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0"/>
  </p:notesMasterIdLst>
  <p:sldIdLst>
    <p:sldId id="429" r:id="rId2"/>
    <p:sldId id="331" r:id="rId3"/>
    <p:sldId id="414" r:id="rId4"/>
    <p:sldId id="415" r:id="rId5"/>
    <p:sldId id="425" r:id="rId6"/>
    <p:sldId id="421" r:id="rId7"/>
    <p:sldId id="424" r:id="rId8"/>
    <p:sldId id="422" r:id="rId9"/>
    <p:sldId id="420" r:id="rId10"/>
    <p:sldId id="426" r:id="rId11"/>
    <p:sldId id="316" r:id="rId12"/>
    <p:sldId id="337" r:id="rId13"/>
    <p:sldId id="338" r:id="rId14"/>
    <p:sldId id="279" r:id="rId15"/>
    <p:sldId id="280" r:id="rId16"/>
    <p:sldId id="339" r:id="rId17"/>
    <p:sldId id="428" r:id="rId18"/>
    <p:sldId id="4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82" autoAdjust="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14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3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2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3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7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03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17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49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65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2" y="136523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1016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8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279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28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2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2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5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78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120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6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9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8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937" r:id="rId16"/>
    <p:sldLayoutId id="2147483973" r:id="rId17"/>
    <p:sldLayoutId id="2147483940" r:id="rId18"/>
    <p:sldLayoutId id="2147483941" r:id="rId19"/>
    <p:sldLayoutId id="2147483942" r:id="rId20"/>
    <p:sldLayoutId id="214748394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9.xml"/><Relationship Id="rId7" Type="http://schemas.openxmlformats.org/officeDocument/2006/relationships/image" Target="../media/image16.png"/><Relationship Id="rId12" Type="http://schemas.openxmlformats.org/officeDocument/2006/relationships/slide" Target="slide6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28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28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25351" y="1838954"/>
            <a:ext cx="701345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endParaRPr lang="en-US" sz="5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125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833" y="1493976"/>
            <a:ext cx="54259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chơi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đàn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chim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áo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trắng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khỏi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ghế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ngồi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Ùa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sân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Chỗ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gái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nhảy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dây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nhàng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thoải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mái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Chao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nghiêng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bàng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0127" y="1587614"/>
            <a:ext cx="516774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Đằng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kia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trai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Đá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vun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vút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hồng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ban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mai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Niềm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dâng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náo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nức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giờ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lớp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chim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vội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vàng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mau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lớp</a:t>
            </a:r>
            <a:endParaRPr lang="en-US" sz="28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NGUYỄN LÃM THẮNG</a:t>
            </a:r>
          </a:p>
        </p:txBody>
      </p:sp>
      <p:sp>
        <p:nvSpPr>
          <p:cNvPr id="4" name="AutoShape 2" descr="data:image/png;base64,iVBORw0KGgoAAAANSUhEUgAABSoAAAIvCAYAAABzxuWD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em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IPw5gCMFhK1Z0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AutoShape 4" descr="data:image/png;base64,iVBORw0KGgoAAAANSUhEUgAABSoAAAIvCAYAAABzxuWD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em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IPw5gCMFhK1Z0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AutoShape 6" descr="data:image/png;base64,iVBORw0KGgoAAAANSUhEUgAABSoAAAIvCAYAAABzxuWD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em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IPw5gCMFhK1Z0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1738" y="473213"/>
            <a:ext cx="6095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chơi</a:t>
            </a:r>
            <a:endParaRPr lang="vi-VN" sz="4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057" name="Picture 9" descr="Kho Hình Ảnh Động Powerpoint Đẹp Dùng Làm Trang Trí Cho Slide -  Giadinh360.v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5" y="465138"/>
            <a:ext cx="11906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572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" y="604761"/>
            <a:ext cx="12192002" cy="5970562"/>
            <a:chOff x="3579587" y="139700"/>
            <a:chExt cx="5582319" cy="6337300"/>
          </a:xfrm>
        </p:grpSpPr>
        <p:grpSp>
          <p:nvGrpSpPr>
            <p:cNvPr id="6" name="Group 5"/>
            <p:cNvGrpSpPr/>
            <p:nvPr/>
          </p:nvGrpSpPr>
          <p:grpSpPr>
            <a:xfrm>
              <a:off x="3579587" y="139700"/>
              <a:ext cx="5582319" cy="6337300"/>
              <a:chOff x="2220686" y="174171"/>
              <a:chExt cx="7950550" cy="935515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20550" t="20585" r="19322" b="26240"/>
              <a:stretch/>
            </p:blipFill>
            <p:spPr>
              <a:xfrm>
                <a:off x="2220686" y="174171"/>
                <a:ext cx="7950550" cy="388982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49219" t="20982" r="20439" b="11160"/>
              <a:stretch/>
            </p:blipFill>
            <p:spPr>
              <a:xfrm>
                <a:off x="6052455" y="4064000"/>
                <a:ext cx="3947887" cy="496388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50756" t="80141" r="19773" b="13004"/>
              <a:stretch/>
            </p:blipFill>
            <p:spPr>
              <a:xfrm>
                <a:off x="6238803" y="9027885"/>
                <a:ext cx="3834580" cy="501445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613400" y="139700"/>
              <a:ext cx="1231900" cy="457200"/>
            </a:xfrm>
            <a:prstGeom prst="rect">
              <a:avLst/>
            </a:prstGeom>
            <a:solidFill>
              <a:srgbClr val="A7DE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8" y="3251422"/>
            <a:ext cx="4680155" cy="360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23889" y="2605091"/>
            <a:ext cx="306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F9AB7-DD1C-4056-A94B-3DB528010476}"/>
              </a:ext>
            </a:extLst>
          </p:cNvPr>
          <p:cNvSpPr txBox="1"/>
          <p:nvPr/>
        </p:nvSpPr>
        <p:spPr>
          <a:xfrm>
            <a:off x="42204" y="429421"/>
            <a:ext cx="4242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87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0F9AB7-DD1C-4056-A94B-3DB528010476}"/>
              </a:ext>
            </a:extLst>
          </p:cNvPr>
          <p:cNvSpPr txBox="1"/>
          <p:nvPr/>
        </p:nvSpPr>
        <p:spPr>
          <a:xfrm>
            <a:off x="488588" y="605046"/>
            <a:ext cx="2887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C7442D-C022-4A2B-A100-5F978BEF77D2}"/>
              </a:ext>
            </a:extLst>
          </p:cNvPr>
          <p:cNvCxnSpPr>
            <a:cxnSpLocks/>
          </p:cNvCxnSpPr>
          <p:nvPr/>
        </p:nvCxnSpPr>
        <p:spPr>
          <a:xfrm>
            <a:off x="6491158" y="446525"/>
            <a:ext cx="0" cy="64114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A0B51734-EA59-41FC-9A44-207D5D6D6D09}"/>
              </a:ext>
            </a:extLst>
          </p:cNvPr>
          <p:cNvSpPr/>
          <p:nvPr/>
        </p:nvSpPr>
        <p:spPr>
          <a:xfrm>
            <a:off x="6681131" y="630972"/>
            <a:ext cx="5175446" cy="7273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chính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tả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khổ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F6865-AD86-4017-85EB-8CF44897ECB6}"/>
              </a:ext>
            </a:extLst>
          </p:cNvPr>
          <p:cNvSpPr txBox="1"/>
          <p:nvPr/>
        </p:nvSpPr>
        <p:spPr>
          <a:xfrm>
            <a:off x="6720983" y="1495395"/>
            <a:ext cx="513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cs typeface="Times New Roman" panose="02020603050405020304" pitchFamily="18" charset="0"/>
              </a:rPr>
              <a:t>Bài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chính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tả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có</a:t>
            </a:r>
            <a:r>
              <a:rPr lang="en-US" sz="2800" dirty="0"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cs typeface="Times New Roman" panose="02020603050405020304" pitchFamily="18" charset="0"/>
              </a:rPr>
              <a:t>khổ</a:t>
            </a:r>
            <a:r>
              <a:rPr lang="en-US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9D5D708A-A720-4C0E-BEA7-8AAE2CE942C6}"/>
              </a:ext>
            </a:extLst>
          </p:cNvPr>
          <p:cNvSpPr/>
          <p:nvPr/>
        </p:nvSpPr>
        <p:spPr>
          <a:xfrm>
            <a:off x="6701057" y="2236577"/>
            <a:ext cx="5175446" cy="650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-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Mỗi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khổ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? </a:t>
            </a:r>
            <a:endParaRPr lang="vi-VN" altLang="zh-CN" sz="2400" b="1" kern="0" dirty="0">
              <a:solidFill>
                <a:prstClr val="black"/>
              </a:solidFill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EDDAF-1234-4F75-B694-4E495D80CD32}"/>
              </a:ext>
            </a:extLst>
          </p:cNvPr>
          <p:cNvSpPr txBox="1"/>
          <p:nvPr/>
        </p:nvSpPr>
        <p:spPr>
          <a:xfrm>
            <a:off x="6697938" y="3111595"/>
            <a:ext cx="555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cs typeface="Times New Roman" panose="02020603050405020304" pitchFamily="18" charset="0"/>
              </a:rPr>
              <a:t>Mỗi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khổ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có</a:t>
            </a:r>
            <a:r>
              <a:rPr lang="en-US" sz="2800" dirty="0"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cs typeface="Times New Roman" panose="02020603050405020304" pitchFamily="18" charset="0"/>
              </a:rPr>
              <a:t>dòng</a:t>
            </a:r>
            <a:r>
              <a:rPr lang="en-US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99AA8264-94D1-478D-812D-11CC9636EF87}"/>
              </a:ext>
            </a:extLst>
          </p:cNvPr>
          <p:cNvSpPr/>
          <p:nvPr/>
        </p:nvSpPr>
        <p:spPr>
          <a:xfrm>
            <a:off x="6720983" y="3805716"/>
            <a:ext cx="5175446" cy="650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-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Mỗi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? </a:t>
            </a:r>
            <a:endParaRPr lang="vi-VN" altLang="zh-CN" sz="2400" b="1" kern="0" dirty="0">
              <a:solidFill>
                <a:prstClr val="black"/>
              </a:solidFill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A1BFDB-99DC-42A1-8186-6E39BD7F6223}"/>
              </a:ext>
            </a:extLst>
          </p:cNvPr>
          <p:cNvSpPr txBox="1"/>
          <p:nvPr/>
        </p:nvSpPr>
        <p:spPr>
          <a:xfrm>
            <a:off x="6720983" y="4559018"/>
            <a:ext cx="555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cs typeface="Times New Roman" panose="02020603050405020304" pitchFamily="18" charset="0"/>
              </a:rPr>
              <a:t>Mỗi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dòng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có</a:t>
            </a:r>
            <a:r>
              <a:rPr lang="en-US" sz="2800" dirty="0"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cs typeface="Times New Roman" panose="02020603050405020304" pitchFamily="18" charset="0"/>
              </a:rPr>
              <a:t>chữ</a:t>
            </a:r>
            <a:r>
              <a:rPr lang="en-US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5C193252-A4F9-482E-ADC3-7598FFC89C2D}"/>
              </a:ext>
            </a:extLst>
          </p:cNvPr>
          <p:cNvSpPr/>
          <p:nvPr/>
        </p:nvSpPr>
        <p:spPr>
          <a:xfrm>
            <a:off x="6681130" y="5223000"/>
            <a:ext cx="5510869" cy="650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-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? </a:t>
            </a:r>
            <a:endParaRPr lang="vi-VN" altLang="zh-CN" sz="2400" b="1" kern="0" dirty="0">
              <a:solidFill>
                <a:prstClr val="black"/>
              </a:solidFill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EF854-BD28-4EA8-A309-575B0E994F45}"/>
              </a:ext>
            </a:extLst>
          </p:cNvPr>
          <p:cNvSpPr txBox="1"/>
          <p:nvPr/>
        </p:nvSpPr>
        <p:spPr>
          <a:xfrm>
            <a:off x="6674893" y="5965418"/>
            <a:ext cx="555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cs typeface="Times New Roman" panose="02020603050405020304" pitchFamily="18" charset="0"/>
              </a:rPr>
              <a:t>Viết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hoa</a:t>
            </a:r>
            <a:r>
              <a:rPr lang="en-US" sz="2800" dirty="0"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cs typeface="Times New Roman" panose="02020603050405020304" pitchFamily="18" charset="0"/>
              </a:rPr>
              <a:t>cách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lề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vở</a:t>
            </a:r>
            <a:r>
              <a:rPr lang="en-US" sz="2800" dirty="0">
                <a:cs typeface="Times New Roman" panose="02020603050405020304" pitchFamily="18" charset="0"/>
              </a:rPr>
              <a:t> 3 ô li.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936"/>
            <a:ext cx="6491158" cy="507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59608" y="1132604"/>
            <a:ext cx="609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chơi</a:t>
            </a:r>
            <a:endParaRPr lang="vi-VN" sz="3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0F9AB7-DD1C-4056-A94B-3DB528010476}"/>
              </a:ext>
            </a:extLst>
          </p:cNvPr>
          <p:cNvSpPr txBox="1"/>
          <p:nvPr/>
        </p:nvSpPr>
        <p:spPr>
          <a:xfrm>
            <a:off x="205964" y="547829"/>
            <a:ext cx="2887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C7442D-C022-4A2B-A100-5F978BEF77D2}"/>
              </a:ext>
            </a:extLst>
          </p:cNvPr>
          <p:cNvCxnSpPr>
            <a:cxnSpLocks/>
          </p:cNvCxnSpPr>
          <p:nvPr/>
        </p:nvCxnSpPr>
        <p:spPr>
          <a:xfrm>
            <a:off x="6491158" y="446525"/>
            <a:ext cx="0" cy="64114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A6C4AB-4AF9-4A80-AFF4-3E403C503460}"/>
              </a:ext>
            </a:extLst>
          </p:cNvPr>
          <p:cNvSpPr txBox="1"/>
          <p:nvPr/>
        </p:nvSpPr>
        <p:spPr>
          <a:xfrm>
            <a:off x="7359848" y="1885025"/>
            <a:ext cx="311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58CCFC1A-AC2B-47EF-8B4C-BDEF09DEB3F2}"/>
              </a:ext>
            </a:extLst>
          </p:cNvPr>
          <p:cNvSpPr/>
          <p:nvPr/>
        </p:nvSpPr>
        <p:spPr>
          <a:xfrm>
            <a:off x="8112562" y="810706"/>
            <a:ext cx="2663785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923C95-EDD1-453F-A7D0-3943C3B9E625}"/>
              </a:ext>
            </a:extLst>
          </p:cNvPr>
          <p:cNvSpPr txBox="1"/>
          <p:nvPr/>
        </p:nvSpPr>
        <p:spPr>
          <a:xfrm>
            <a:off x="7359848" y="2655387"/>
            <a:ext cx="397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Chao </a:t>
            </a:r>
            <a:r>
              <a:rPr lang="en-US" sz="3600" noProof="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nghiêng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2ECD68-64A6-4672-BD68-F70B6C3F7277}"/>
              </a:ext>
            </a:extLst>
          </p:cNvPr>
          <p:cNvSpPr txBox="1"/>
          <p:nvPr/>
        </p:nvSpPr>
        <p:spPr>
          <a:xfrm>
            <a:off x="7359848" y="3351001"/>
            <a:ext cx="397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vun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53DD99-659A-4288-9CD1-B4C4AEC80543}"/>
              </a:ext>
            </a:extLst>
          </p:cNvPr>
          <p:cNvSpPr txBox="1"/>
          <p:nvPr/>
        </p:nvSpPr>
        <p:spPr>
          <a:xfrm>
            <a:off x="7359848" y="4054962"/>
            <a:ext cx="359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936"/>
            <a:ext cx="6491158" cy="507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59608" y="1132604"/>
            <a:ext cx="609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chơi</a:t>
            </a:r>
            <a:endParaRPr lang="vi-VN" sz="3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/>
      <p:bldP spid="21" grpId="0"/>
      <p:bldP spid="2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5865" y="418780"/>
            <a:ext cx="41520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 rot="38486">
            <a:off x="7439810" y="2713867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165326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09" y="2429937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128267" y="610849"/>
            <a:ext cx="5365827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 VIẾT</a:t>
            </a: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625"/>
            <a:ext cx="12044516" cy="364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2BE8EA7-6663-4EF8-80FF-5436989A7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20"/>
          <a:stretch/>
        </p:blipFill>
        <p:spPr bwMode="auto">
          <a:xfrm>
            <a:off x="37627" y="924232"/>
            <a:ext cx="11969262" cy="87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413DA6-8722-4D4E-B20E-749E0757A639}"/>
              </a:ext>
            </a:extLst>
          </p:cNvPr>
          <p:cNvSpPr txBox="1"/>
          <p:nvPr/>
        </p:nvSpPr>
        <p:spPr>
          <a:xfrm>
            <a:off x="1287666" y="2174923"/>
            <a:ext cx="983940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tấp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eo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nảy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mầm</a:t>
            </a:r>
            <a:endParaRPr lang="en-US" sz="3600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endParaRPr lang="en-US" sz="3600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1014" y="492291"/>
            <a:ext cx="11047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13054"/>
                </a:solidFill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213054"/>
                </a:solidFill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13054"/>
                </a:solidFill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13054"/>
                </a:solidFill>
                <a:cs typeface="Times New Roman" pitchFamily="18" charset="0"/>
              </a:rPr>
              <a:t>hoặc</a:t>
            </a:r>
            <a:r>
              <a:rPr lang="en-US" sz="36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13054"/>
                </a:solidFill>
                <a:cs typeface="Times New Roman" pitchFamily="18" charset="0"/>
              </a:rPr>
              <a:t>vần</a:t>
            </a:r>
            <a:r>
              <a:rPr lang="en-US" sz="36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13054"/>
                </a:solidFill>
                <a:cs typeface="Times New Roman" pitchFamily="18" charset="0"/>
              </a:rPr>
              <a:t>phù</a:t>
            </a:r>
            <a:r>
              <a:rPr lang="en-US" sz="36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13054"/>
                </a:solidFill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13054"/>
                </a:solidFill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213054"/>
                </a:solidFill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rgbClr val="213054"/>
                </a:solidFill>
                <a:cs typeface="Times New Roman" pitchFamily="18" charset="0"/>
              </a:rPr>
              <a:t>trống</a:t>
            </a:r>
            <a:r>
              <a:rPr lang="en-US" sz="3600" dirty="0">
                <a:solidFill>
                  <a:srgbClr val="213054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014" y="1887981"/>
            <a:ext cx="534856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Da</a:t>
            </a:r>
            <a:r>
              <a:rPr lang="en-US" sz="3200" dirty="0">
                <a:solidFill>
                  <a:srgbClr val="008000"/>
                </a:solidFill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rắn</a:t>
            </a:r>
            <a:endParaRPr lang="en-US" sz="3200" dirty="0">
              <a:solidFill>
                <a:srgbClr val="213054"/>
              </a:solidFill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8000"/>
                </a:solidFill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ân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cổ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dài</a:t>
            </a:r>
            <a:endParaRPr lang="en-US" sz="3200" dirty="0">
              <a:solidFill>
                <a:srgbClr val="213054"/>
              </a:solidFill>
              <a:cs typeface="Times New Roman" pitchFamily="18" charset="0"/>
            </a:endParaRPr>
          </a:p>
          <a:p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ẳng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đào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đất</a:t>
            </a:r>
            <a:endParaRPr lang="en-US" sz="3200" dirty="0">
              <a:solidFill>
                <a:srgbClr val="213054"/>
              </a:solidFill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mai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.</a:t>
            </a:r>
          </a:p>
          <a:p>
            <a:pPr algn="r"/>
            <a:endParaRPr lang="en-US" sz="2800" dirty="0">
              <a:solidFill>
                <a:srgbClr val="213054"/>
              </a:solidFill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692" y="1263188"/>
            <a:ext cx="3132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a)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ch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hay 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3652" y="18280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4" descr="https://img.loigiaihay.com/picture/question_lgh/2021_41/1621480671-saw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76" y="1068834"/>
            <a:ext cx="2783972" cy="170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img.loigiaihay.com/picture/question_lgh/2021_41/1621480671-72a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1961"/>
            <a:ext cx="37052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46276" y="1892255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cs typeface="Times New Roman" pitchFamily="18" charset="0"/>
              </a:rPr>
              <a:t>■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1016" y="2350586"/>
            <a:ext cx="281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cs typeface="Times New Roman" pitchFamily="18" charset="0"/>
              </a:rPr>
              <a:t>■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3981" y="2853938"/>
            <a:ext cx="433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cs typeface="Times New Roman" pitchFamily="18" charset="0"/>
              </a:rPr>
              <a:t>■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36016" y="2412141"/>
            <a:ext cx="393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Times New Roman" pitchFamily="18" charset="0"/>
              </a:rPr>
              <a:t>b) </a:t>
            </a:r>
            <a:r>
              <a:rPr lang="en-US" sz="2800" dirty="0" err="1">
                <a:cs typeface="Times New Roman" pitchFamily="18" charset="0"/>
              </a:rPr>
              <a:t>Vần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an</a:t>
            </a:r>
            <a:r>
              <a:rPr lang="en-US" sz="2800" dirty="0"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ang</a:t>
            </a:r>
            <a:r>
              <a:rPr lang="en-US" sz="2800" dirty="0"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43652" y="2984624"/>
            <a:ext cx="54721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Chiều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khu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vườnnhỏ</a:t>
            </a:r>
            <a:endParaRPr lang="en-US" sz="3200" dirty="0">
              <a:solidFill>
                <a:srgbClr val="213054"/>
              </a:solidFill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Vòm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rung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đ</a:t>
            </a:r>
            <a:r>
              <a:rPr lang="en-US" sz="3200" dirty="0">
                <a:solidFill>
                  <a:srgbClr val="008000"/>
                </a:solidFill>
                <a:cs typeface="Times New Roman" pitchFamily="18" charset="0"/>
              </a:rPr>
              <a:t>■</a:t>
            </a: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Ca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sĩ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sẻ</a:t>
            </a:r>
            <a:endParaRPr lang="en-US" sz="32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Khán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v■</a:t>
            </a: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Tất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cả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xướng</a:t>
            </a:r>
            <a:endParaRPr lang="en-US" sz="32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ca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reo v■</a:t>
            </a:r>
            <a:endParaRPr lang="en-US" sz="28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lvl="0" algn="r"/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?)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353908" y="3534253"/>
            <a:ext cx="649537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àn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922856" y="4472868"/>
            <a:ext cx="891591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àng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041530" y="5459081"/>
            <a:ext cx="990977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ang</a:t>
            </a:r>
            <a:r>
              <a:rPr lang="vi-VN" sz="2800" dirty="0"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88CAAC-E3BC-4BF4-A174-9EEC543B52E7}"/>
              </a:ext>
            </a:extLst>
          </p:cNvPr>
          <p:cNvSpPr/>
          <p:nvPr/>
        </p:nvSpPr>
        <p:spPr>
          <a:xfrm>
            <a:off x="107852" y="1888413"/>
            <a:ext cx="510187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Da</a:t>
            </a:r>
            <a:r>
              <a:rPr lang="en-US" sz="3200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tr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rắn</a:t>
            </a:r>
            <a:endParaRPr lang="en-US" sz="3200" dirty="0">
              <a:solidFill>
                <a:srgbClr val="213054"/>
              </a:solidFill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Ch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ân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cổ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d</a:t>
            </a:r>
            <a:r>
              <a:rPr lang="vi-VN" sz="3200" dirty="0">
                <a:solidFill>
                  <a:srgbClr val="213054"/>
                </a:solidFill>
                <a:cs typeface="Times New Roman" pitchFamily="18" charset="0"/>
              </a:rPr>
              <a:t>ài</a:t>
            </a:r>
            <a:endParaRPr lang="en-US" sz="3200" dirty="0">
              <a:solidFill>
                <a:srgbClr val="213054"/>
              </a:solidFill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Ch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ẳng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đào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đất</a:t>
            </a:r>
            <a:endParaRPr lang="en-US" sz="3200" dirty="0">
              <a:solidFill>
                <a:srgbClr val="213054"/>
              </a:solidFill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mai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.</a:t>
            </a:r>
          </a:p>
          <a:p>
            <a:pPr algn="r"/>
            <a:endParaRPr lang="en-US" sz="2800" dirty="0">
              <a:solidFill>
                <a:srgbClr val="213054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2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7" grpId="0" animBg="1"/>
      <p:bldP spid="28" grpId="0" animBg="1"/>
      <p:bldP spid="29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3735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1539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3843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79DC21-604F-41A5-85A5-3FA285394335}"/>
              </a:ext>
            </a:extLst>
          </p:cNvPr>
          <p:cNvSpPr/>
          <p:nvPr/>
        </p:nvSpPr>
        <p:spPr>
          <a:xfrm>
            <a:off x="875989" y="481781"/>
            <a:ext cx="10139237" cy="4680154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DẪN</a:t>
            </a:r>
            <a:endParaRPr lang="en-US" sz="24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slide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ứng</a:t>
            </a:r>
            <a:endParaRPr lang="en-US" sz="24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slide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trắc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slide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slide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21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964510" y="5058239"/>
            <a:ext cx="1075515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8000"/>
                </a:solidFill>
              </a:rPr>
              <a:t>Khỉ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0" action="ppaction://hlinksldjump"/>
          </p:cNvPr>
          <p:cNvSpPr/>
          <p:nvPr/>
        </p:nvSpPr>
        <p:spPr>
          <a:xfrm>
            <a:off x="3605221" y="5457148"/>
            <a:ext cx="1770231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8000"/>
                </a:solidFill>
              </a:rPr>
              <a:t>Ngựa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</a:rPr>
              <a:t>vằn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1" action="ppaction://hlinksldjump"/>
          </p:cNvPr>
          <p:cNvSpPr/>
          <p:nvPr/>
        </p:nvSpPr>
        <p:spPr>
          <a:xfrm>
            <a:off x="7299066" y="5782910"/>
            <a:ext cx="897188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8000"/>
                </a:solidFill>
              </a:rPr>
              <a:t>Voi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2" action="ppaction://hlinksldjump"/>
          </p:cNvPr>
          <p:cNvSpPr/>
          <p:nvPr/>
        </p:nvSpPr>
        <p:spPr>
          <a:xfrm>
            <a:off x="9472613" y="5668927"/>
            <a:ext cx="227549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8000"/>
                </a:solidFill>
              </a:rPr>
              <a:t>Hươu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</a:rPr>
              <a:t>cao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</a:rPr>
              <a:t>cổ</a:t>
            </a:r>
            <a:endParaRPr lang="en-US" sz="2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9E204C-C6F0-47E5-B8E8-12DB2CFAB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-1" y="30503"/>
            <a:ext cx="12192000" cy="64225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471989" y="4395555"/>
            <a:ext cx="3982694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b="1" kern="0">
                <a:solidFill>
                  <a:srgbClr val="FFFFFF"/>
                </a:solidFill>
                <a:latin typeface="UTM Avo" panose="02040603050506020204" pitchFamily="18" charset="0"/>
                <a:ea typeface="华康方圆体W7(P)" pitchFamily="82" charset="-122"/>
                <a:sym typeface="Arial"/>
              </a:rPr>
              <a:t> </a:t>
            </a:r>
            <a:r>
              <a:rPr lang="en-US" altLang="zh-CN" sz="3200" kern="0">
                <a:solidFill>
                  <a:srgbClr val="FFFFFF"/>
                </a:solidFill>
                <a:latin typeface="UTM Avo" panose="02040603050506020204" pitchFamily="18" charset="0"/>
                <a:ea typeface="华康方圆体W7(P)" pitchFamily="82" charset="-122"/>
                <a:sym typeface="Arial"/>
              </a:rPr>
              <a:t>Các bạn học sinh</a:t>
            </a:r>
            <a:endParaRPr lang="zh-CN" altLang="en-US" sz="3200" kern="0" dirty="0">
              <a:solidFill>
                <a:srgbClr val="FFFFFF"/>
              </a:solidFill>
              <a:latin typeface="UTM Avo" panose="02040603050506020204" pitchFamily="18" charset="0"/>
              <a:ea typeface="华康方圆体W7(P)" pitchFamily="82" charset="-122"/>
              <a:sym typeface="Arial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104687" y="33665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2381249" y="1098658"/>
            <a:ext cx="7820026" cy="2062103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3200" b="1" kern="0" dirty="0">
              <a:solidFill>
                <a:srgbClr val="FFFFFF"/>
              </a:solidFill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93046" y="1521524"/>
            <a:ext cx="7313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”,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đàn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4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5255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3200" kern="0">
                <a:solidFill>
                  <a:prstClr val="white"/>
                </a:solidFill>
                <a:ea typeface="华康方圆体W7(P)" pitchFamily="82" charset="-122"/>
              </a:rPr>
              <a:t>Nhảy dây</a:t>
            </a:r>
            <a:endParaRPr lang="zh-CN" altLang="en-US" sz="3200" kern="0" dirty="0">
              <a:solidFill>
                <a:prstClr val="white"/>
              </a:solidFill>
              <a:ea typeface="华康方圆体W7(P)" pitchFamily="82" charset="-122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2481117" y="1162078"/>
            <a:ext cx="6858000" cy="1790073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kern="0" dirty="0">
              <a:solidFill>
                <a:prstClr val="white"/>
              </a:solidFill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A220B8F5-920E-417D-8EF0-518F9F665EAA}"/>
              </a:ext>
            </a:extLst>
          </p:cNvPr>
          <p:cNvSpPr/>
          <p:nvPr/>
        </p:nvSpPr>
        <p:spPr>
          <a:xfrm>
            <a:off x="4669369" y="3800061"/>
            <a:ext cx="2142056" cy="65255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3200" kern="0">
                <a:solidFill>
                  <a:prstClr val="white"/>
                </a:solidFill>
                <a:ea typeface="华康方圆体W7(P)" pitchFamily="82" charset="-122"/>
              </a:rPr>
              <a:t>Cầu lông</a:t>
            </a:r>
            <a:endParaRPr lang="zh-CN" altLang="en-US" sz="3200" kern="0" dirty="0">
              <a:solidFill>
                <a:prstClr val="white"/>
              </a:solidFill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5255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3200">
                <a:solidFill>
                  <a:prstClr val="white"/>
                </a:solidFill>
                <a:ea typeface="华康方圆体W7(P)" pitchFamily="82" charset="-122"/>
              </a:rPr>
              <a:t>Búp bê</a:t>
            </a:r>
            <a:endParaRPr lang="zh-CN" altLang="en-US" sz="3200" kern="0" dirty="0">
              <a:solidFill>
                <a:prstClr val="white"/>
              </a:solidFill>
              <a:ea typeface="华康方圆体W7(P)" pitchFamily="82" charset="-122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704120" y="1049068"/>
            <a:ext cx="1892555" cy="3148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1711" y="1428796"/>
            <a:ext cx="59768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FF00"/>
                </a:solidFill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gái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trò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9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F00F9D-2DFA-4F4F-83D3-6BEE68E06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2628904" y="1149379"/>
            <a:ext cx="7117770" cy="2113082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4400" b="1" kern="0" dirty="0">
              <a:solidFill>
                <a:srgbClr val="FFFFFF"/>
              </a:solidFill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1888DBE8-FD87-4D17-B42E-B9ED7EDD4777}"/>
              </a:ext>
            </a:extLst>
          </p:cNvPr>
          <p:cNvSpPr/>
          <p:nvPr/>
        </p:nvSpPr>
        <p:spPr>
          <a:xfrm>
            <a:off x="5098955" y="4191206"/>
            <a:ext cx="2628812" cy="73757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zh-CN" sz="3600" kern="0" dirty="0" err="1">
                <a:solidFill>
                  <a:srgbClr val="FFFFFF"/>
                </a:solidFill>
                <a:latin typeface="+mj-lt"/>
                <a:ea typeface="华康方圆体W7(P)" pitchFamily="82" charset="-122"/>
                <a:sym typeface="Arial"/>
              </a:rPr>
              <a:t>Đá</a:t>
            </a:r>
            <a:r>
              <a:rPr lang="en-US" altLang="zh-CN" sz="3600" kern="0" dirty="0">
                <a:solidFill>
                  <a:srgbClr val="FFFFFF"/>
                </a:solidFill>
                <a:latin typeface="+mj-lt"/>
                <a:ea typeface="华康方圆体W7(P)" pitchFamily="82" charset="-122"/>
                <a:sym typeface="Arial"/>
              </a:rPr>
              <a:t> </a:t>
            </a:r>
            <a:r>
              <a:rPr lang="en-US" altLang="zh-CN" sz="3600" kern="0" dirty="0" err="1">
                <a:solidFill>
                  <a:srgbClr val="FFFFFF"/>
                </a:solidFill>
                <a:latin typeface="+mj-lt"/>
                <a:ea typeface="华康方圆体W7(P)" pitchFamily="82" charset="-122"/>
                <a:sym typeface="Arial"/>
              </a:rPr>
              <a:t>cầu</a:t>
            </a:r>
            <a:endParaRPr lang="zh-CN" altLang="en-US" sz="3600" kern="0" dirty="0">
              <a:solidFill>
                <a:srgbClr val="FFFFFF"/>
              </a:solidFill>
              <a:latin typeface="+mj-lt"/>
              <a:ea typeface="华康方圆体W7(P)" pitchFamily="82" charset="-122"/>
              <a:sym typeface="Arial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49F77812-DD93-4179-9C49-C014B83E171B}"/>
              </a:ext>
            </a:extLst>
          </p:cNvPr>
          <p:cNvSpPr/>
          <p:nvPr/>
        </p:nvSpPr>
        <p:spPr>
          <a:xfrm>
            <a:off x="8763334" y="4191206"/>
            <a:ext cx="2628812" cy="73757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zh-CN" sz="3600" kern="0" dirty="0" err="1">
                <a:solidFill>
                  <a:srgbClr val="FFFFFF"/>
                </a:solidFill>
                <a:latin typeface="+mj-lt"/>
                <a:ea typeface="华康方圆体W7(P)" pitchFamily="82" charset="-122"/>
                <a:sym typeface="Arial"/>
              </a:rPr>
              <a:t>Cầu</a:t>
            </a:r>
            <a:r>
              <a:rPr lang="en-US" altLang="zh-CN" sz="3600" kern="0" dirty="0">
                <a:solidFill>
                  <a:srgbClr val="FFFFFF"/>
                </a:solidFill>
                <a:latin typeface="+mj-lt"/>
                <a:ea typeface="华康方圆体W7(P)" pitchFamily="82" charset="-122"/>
                <a:sym typeface="Arial"/>
              </a:rPr>
              <a:t> </a:t>
            </a:r>
            <a:r>
              <a:rPr lang="en-US" altLang="zh-CN" sz="3600" kern="0" dirty="0" err="1">
                <a:solidFill>
                  <a:srgbClr val="FFFFFF"/>
                </a:solidFill>
                <a:latin typeface="+mj-lt"/>
                <a:ea typeface="华康方圆体W7(P)" pitchFamily="82" charset="-122"/>
                <a:sym typeface="Arial"/>
              </a:rPr>
              <a:t>lông</a:t>
            </a:r>
            <a:endParaRPr lang="zh-CN" altLang="en-US" sz="3600" kern="0" dirty="0">
              <a:solidFill>
                <a:srgbClr val="FFFFFF"/>
              </a:solidFill>
              <a:latin typeface="+mj-lt"/>
              <a:ea typeface="华康方圆体W7(P)" pitchFamily="82" charset="-122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9051" y="1534067"/>
            <a:ext cx="6377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“</a:t>
            </a:r>
            <a:r>
              <a:rPr lang="en-US" sz="36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”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trai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49F77812-DD93-4179-9C49-C014B83E171B}"/>
              </a:ext>
            </a:extLst>
          </p:cNvPr>
          <p:cNvSpPr/>
          <p:nvPr/>
        </p:nvSpPr>
        <p:spPr>
          <a:xfrm>
            <a:off x="258332" y="4191206"/>
            <a:ext cx="2628812" cy="72257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kern="0" dirty="0" err="1">
                <a:solidFill>
                  <a:srgbClr val="FFFFFF"/>
                </a:solidFill>
                <a:latin typeface="+mj-lt"/>
                <a:ea typeface="华康方圆体W7(P)" pitchFamily="82" charset="-122"/>
                <a:sym typeface="Arial"/>
              </a:rPr>
              <a:t>Bắn</a:t>
            </a:r>
            <a:r>
              <a:rPr lang="en-US" altLang="zh-CN" sz="3600" kern="0" dirty="0">
                <a:solidFill>
                  <a:srgbClr val="FFFFFF"/>
                </a:solidFill>
                <a:latin typeface="+mj-lt"/>
                <a:ea typeface="华康方圆体W7(P)" pitchFamily="82" charset="-122"/>
                <a:sym typeface="Arial"/>
              </a:rPr>
              <a:t> bi</a:t>
            </a:r>
            <a:endParaRPr lang="zh-CN" altLang="en-US" sz="3600" kern="0" dirty="0">
              <a:solidFill>
                <a:srgbClr val="FFFFFF"/>
              </a:solidFill>
              <a:latin typeface="+mj-lt"/>
              <a:ea typeface="华康方圆体W7(P)" pitchFamily="82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1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01"/>
          <a:stretch/>
        </p:blipFill>
        <p:spPr>
          <a:xfrm>
            <a:off x="0" y="25158"/>
            <a:ext cx="12192000" cy="64225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6901469" y="4687360"/>
            <a:ext cx="3937621" cy="65255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3200" kern="0">
                <a:solidFill>
                  <a:prstClr val="white"/>
                </a:solidFill>
                <a:ea typeface="华康方圆体W7(P)" pitchFamily="82" charset="-122"/>
              </a:rPr>
              <a:t>Xếp hàng vào lớp</a:t>
            </a:r>
            <a:endParaRPr lang="zh-CN" altLang="en-US" sz="3200" kern="0" dirty="0">
              <a:solidFill>
                <a:prstClr val="white"/>
              </a:solidFill>
              <a:ea typeface="华康方圆体W7(P)" pitchFamily="82" charset="-122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2481116" y="1162078"/>
            <a:ext cx="7113049" cy="1790073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kern="0" dirty="0">
              <a:solidFill>
                <a:prstClr val="white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A220B8F5-920E-417D-8EF0-518F9F665EAA}"/>
              </a:ext>
            </a:extLst>
          </p:cNvPr>
          <p:cNvSpPr/>
          <p:nvPr/>
        </p:nvSpPr>
        <p:spPr>
          <a:xfrm>
            <a:off x="4006812" y="4089071"/>
            <a:ext cx="2733360" cy="65255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3200" kern="0">
                <a:solidFill>
                  <a:prstClr val="white"/>
                </a:solidFill>
                <a:ea typeface="华康方圆体W7(P)" pitchFamily="82" charset="-122"/>
              </a:rPr>
              <a:t>Học thể dục</a:t>
            </a:r>
            <a:endParaRPr lang="zh-CN" altLang="en-US" sz="3200" kern="0" dirty="0">
              <a:solidFill>
                <a:prstClr val="white"/>
              </a:solidFill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9BB3EE97-C02B-4B46-8959-F7D338952DD3}"/>
              </a:ext>
            </a:extLst>
          </p:cNvPr>
          <p:cNvSpPr/>
          <p:nvPr/>
        </p:nvSpPr>
        <p:spPr>
          <a:xfrm>
            <a:off x="679067" y="3476792"/>
            <a:ext cx="3223142" cy="65255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3200">
                <a:solidFill>
                  <a:prstClr val="white"/>
                </a:solidFill>
                <a:ea typeface="华康方圆体W7(P)" pitchFamily="82" charset="-122"/>
              </a:rPr>
              <a:t>Học môn Toán</a:t>
            </a:r>
            <a:endParaRPr lang="zh-CN" altLang="en-US" sz="3200" kern="0" dirty="0">
              <a:solidFill>
                <a:prstClr val="white"/>
              </a:solidFill>
              <a:ea typeface="华康方圆体W7(P)" pitchFamily="82" charset="-122"/>
            </a:endParaRPr>
          </a:p>
        </p:txBody>
      </p:sp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25774" y="1473019"/>
            <a:ext cx="6423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FF00"/>
                </a:solidFill>
                <a:latin typeface="UTM Avo (Body)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FF00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UTM Avo (Body)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FF00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UTM Avo (Body)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UTM Avo (Body)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9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0349" y="702546"/>
            <a:ext cx="1300698" cy="251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8325" y="3635830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1.13034 0.0419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9444 -0.06505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4" y="-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8211 0.01296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0456 0.0199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21" y="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1164</TotalTime>
  <Words>621</Words>
  <Application>Microsoft Office PowerPoint</Application>
  <PresentationFormat>Widescreen</PresentationFormat>
  <Paragraphs>112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UTM Avo (Body)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205</cp:revision>
  <dcterms:created xsi:type="dcterms:W3CDTF">2021-06-07T06:59:14Z</dcterms:created>
  <dcterms:modified xsi:type="dcterms:W3CDTF">2022-08-25T02:36:27Z</dcterms:modified>
</cp:coreProperties>
</file>