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60" r:id="rId3"/>
    <p:sldId id="280" r:id="rId4"/>
    <p:sldId id="275" r:id="rId5"/>
    <p:sldId id="277" r:id="rId6"/>
    <p:sldId id="278" r:id="rId7"/>
    <p:sldId id="279" r:id="rId8"/>
    <p:sldId id="281" r:id="rId9"/>
    <p:sldId id="26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82" y="12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DA3202-1805-4C45-9C7E-217F0A51A873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ED8DEF-0477-4E89-99E1-9F7ECF04E6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07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altLang="zh-CN" dirty="0"/>
              <a:t>GV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để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chọn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số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của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yêu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thích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bất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kỳ</a:t>
            </a:r>
            <a:r>
              <a:rPr lang="en-US" altLang="zh-CN" baseline="0" dirty="0"/>
              <a:t>.</a:t>
            </a:r>
          </a:p>
          <a:p>
            <a:pPr marL="0" indent="0">
              <a:buNone/>
            </a:pPr>
            <a:r>
              <a:rPr lang="en-US" altLang="zh-CN" baseline="0" dirty="0" err="1"/>
              <a:t>Bấm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Mỗi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kẹo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ra</a:t>
            </a:r>
            <a:r>
              <a:rPr lang="en-US" altLang="zh-CN" baseline="0" dirty="0"/>
              <a:t> 1 </a:t>
            </a:r>
            <a:r>
              <a:rPr lang="en-US" altLang="zh-CN" baseline="0" dirty="0" err="1"/>
              <a:t>câu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hỏi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và</a:t>
            </a:r>
            <a:r>
              <a:rPr lang="en-US" altLang="zh-CN" baseline="0" dirty="0"/>
              <a:t> HS </a:t>
            </a: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nhanh</a:t>
            </a:r>
            <a:r>
              <a:rPr lang="en-US" altLang="zh-CN" baseline="0" dirty="0"/>
              <a:t>, </a:t>
            </a:r>
          </a:p>
          <a:p>
            <a:pPr marL="0" indent="0">
              <a:buNone/>
            </a:pPr>
            <a:r>
              <a:rPr lang="en-US" altLang="zh-CN" baseline="0" dirty="0" err="1"/>
              <a:t>Trả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lời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xong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giáo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viên</a:t>
            </a:r>
            <a:r>
              <a:rPr lang="en-US" altLang="zh-CN" baseline="0" dirty="0"/>
              <a:t> BẤM VÀO CÂU HỎI </a:t>
            </a:r>
            <a:r>
              <a:rPr lang="en-US" altLang="zh-CN" baseline="0" dirty="0" err="1"/>
              <a:t>đó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sẽ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xuất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hiện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kết</a:t>
            </a:r>
            <a:r>
              <a:rPr lang="en-US" altLang="zh-CN" baseline="0" dirty="0"/>
              <a:t> </a:t>
            </a:r>
            <a:r>
              <a:rPr lang="en-US" altLang="zh-CN" baseline="0" dirty="0" err="1"/>
              <a:t>quả</a:t>
            </a:r>
            <a:endParaRPr lang="en-US" altLang="zh-CN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881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8B0C91-D5D3-69E0-97D9-AC50EC6994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1CF3B1B-5408-2CFD-4068-0792A4203B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4C49B3-2685-F7CC-A67E-388BA9806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785C958-BB20-FED2-7D4A-66798EA1EF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5FA64D0-3F32-0C01-62E8-76EA17A4A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762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40762E9-A487-4234-FB36-69BDCC8EC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85D6704-E6EC-32D8-61CC-66D8676B7F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A2EA645-06E9-B972-253D-8B018C290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DEFD693-0067-4B23-9269-0311D43BF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272878B-4DEA-EB85-4E4F-5635B7B6A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532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52434153-4BAB-7429-7208-22F5D469C7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9A4DFF8-BA12-1293-C166-C1A6D01E18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AFE9E16-CAD7-6043-17DB-3B8C425928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E7CB762-8D26-F10F-F902-087A8C0D0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B36BF1-1925-460D-0A69-7BA06FB40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788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8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Tm="0">
        <p14:doors dir="vert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EB3B46-3C36-6802-2F46-00464FB281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AE5B68E-1A12-56BD-25CC-DA6A3FC5AF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3F117C2-7342-CE94-6A22-85666DCCA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165299A-2CCC-FB51-8EF0-D0051A600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8B249BF-CFAE-A0AD-021D-96703B2A4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82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856F3AD-F50D-264E-04D5-D26559A7D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FD869A8-298E-2773-A8EF-D4DBD5C83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FA98A5-F206-4C6D-D826-0C65DCC480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9584050-987A-D572-BFED-886C06CE9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181C23-DC54-C6E0-20D0-82CD75BC71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75257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1BD732F-9C71-6C48-A15A-68097F1D36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D3E66BF-1571-49B5-56C3-6878EDA48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ADDF1182-5429-4112-D107-9759405C27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4DE08C6-97C6-1755-224A-3C84A15B5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BD33ACE-0CC4-EAB9-47CF-4E7FF5BD7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20D3FD-4F9B-068B-D147-D1D99CA89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173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C2BB7DC-E2A9-5E3E-FD4E-1461BBACCB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EA7692F-2CFB-C7BF-58A8-79EB99380A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20E356F3-3902-DCFD-351A-3004684148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A180E22-7107-75DB-06C0-BC3957DC9A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439AD74D-B79F-444F-C088-2D6FCBD9F6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87149C0-BF13-0919-3F25-6B66805A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812D1F31-7931-2780-583F-B1D7BAE19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5E395060-EB80-D24A-C7BE-C9689F708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181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49F2AC-2314-F86B-1685-7CF0391C8A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F5F25B4-4680-F396-01A8-47E9E266B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EA5318ED-E82C-2C64-8C1E-B1D15A749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39FAC0DD-FD39-3883-2B07-D991F75F4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53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A320089C-2257-C096-CE19-F6C7565C69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F87E501A-FA38-0B94-9889-454FD6260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50FF7FA-A3FF-DCED-FB3F-3F6ACFF3F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519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7207568-F209-8114-04AF-7A60B158D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DA23685-5A54-15DA-CE8C-2B69D755B9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166B9998-6A69-C0B5-7C9E-F3658CDE2A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4472D4C-05BE-BF05-9525-22DCC4F5A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BA8B2BE-CEBC-DAB5-81D7-61307911DF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D071C023-A00B-47FC-BAAE-3DE13F5BE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557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348AE33-F649-051F-480A-A0E31E6187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774FC2D-BA47-8728-45D2-0A60CD71DC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796E2C7-9EF6-3AB2-28DC-2F015AFC4C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3C5F8AC-4670-6DE0-1AC5-D7C9569DE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46017-AED5-4052-8ACF-374AC86E3631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A2C54AD-48CC-B048-9626-B6DB70EC4A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9C16C3A-3F0D-B7B3-E9D7-64DF291EA8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21F6-172B-43DB-A8C1-FF305FA5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421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624B365-4B5C-3729-8909-D09DE677A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4EEA3BA-7CFB-D357-A208-E376512465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930FDC-2D12-07EB-4405-52AAEAE2A8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946017-AED5-4052-8ACF-374AC86E3631}" type="datetimeFigureOut">
              <a:rPr lang="en-US" smtClean="0"/>
              <a:pPr/>
              <a:t>9/24/2024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43B4786-C930-C542-5BE1-7912FDA121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9597FD-AD67-39ED-1EF6-E8FE8C9AA5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221F6-172B-43DB-A8C1-FF305FA526A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37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microsoft.com/office/2007/relationships/hdphoto" Target="../media/hdphoto4.wdp"/><Relationship Id="rId3" Type="http://schemas.openxmlformats.org/officeDocument/2006/relationships/slideLayout" Target="../slideLayouts/slideLayout12.xml"/><Relationship Id="rId7" Type="http://schemas.microsoft.com/office/2007/relationships/hdphoto" Target="../media/hdphoto1.wdp"/><Relationship Id="rId12" Type="http://schemas.openxmlformats.org/officeDocument/2006/relationships/image" Target="../media/image7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11" Type="http://schemas.microsoft.com/office/2007/relationships/hdphoto" Target="../media/hdphoto3.wdp"/><Relationship Id="rId5" Type="http://schemas.openxmlformats.org/officeDocument/2006/relationships/image" Target="../media/image3.png"/><Relationship Id="rId10" Type="http://schemas.openxmlformats.org/officeDocument/2006/relationships/image" Target="../media/image6.png"/><Relationship Id="rId4" Type="http://schemas.openxmlformats.org/officeDocument/2006/relationships/notesSlide" Target="../notesSlides/notesSlide1.xml"/><Relationship Id="rId9" Type="http://schemas.microsoft.com/office/2007/relationships/hdphoto" Target="../media/hdphoto2.wdp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44D0A8-D374-7870-40EB-CA5209CAD15C}"/>
              </a:ext>
            </a:extLst>
          </p:cNvPr>
          <p:cNvSpPr txBox="1"/>
          <p:nvPr/>
        </p:nvSpPr>
        <p:spPr>
          <a:xfrm>
            <a:off x="5157994" y="2085796"/>
            <a:ext cx="68083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con đến với tiết</a:t>
            </a:r>
          </a:p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</a:p>
        </p:txBody>
      </p:sp>
    </p:spTree>
    <p:extLst>
      <p:ext uri="{BB962C8B-B14F-4D97-AF65-F5344CB8AC3E}">
        <p14:creationId xmlns:p14="http://schemas.microsoft.com/office/powerpoint/2010/main" val="2931395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D9B8BA7-A619-7F1F-CB48-09D72D65A76A}"/>
              </a:ext>
            </a:extLst>
          </p:cNvPr>
          <p:cNvSpPr txBox="1"/>
          <p:nvPr/>
        </p:nvSpPr>
        <p:spPr>
          <a:xfrm>
            <a:off x="1891334" y="2252797"/>
            <a:ext cx="757237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6: Bảng nhân 4 (tiết 2)</a:t>
            </a:r>
          </a:p>
        </p:txBody>
      </p:sp>
    </p:spTree>
    <p:extLst>
      <p:ext uri="{BB962C8B-B14F-4D97-AF65-F5344CB8AC3E}">
        <p14:creationId xmlns:p14="http://schemas.microsoft.com/office/powerpoint/2010/main" val="304887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1052083"/>
            <a:ext cx="12187592" cy="5791447"/>
          </a:xfrm>
          <a:prstGeom prst="rect">
            <a:avLst/>
          </a:prstGeom>
          <a:solidFill>
            <a:schemeClr val="accent1">
              <a:lumMod val="20000"/>
              <a:lumOff val="80000"/>
              <a:alpha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23"/>
          <a:stretch/>
        </p:blipFill>
        <p:spPr>
          <a:xfrm>
            <a:off x="2169952" y="-330177"/>
            <a:ext cx="8198211" cy="15490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4487" b="90000" l="0" r="99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797" y="1214775"/>
            <a:ext cx="1351811" cy="118904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479" b="21994"/>
          <a:stretch/>
        </p:blipFill>
        <p:spPr>
          <a:xfrm>
            <a:off x="6599797" y="3984433"/>
            <a:ext cx="1220572" cy="6238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2399" b="89899" l="9942" r="92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686" r="9049" b="13142"/>
          <a:stretch/>
        </p:blipFill>
        <p:spPr>
          <a:xfrm rot="1480545">
            <a:off x="4601945" y="3791307"/>
            <a:ext cx="1113187" cy="114697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2558" b="27494" l="4300" r="42600">
                        <a14:foregroundMark x1="18800" y1="9974" x2="23600" y2="12916"/>
                        <a14:foregroundMark x1="25400" y1="8696" x2="22200" y2="116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29" t="4073" r="56344" b="72981"/>
          <a:stretch/>
        </p:blipFill>
        <p:spPr>
          <a:xfrm>
            <a:off x="6487597" y="1405932"/>
            <a:ext cx="1230833" cy="558777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4861472" y="2150449"/>
            <a:ext cx="460531" cy="50674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99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</a:p>
        </p:txBody>
      </p:sp>
      <p:sp>
        <p:nvSpPr>
          <p:cNvPr id="17" name="Oval 16"/>
          <p:cNvSpPr/>
          <p:nvPr/>
        </p:nvSpPr>
        <p:spPr>
          <a:xfrm>
            <a:off x="4923534" y="4834321"/>
            <a:ext cx="460531" cy="50674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99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</a:p>
        </p:txBody>
      </p:sp>
      <p:sp>
        <p:nvSpPr>
          <p:cNvPr id="18" name="Oval 17"/>
          <p:cNvSpPr/>
          <p:nvPr/>
        </p:nvSpPr>
        <p:spPr>
          <a:xfrm>
            <a:off x="6915166" y="2129296"/>
            <a:ext cx="460531" cy="50674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99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9" name="Oval 18"/>
          <p:cNvSpPr/>
          <p:nvPr/>
        </p:nvSpPr>
        <p:spPr>
          <a:xfrm>
            <a:off x="6979818" y="4730847"/>
            <a:ext cx="460531" cy="506748"/>
          </a:xfrm>
          <a:prstGeom prst="ellipse">
            <a:avLst/>
          </a:prstGeom>
          <a:ln w="19050">
            <a:prstDash val="lg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99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</a:p>
        </p:txBody>
      </p:sp>
      <p:pic>
        <p:nvPicPr>
          <p:cNvPr id="20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-891062" y="-440316"/>
            <a:ext cx="609459" cy="609459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1763485" y="2527817"/>
            <a:ext cx="1544012" cy="553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999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 x 7 =  ?</a:t>
            </a:r>
            <a:endParaRPr lang="en-US" sz="2999" kern="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32924" y="2515449"/>
            <a:ext cx="803650" cy="553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999" kern="0" dirty="0" smtClean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28</a:t>
            </a:r>
            <a:endParaRPr lang="en-US" sz="2999" kern="0" dirty="0">
              <a:solidFill>
                <a:srgbClr val="FF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94972" y="5244067"/>
            <a:ext cx="5702009" cy="553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999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 x ….= 40</a:t>
            </a:r>
            <a:endParaRPr lang="en-US" sz="2999" b="1" kern="0" dirty="0">
              <a:solidFill>
                <a:srgbClr val="FF66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603754" y="5241502"/>
            <a:ext cx="2102582" cy="553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999" kern="0" smtClean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4 </a:t>
            </a:r>
            <a:r>
              <a:rPr lang="en-US" sz="2999" kern="0" dirty="0" smtClean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 10 = 40</a:t>
            </a:r>
            <a:endParaRPr lang="en-US" sz="2999" kern="0" dirty="0">
              <a:solidFill>
                <a:srgbClr val="FF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5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389214" y="-1150998"/>
            <a:ext cx="609459" cy="609459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6885942" y="2647156"/>
            <a:ext cx="1457450" cy="553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999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 x 8 = ?</a:t>
            </a:r>
            <a:endParaRPr lang="en-US" sz="2999" b="1" kern="0" dirty="0">
              <a:solidFill>
                <a:srgbClr val="FF66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873120" y="2620598"/>
            <a:ext cx="662361" cy="553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99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lang="en-US" sz="2999" kern="0" dirty="0" smtClean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32</a:t>
            </a:r>
            <a:endParaRPr lang="en-US" sz="2999" kern="0" dirty="0">
              <a:solidFill>
                <a:srgbClr val="FF00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28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1369849" y="-1150998"/>
            <a:ext cx="609459" cy="609459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6844689" y="5285117"/>
            <a:ext cx="3676006" cy="55387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999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So </a:t>
            </a:r>
            <a:r>
              <a:rPr lang="en-US" sz="2999" kern="0" dirty="0" err="1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sánh</a:t>
            </a:r>
            <a:r>
              <a:rPr lang="en-US" sz="2999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: </a:t>
            </a:r>
            <a:r>
              <a:rPr lang="en-US" sz="2999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 </a:t>
            </a:r>
            <a:r>
              <a:rPr lang="en-US" sz="2999" kern="0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x 5 ….. 5 x </a:t>
            </a:r>
            <a:r>
              <a:rPr lang="en-US" sz="2999" kern="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4</a:t>
            </a:r>
            <a:endParaRPr lang="en-US" sz="2999" b="1" kern="0" dirty="0">
              <a:solidFill>
                <a:srgbClr val="FF66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100255" y="5237594"/>
            <a:ext cx="507446" cy="55387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2999" kern="0" dirty="0">
                <a:solidFill>
                  <a:srgbClr val="FF0000"/>
                </a:solidFill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rPr>
              <a:t>=</a:t>
            </a:r>
            <a:endParaRPr lang="en-US" sz="2999" b="1" kern="0" dirty="0">
              <a:solidFill>
                <a:srgbClr val="FF6600"/>
              </a:solidFill>
              <a:latin typeface="Calibri" panose="020F0502020204030204" pitchFamily="34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pic>
        <p:nvPicPr>
          <p:cNvPr id="31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2347665" y="-1226360"/>
            <a:ext cx="609459" cy="609459"/>
          </a:xfrm>
          <a:prstGeom prst="rect">
            <a:avLst/>
          </a:prstGeom>
        </p:spPr>
      </p:pic>
      <p:pic>
        <p:nvPicPr>
          <p:cNvPr id="32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3175509" y="-1262986"/>
            <a:ext cx="609459" cy="609459"/>
          </a:xfrm>
          <a:prstGeom prst="rect">
            <a:avLst/>
          </a:prstGeom>
        </p:spPr>
      </p:pic>
      <p:pic>
        <p:nvPicPr>
          <p:cNvPr id="33" name="59c3c5f04723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 cstate="print"/>
          <a:stretch>
            <a:fillRect/>
          </a:stretch>
        </p:blipFill>
        <p:spPr>
          <a:xfrm>
            <a:off x="4129121" y="-1273081"/>
            <a:ext cx="609459" cy="60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1442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6" dur="4704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4" dur="4704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8" dur="4704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5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2" dur="470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1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audio>
              <p:cMediaNode vol="80000">
                <p:cTn id="1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1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audio>
              <p:cMediaNode vol="80000">
                <p:cTn id="1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/>
      <p:bldP spid="24" grpId="0"/>
      <p:bldP spid="26" grpId="0"/>
      <p:bldP spid="27" grpId="0"/>
      <p:bldP spid="29" grpId="0"/>
      <p:bldP spid="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xmlns="" id="{C136364B-371E-B1AB-0DC4-0DE7274E2C6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8" r="7065" b="4502"/>
          <a:stretch/>
        </p:blipFill>
        <p:spPr>
          <a:xfrm>
            <a:off x="315240" y="188127"/>
            <a:ext cx="11410122" cy="523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59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iagram&#10;&#10;Description automatically generated">
            <a:extLst>
              <a:ext uri="{FF2B5EF4-FFF2-40B4-BE49-F238E27FC236}">
                <a16:creationId xmlns:a16="http://schemas.microsoft.com/office/drawing/2014/main" xmlns="" id="{6816D36F-C6E8-B78A-4117-70C60EB260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9047"/>
            <a:ext cx="12192000" cy="499736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EED5630C-6CF8-D1FD-CD8E-6FD75C5AEF46}"/>
              </a:ext>
            </a:extLst>
          </p:cNvPr>
          <p:cNvSpPr txBox="1"/>
          <p:nvPr/>
        </p:nvSpPr>
        <p:spPr>
          <a:xfrm>
            <a:off x="2435333" y="4197077"/>
            <a:ext cx="3704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3B1D8C15-5F05-7574-A1D1-AD12510C4B0C}"/>
              </a:ext>
            </a:extLst>
          </p:cNvPr>
          <p:cNvSpPr txBox="1"/>
          <p:nvPr/>
        </p:nvSpPr>
        <p:spPr>
          <a:xfrm>
            <a:off x="3824770" y="4197078"/>
            <a:ext cx="3704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BAF36C8A-FFB5-697F-C838-F122F294F583}"/>
              </a:ext>
            </a:extLst>
          </p:cNvPr>
          <p:cNvSpPr txBox="1"/>
          <p:nvPr/>
        </p:nvSpPr>
        <p:spPr>
          <a:xfrm>
            <a:off x="4744457" y="4197077"/>
            <a:ext cx="66470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xmlns="" id="{1FFA0E0B-86DB-DBCF-26C5-8DBFBA1F40F0}"/>
              </a:ext>
            </a:extLst>
          </p:cNvPr>
          <p:cNvSpPr/>
          <p:nvPr/>
        </p:nvSpPr>
        <p:spPr>
          <a:xfrm>
            <a:off x="3122659" y="4284679"/>
            <a:ext cx="370452" cy="3714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07BC25CD-8FB2-0F2B-1941-A7592CE67060}"/>
              </a:ext>
            </a:extLst>
          </p:cNvPr>
          <p:cNvSpPr txBox="1"/>
          <p:nvPr/>
        </p:nvSpPr>
        <p:spPr>
          <a:xfrm>
            <a:off x="7857282" y="4197078"/>
            <a:ext cx="3704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968F251-C1BE-D07B-2ADD-9D6960542B24}"/>
              </a:ext>
            </a:extLst>
          </p:cNvPr>
          <p:cNvSpPr txBox="1"/>
          <p:nvPr/>
        </p:nvSpPr>
        <p:spPr>
          <a:xfrm>
            <a:off x="9305082" y="4197077"/>
            <a:ext cx="37045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xmlns="" id="{A0580B38-2E13-313A-6D13-05258BC0DCB0}"/>
              </a:ext>
            </a:extLst>
          </p:cNvPr>
          <p:cNvSpPr/>
          <p:nvPr/>
        </p:nvSpPr>
        <p:spPr>
          <a:xfrm>
            <a:off x="8581182" y="4248452"/>
            <a:ext cx="370452" cy="371475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75764A0-DD4E-8B06-FE27-A96D6E0FD0F2}"/>
              </a:ext>
            </a:extLst>
          </p:cNvPr>
          <p:cNvSpPr txBox="1"/>
          <p:nvPr/>
        </p:nvSpPr>
        <p:spPr>
          <a:xfrm>
            <a:off x="10173919" y="4210224"/>
            <a:ext cx="6647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745610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, text, application, table&#10;&#10;Description automatically generated">
            <a:extLst>
              <a:ext uri="{FF2B5EF4-FFF2-40B4-BE49-F238E27FC236}">
                <a16:creationId xmlns:a16="http://schemas.microsoft.com/office/drawing/2014/main" xmlns="" id="{2C6EFDB6-EE57-B830-985E-8147536AC2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6" t="14202" r="4974" b="23095"/>
          <a:stretch/>
        </p:blipFill>
        <p:spPr>
          <a:xfrm>
            <a:off x="47617" y="292232"/>
            <a:ext cx="11537925" cy="39498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979CCAD-C0F5-74FA-C7E0-B1132850DED3}"/>
              </a:ext>
            </a:extLst>
          </p:cNvPr>
          <p:cNvSpPr txBox="1"/>
          <p:nvPr/>
        </p:nvSpPr>
        <p:spPr>
          <a:xfrm>
            <a:off x="3292420" y="2217020"/>
            <a:ext cx="61970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79EFBC2-305F-C625-9E85-E61A6CDC7C12}"/>
              </a:ext>
            </a:extLst>
          </p:cNvPr>
          <p:cNvSpPr txBox="1"/>
          <p:nvPr/>
        </p:nvSpPr>
        <p:spPr>
          <a:xfrm>
            <a:off x="4218482" y="2217020"/>
            <a:ext cx="80383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9950E60-B8C5-A437-E9E4-E578675DE2D7}"/>
              </a:ext>
            </a:extLst>
          </p:cNvPr>
          <p:cNvSpPr txBox="1"/>
          <p:nvPr/>
        </p:nvSpPr>
        <p:spPr>
          <a:xfrm>
            <a:off x="5328681" y="2217021"/>
            <a:ext cx="66470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E9FF9CA-225E-D88E-8FA1-3C187C32E5C4}"/>
              </a:ext>
            </a:extLst>
          </p:cNvPr>
          <p:cNvSpPr txBox="1"/>
          <p:nvPr/>
        </p:nvSpPr>
        <p:spPr>
          <a:xfrm>
            <a:off x="6384936" y="2217021"/>
            <a:ext cx="66470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7CD6A37D-536B-967F-DA12-863215054F30}"/>
              </a:ext>
            </a:extLst>
          </p:cNvPr>
          <p:cNvSpPr txBox="1"/>
          <p:nvPr/>
        </p:nvSpPr>
        <p:spPr>
          <a:xfrm>
            <a:off x="7441191" y="2217020"/>
            <a:ext cx="66470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672B2C94-BFAC-B104-65D3-92567D22E987}"/>
              </a:ext>
            </a:extLst>
          </p:cNvPr>
          <p:cNvSpPr txBox="1"/>
          <p:nvPr/>
        </p:nvSpPr>
        <p:spPr>
          <a:xfrm>
            <a:off x="8520068" y="2217020"/>
            <a:ext cx="66470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BA8A4A8-2725-0FBC-AB35-546F3768C649}"/>
              </a:ext>
            </a:extLst>
          </p:cNvPr>
          <p:cNvSpPr txBox="1"/>
          <p:nvPr/>
        </p:nvSpPr>
        <p:spPr>
          <a:xfrm>
            <a:off x="9443481" y="2217020"/>
            <a:ext cx="66470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80A5D2F-19C4-3FC1-A2EC-9871299CDAA6}"/>
              </a:ext>
            </a:extLst>
          </p:cNvPr>
          <p:cNvSpPr txBox="1"/>
          <p:nvPr/>
        </p:nvSpPr>
        <p:spPr>
          <a:xfrm>
            <a:off x="10524766" y="2268867"/>
            <a:ext cx="66470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2464453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12" grpId="0" animBg="1"/>
      <p:bldP spid="13" grpId="0" animBg="1"/>
      <p:bldP spid="14" grpId="0" animBg="1"/>
      <p:bldP spid="1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&#10;&#10;Description automatically generated">
            <a:extLst>
              <a:ext uri="{FF2B5EF4-FFF2-40B4-BE49-F238E27FC236}">
                <a16:creationId xmlns:a16="http://schemas.microsoft.com/office/drawing/2014/main" xmlns="" id="{07707233-D688-9B31-FA13-EAF6CA0B74B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0" t="6734" r="4356" b="6671"/>
          <a:stretch/>
        </p:blipFill>
        <p:spPr>
          <a:xfrm>
            <a:off x="76826" y="0"/>
            <a:ext cx="11989483" cy="436461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8B726479-A1E7-0BA6-8D8E-DAB153336997}"/>
              </a:ext>
            </a:extLst>
          </p:cNvPr>
          <p:cNvSpPr txBox="1"/>
          <p:nvPr/>
        </p:nvSpPr>
        <p:spPr>
          <a:xfrm>
            <a:off x="5543324" y="4215759"/>
            <a:ext cx="4025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C86910B-498E-B329-4F40-ED903266B41C}"/>
              </a:ext>
            </a:extLst>
          </p:cNvPr>
          <p:cNvSpPr txBox="1"/>
          <p:nvPr/>
        </p:nvSpPr>
        <p:spPr>
          <a:xfrm>
            <a:off x="1206566" y="4656998"/>
            <a:ext cx="108597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a,            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A08AC5DE-F93E-7BF9-7CC7-573BC0DB4F99}"/>
              </a:ext>
            </a:extLst>
          </p:cNvPr>
          <p:cNvSpPr txBox="1"/>
          <p:nvPr/>
        </p:nvSpPr>
        <p:spPr>
          <a:xfrm>
            <a:off x="4476525" y="5119727"/>
            <a:ext cx="4025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36 (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FBFE2E2-2D36-9EBB-22FF-1878E632047F}"/>
              </a:ext>
            </a:extLst>
          </p:cNvPr>
          <p:cNvSpPr txBox="1"/>
          <p:nvPr/>
        </p:nvSpPr>
        <p:spPr>
          <a:xfrm>
            <a:off x="5964575" y="5534160"/>
            <a:ext cx="4025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36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ngồi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46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144D0A8-D374-7870-40EB-CA5209CAD15C}"/>
              </a:ext>
            </a:extLst>
          </p:cNvPr>
          <p:cNvSpPr txBox="1"/>
          <p:nvPr/>
        </p:nvSpPr>
        <p:spPr>
          <a:xfrm>
            <a:off x="426203" y="233747"/>
            <a:ext cx="1143775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1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Mỗi đĩa có 4 quả xoài, có 5 đĩa như thế, 4 được lấy 5 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lần. </a:t>
            </a:r>
            <a:r>
              <a:rPr lang="vi-VN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có phép tính: 4 x 5 = 20. Vậy có tất cả 20 quả 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xoài.</a:t>
            </a:r>
          </a:p>
          <a:p>
            <a:r>
              <a:rPr lang="vi-VN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 </a:t>
            </a:r>
            <a:r>
              <a:rPr lang="vi-VN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Có 5 đĩa cam, mỗi đĩa có 4 quả cam, ta có phép </a:t>
            </a:r>
            <a:r>
              <a:rPr lang="vi-VN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tính: 4 </a:t>
            </a:r>
            <a:r>
              <a:rPr lang="vi-VN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vi-VN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= </a:t>
            </a:r>
            <a:r>
              <a:rPr lang="vi-VN" sz="40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20. Vậy có tất cả 20 quả cam</a:t>
            </a:r>
            <a:r>
              <a:rPr lang="vi-VN" sz="40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40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6203" y="3669840"/>
            <a:ext cx="11654726" cy="2087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88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98D4D19-EC82-AF7D-453F-AFDAD91A0285}"/>
              </a:ext>
            </a:extLst>
          </p:cNvPr>
          <p:cNvSpPr txBox="1"/>
          <p:nvPr/>
        </p:nvSpPr>
        <p:spPr>
          <a:xfrm>
            <a:off x="1071769" y="2579619"/>
            <a:ext cx="100484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Xin chào và hẹn gặp lại các con!!!</a:t>
            </a:r>
          </a:p>
        </p:txBody>
      </p:sp>
    </p:spTree>
    <p:extLst>
      <p:ext uri="{BB962C8B-B14F-4D97-AF65-F5344CB8AC3E}">
        <p14:creationId xmlns:p14="http://schemas.microsoft.com/office/powerpoint/2010/main" val="3138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1068</TotalTime>
  <Words>234</Words>
  <Application>Microsoft Office PowerPoint</Application>
  <PresentationFormat>Widescreen</PresentationFormat>
  <Paragraphs>42</Paragraphs>
  <Slides>9</Slides>
  <Notes>1</Notes>
  <HiddenSlides>0</HiddenSlides>
  <MMClips>6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Cambria</vt:lpstr>
      <vt:lpstr>Times New Roman</vt:lpstr>
      <vt:lpstr>等线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TÀI KHOẢN OFFICE 365 (2)</dc:creator>
  <cp:lastModifiedBy>ADMIN</cp:lastModifiedBy>
  <cp:revision>65</cp:revision>
  <dcterms:created xsi:type="dcterms:W3CDTF">2022-07-30T08:41:31Z</dcterms:created>
  <dcterms:modified xsi:type="dcterms:W3CDTF">2024-09-24T09:30:32Z</dcterms:modified>
</cp:coreProperties>
</file>