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0" r:id="rId5"/>
    <p:sldId id="271" r:id="rId6"/>
    <p:sldId id="272" r:id="rId7"/>
    <p:sldId id="273" r:id="rId8"/>
    <p:sldId id="274" r:id="rId9"/>
    <p:sldId id="258" r:id="rId10"/>
    <p:sldId id="259" r:id="rId11"/>
    <p:sldId id="260" r:id="rId12"/>
    <p:sldId id="261" r:id="rId13"/>
    <p:sldId id="262" r:id="rId14"/>
    <p:sldId id="275" r:id="rId15"/>
    <p:sldId id="279" r:id="rId16"/>
    <p:sldId id="276" r:id="rId17"/>
    <p:sldId id="280" r:id="rId18"/>
    <p:sldId id="277" r:id="rId19"/>
    <p:sldId id="278" r:id="rId20"/>
    <p:sldId id="281" r:id="rId21"/>
    <p:sldId id="282" r:id="rId22"/>
    <p:sldId id="283" r:id="rId23"/>
    <p:sldId id="284" r:id="rId24"/>
    <p:sldId id="288" r:id="rId25"/>
    <p:sldId id="285"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8" d="100"/>
          <a:sy n="98" d="100"/>
        </p:scale>
        <p:origin x="82" y="12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335340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16176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55279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9/25/2024</a:t>
            </a:fld>
            <a:endParaRPr lang="en-US"/>
          </a:p>
        </p:txBody>
      </p:sp>
      <p:sp>
        <p:nvSpPr>
          <p:cNvPr id="38" name="Google Shape;38;p1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112696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118083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390AC0-0ED2-4338-9893-46D24455D24C}"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68707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390AC0-0ED2-4338-9893-46D24455D24C}"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417326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390AC0-0ED2-4338-9893-46D24455D24C}"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426474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90AC0-0ED2-4338-9893-46D24455D24C}"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388117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90AC0-0ED2-4338-9893-46D24455D24C}"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336001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212537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pPr/>
              <a:t>‹#›</a:t>
            </a:fld>
            <a:endParaRPr lang="en-US"/>
          </a:p>
        </p:txBody>
      </p:sp>
    </p:spTree>
    <p:extLst>
      <p:ext uri="{BB962C8B-B14F-4D97-AF65-F5344CB8AC3E}">
        <p14:creationId xmlns:p14="http://schemas.microsoft.com/office/powerpoint/2010/main" val="291512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90AC0-0ED2-4338-9893-46D24455D24C}" type="datetimeFigureOut">
              <a:rPr lang="en-US" smtClean="0"/>
              <a:pPr/>
              <a:t>9/25/2024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AA889-338C-410E-82EA-38250E193799}" type="slidenum">
              <a:rPr lang="en-US" smtClean="0"/>
              <a:pPr/>
              <a:t>‹#›</a:t>
            </a:fld>
            <a:endParaRPr lang="en-US"/>
          </a:p>
        </p:txBody>
      </p:sp>
    </p:spTree>
    <p:extLst>
      <p:ext uri="{BB962C8B-B14F-4D97-AF65-F5344CB8AC3E}">
        <p14:creationId xmlns:p14="http://schemas.microsoft.com/office/powerpoint/2010/main" val="375880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1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14.png"/><Relationship Id="rId32"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6.png"/><Relationship Id="rId10" Type="http://schemas.openxmlformats.org/officeDocument/2006/relationships/image" Target="../media/image7.png"/><Relationship Id="rId19" Type="http://schemas.microsoft.com/office/2007/relationships/hdphoto" Target="../media/hdphoto8.wdp"/><Relationship Id="rId31" Type="http://schemas.openxmlformats.org/officeDocument/2006/relationships/image" Target="../media/image18.png"/><Relationship Id="rId4" Type="http://schemas.openxmlformats.org/officeDocument/2006/relationships/image" Target="../media/image4.jpeg"/><Relationship Id="rId9" Type="http://schemas.microsoft.com/office/2007/relationships/hdphoto" Target="../media/hdphoto3.wdp"/><Relationship Id="rId14" Type="http://schemas.openxmlformats.org/officeDocument/2006/relationships/image" Target="../media/image9.png"/><Relationship Id="rId22" Type="http://schemas.openxmlformats.org/officeDocument/2006/relationships/image" Target="../media/image13.png"/><Relationship Id="rId27" Type="http://schemas.microsoft.com/office/2007/relationships/hdphoto" Target="../media/hdphoto12.wdp"/><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slide" Target="slide15.xml"/><Relationship Id="rId26" Type="http://schemas.microsoft.com/office/2007/relationships/hdphoto" Target="../media/hdphoto20.wdp"/><Relationship Id="rId39" Type="http://schemas.microsoft.com/office/2007/relationships/hdphoto" Target="../media/hdphoto25.wdp"/><Relationship Id="rId21" Type="http://schemas.openxmlformats.org/officeDocument/2006/relationships/image" Target="../media/image11.png"/><Relationship Id="rId34" Type="http://schemas.openxmlformats.org/officeDocument/2006/relationships/image" Target="../media/image35.png"/><Relationship Id="rId42" Type="http://schemas.openxmlformats.org/officeDocument/2006/relationships/slide" Target="slide6.xml"/><Relationship Id="rId7" Type="http://schemas.openxmlformats.org/officeDocument/2006/relationships/image" Target="../media/image25.png"/><Relationship Id="rId2" Type="http://schemas.openxmlformats.org/officeDocument/2006/relationships/image" Target="../media/image20.jpeg"/><Relationship Id="rId16" Type="http://schemas.microsoft.com/office/2007/relationships/hdphoto" Target="../media/hdphoto9.wdp"/><Relationship Id="rId29"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16.wdp"/><Relationship Id="rId11" Type="http://schemas.openxmlformats.org/officeDocument/2006/relationships/image" Target="../media/image27.png"/><Relationship Id="rId24" Type="http://schemas.microsoft.com/office/2007/relationships/hdphoto" Target="../media/hdphoto11.wdp"/><Relationship Id="rId32" Type="http://schemas.openxmlformats.org/officeDocument/2006/relationships/image" Target="../media/image34.png"/><Relationship Id="rId37" Type="http://schemas.microsoft.com/office/2007/relationships/hdphoto" Target="../media/hdphoto24.wdp"/><Relationship Id="rId40" Type="http://schemas.openxmlformats.org/officeDocument/2006/relationships/slide" Target="slide7.xml"/><Relationship Id="rId45"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12.png"/><Relationship Id="rId23" Type="http://schemas.openxmlformats.org/officeDocument/2006/relationships/image" Target="../media/image14.png"/><Relationship Id="rId28" Type="http://schemas.microsoft.com/office/2007/relationships/hdphoto" Target="../media/hdphoto21.wdp"/><Relationship Id="rId36" Type="http://schemas.openxmlformats.org/officeDocument/2006/relationships/image" Target="../media/image36.png"/><Relationship Id="rId10" Type="http://schemas.microsoft.com/office/2007/relationships/hdphoto" Target="../media/hdphoto18.wdp"/><Relationship Id="rId19" Type="http://schemas.openxmlformats.org/officeDocument/2006/relationships/image" Target="../media/image30.png"/><Relationship Id="rId31" Type="http://schemas.openxmlformats.org/officeDocument/2006/relationships/image" Target="../media/image33.png"/><Relationship Id="rId44" Type="http://schemas.openxmlformats.org/officeDocument/2006/relationships/image" Target="../media/image38.png"/><Relationship Id="rId4" Type="http://schemas.microsoft.com/office/2007/relationships/hdphoto" Target="../media/hdphoto15.wdp"/><Relationship Id="rId9" Type="http://schemas.openxmlformats.org/officeDocument/2006/relationships/image" Target="../media/image26.png"/><Relationship Id="rId14" Type="http://schemas.openxmlformats.org/officeDocument/2006/relationships/slide" Target="slide13.xml"/><Relationship Id="rId22" Type="http://schemas.microsoft.com/office/2007/relationships/hdphoto" Target="../media/hdphoto8.wdp"/><Relationship Id="rId27" Type="http://schemas.openxmlformats.org/officeDocument/2006/relationships/image" Target="../media/image32.png"/><Relationship Id="rId30" Type="http://schemas.microsoft.com/office/2007/relationships/hdphoto" Target="../media/hdphoto12.wdp"/><Relationship Id="rId35" Type="http://schemas.microsoft.com/office/2007/relationships/hdphoto" Target="../media/hdphoto23.wdp"/><Relationship Id="rId43" Type="http://schemas.openxmlformats.org/officeDocument/2006/relationships/slide" Target="slide16.xml"/><Relationship Id="rId8" Type="http://schemas.microsoft.com/office/2007/relationships/hdphoto" Target="../media/hdphoto17.wdp"/><Relationship Id="rId3" Type="http://schemas.openxmlformats.org/officeDocument/2006/relationships/image" Target="../media/image23.png"/><Relationship Id="rId12" Type="http://schemas.microsoft.com/office/2007/relationships/hdphoto" Target="../media/hdphoto19.wdp"/><Relationship Id="rId17" Type="http://schemas.openxmlformats.org/officeDocument/2006/relationships/image" Target="../media/image29.png"/><Relationship Id="rId25" Type="http://schemas.openxmlformats.org/officeDocument/2006/relationships/image" Target="../media/image31.png"/><Relationship Id="rId33" Type="http://schemas.microsoft.com/office/2007/relationships/hdphoto" Target="../media/hdphoto22.wdp"/><Relationship Id="rId38" Type="http://schemas.openxmlformats.org/officeDocument/2006/relationships/image" Target="../media/image37.png"/><Relationship Id="rId20" Type="http://schemas.openxmlformats.org/officeDocument/2006/relationships/slide" Target="slide14.xml"/><Relationship Id="rId41"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DA144B1-BC48-4FB5-81A0-5EEE0F41D92F}"/>
              </a:ext>
            </a:extLst>
          </p:cNvPr>
          <p:cNvSpPr>
            <a:spLocks noGrp="1"/>
          </p:cNvSpPr>
          <p:nvPr>
            <p:ph type="ctrTitle"/>
          </p:nvPr>
        </p:nvSpPr>
        <p:spPr>
          <a:xfrm>
            <a:off x="1878770" y="1975797"/>
            <a:ext cx="8547019" cy="2336024"/>
          </a:xfrm>
          <a:prstGeom prst="rect">
            <a:avLst/>
          </a:prstGeom>
        </p:spPr>
        <p:txBody>
          <a:bodyPr wrap="none">
            <a:spAutoFit/>
          </a:bodyPr>
          <a:lstStyle/>
          <a:p>
            <a:pPr algn="ctr" defTabSz="914195">
              <a:defRPr/>
            </a:pPr>
            <a:r>
              <a:rPr lang="en-US" sz="5400" b="1" dirty="0" err="1">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smtClean="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3</a:t>
            </a:r>
            <a:br>
              <a:rPr lang="en-US" sz="5400" b="1" dirty="0" smtClean="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br>
            <a:endPar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a:p>
            <a:pPr algn="ctr" defTabSz="914195">
              <a:defRPr/>
            </a:pP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Con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17890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9" t="44078"/>
          <a:stretch/>
        </p:blipFill>
        <p:spPr>
          <a:xfrm>
            <a:off x="872196" y="794825"/>
            <a:ext cx="9959927" cy="6063175"/>
          </a:xfrm>
          <a:prstGeom prst="rect">
            <a:avLst/>
          </a:prstGeom>
        </p:spPr>
      </p:pic>
      <p:sp>
        <p:nvSpPr>
          <p:cNvPr id="5" name="Title 3">
            <a:extLst>
              <a:ext uri="{FF2B5EF4-FFF2-40B4-BE49-F238E27FC236}">
                <a16:creationId xmlns="" xmlns:a16="http://schemas.microsoft.com/office/drawing/2014/main" id="{BDA144B1-BC48-4FB5-81A0-5EEE0F41D92F}"/>
              </a:ext>
            </a:extLst>
          </p:cNvPr>
          <p:cNvSpPr>
            <a:spLocks noGrp="1"/>
          </p:cNvSpPr>
          <p:nvPr>
            <p:ph type="title"/>
          </p:nvPr>
        </p:nvSpPr>
        <p:spPr>
          <a:xfrm>
            <a:off x="2730333" y="259294"/>
            <a:ext cx="5915401" cy="535531"/>
          </a:xfrm>
          <a:prstGeom prst="rect">
            <a:avLst/>
          </a:prstGeom>
        </p:spPr>
        <p:txBody>
          <a:bodyPr wrap="none">
            <a:spAutoFit/>
          </a:bodyPr>
          <a:lstStyle/>
          <a:p>
            <a:pPr algn="ctr" defTabSz="914195">
              <a:defRPr/>
            </a:pP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153260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smtClean="0"/>
              <a:t>         </a:t>
            </a:r>
            <a:r>
              <a:rPr lang="vi-VN" sz="2000" dirty="0" smtClean="0"/>
              <a:t>Có </a:t>
            </a:r>
            <a:r>
              <a:rPr lang="vi-VN" sz="2000" dirty="0"/>
              <a:t>một cô bé sang nhà dì chơi. Vì đang dỗi mẹ nên em ngồi buồn thiu. Thấy vậy, dì hỏi:</a:t>
            </a:r>
          </a:p>
          <a:p>
            <a:pPr marL="0" indent="0">
              <a:lnSpc>
                <a:spcPct val="100000"/>
              </a:lnSpc>
              <a:buNone/>
            </a:pPr>
            <a:r>
              <a:rPr lang="en-US" sz="2000" dirty="0" smtClean="0"/>
              <a:t>        </a:t>
            </a:r>
            <a:r>
              <a:rPr lang="vi-VN" sz="2000" dirty="0" smtClean="0"/>
              <a:t>- </a:t>
            </a:r>
            <a:r>
              <a:rPr lang="vi-VN" sz="2000" dirty="0"/>
              <a:t>Cháu có chuyện gì buồn à? Đến bữa rồi, ăn cơm với dì nhé?</a:t>
            </a:r>
          </a:p>
          <a:p>
            <a:pPr marL="0" indent="0">
              <a:lnSpc>
                <a:spcPct val="100000"/>
              </a:lnSpc>
              <a:buNone/>
            </a:pPr>
            <a:r>
              <a:rPr lang="en-US" sz="2000" dirty="0" smtClean="0"/>
              <a:t>        </a:t>
            </a:r>
            <a:r>
              <a:rPr lang="vi-VN" sz="2000" dirty="0" smtClean="0"/>
              <a:t>- </a:t>
            </a:r>
            <a:r>
              <a:rPr lang="vi-VN" sz="2000" dirty="0"/>
              <a:t>Nhưng... cháu chưa... xin phép mẹ.</a:t>
            </a:r>
          </a:p>
          <a:p>
            <a:pPr marL="0" indent="0">
              <a:lnSpc>
                <a:spcPct val="100000"/>
              </a:lnSpc>
              <a:buNone/>
            </a:pPr>
            <a:r>
              <a:rPr lang="en-US" sz="2000" dirty="0" smtClean="0"/>
              <a:t>        </a:t>
            </a:r>
            <a:r>
              <a:rPr lang="vi-VN" sz="2000" dirty="0" smtClean="0"/>
              <a:t>- </a:t>
            </a:r>
            <a:r>
              <a:rPr lang="vi-VN" sz="2000" dirty="0"/>
              <a:t>Dì sẽ gọi điện cho mẹ cháu. Trưa rồi mà, cháu ăn với dì một chút cho vui!</a:t>
            </a:r>
          </a:p>
          <a:p>
            <a:pPr marL="0" indent="0">
              <a:lnSpc>
                <a:spcPct val="100000"/>
              </a:lnSpc>
              <a:buNone/>
            </a:pPr>
            <a:r>
              <a:rPr lang="en-US" sz="2000" dirty="0" smtClean="0"/>
              <a:t>          </a:t>
            </a:r>
            <a:r>
              <a:rPr lang="vi-VN" sz="2000" dirty="0" smtClean="0"/>
              <a:t>Quả </a:t>
            </a:r>
            <a:r>
              <a:rPr lang="vi-VN" sz="2000" dirty="0"/>
              <a:t>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smtClean="0"/>
              <a:t>         </a:t>
            </a:r>
            <a:r>
              <a:rPr lang="vi-VN" sz="2000" dirty="0" smtClean="0"/>
              <a:t>Dì </a:t>
            </a:r>
            <a:r>
              <a:rPr lang="vi-VN" sz="2000" dirty="0"/>
              <a:t>dịu dàng bảo:</a:t>
            </a:r>
          </a:p>
          <a:p>
            <a:pPr marL="0" indent="0">
              <a:lnSpc>
                <a:spcPct val="100000"/>
              </a:lnSpc>
              <a:buNone/>
            </a:pPr>
            <a:r>
              <a:rPr lang="en-US" sz="2000" dirty="0" smtClean="0"/>
              <a:t>        </a:t>
            </a:r>
            <a:r>
              <a:rPr lang="vi-VN" sz="2000" dirty="0" smtClean="0"/>
              <a:t>- </a:t>
            </a:r>
            <a:r>
              <a:rPr lang="vi-VN" sz="2000" dirty="0"/>
              <a:t>Cháu ngoan lắm, biết cảm ơn dì! Những ngày nào cháu cũng ăn cơm nóng, canh ngọt của mẹ, cháu </a:t>
            </a:r>
            <a:r>
              <a:rPr lang="vi-VN" sz="2000" dirty="0" smtClean="0"/>
              <a:t>có </a:t>
            </a:r>
            <a:r>
              <a:rPr lang="vi-VN" sz="2000" dirty="0"/>
              <a:t>cảm ơn mẹ không?</a:t>
            </a:r>
          </a:p>
          <a:p>
            <a:pPr marL="0" indent="0">
              <a:lnSpc>
                <a:spcPct val="100000"/>
              </a:lnSpc>
              <a:buNone/>
            </a:pPr>
            <a:r>
              <a:rPr lang="en-US" sz="2000" dirty="0" smtClean="0"/>
              <a:t>        </a:t>
            </a:r>
            <a:r>
              <a:rPr lang="vi-VN" sz="2000" dirty="0" smtClean="0"/>
              <a:t>Cô </a:t>
            </a:r>
            <a:r>
              <a:rPr lang="vi-VN" sz="2000" dirty="0"/>
              <a:t>bé lặng im.</a:t>
            </a:r>
          </a:p>
          <a:p>
            <a:pPr marL="0" indent="0">
              <a:lnSpc>
                <a:spcPct val="100000"/>
              </a:lnSpc>
              <a:buNone/>
            </a:pPr>
            <a:r>
              <a:rPr lang="en-US" sz="2000" dirty="0" smtClean="0"/>
              <a:t>       </a:t>
            </a:r>
            <a:r>
              <a:rPr lang="vi-VN" sz="2000" dirty="0" smtClean="0"/>
              <a:t>- </a:t>
            </a:r>
            <a:r>
              <a:rPr lang="vi-VN" sz="2000" dirty="0"/>
              <a:t>Dì đoán là cháu đang giận dỗi. Bây giờ, cháu mau về nhà đi đi! Mẹ cháu đang lo lắm đấy.</a:t>
            </a:r>
          </a:p>
          <a:p>
            <a:pPr marL="0" indent="0">
              <a:lnSpc>
                <a:spcPct val="100000"/>
              </a:lnSpc>
              <a:spcBef>
                <a:spcPts val="0"/>
              </a:spcBef>
              <a:buNone/>
            </a:pPr>
            <a:r>
              <a:rPr lang="en-US" sz="2000" dirty="0" smtClean="0"/>
              <a:t>         </a:t>
            </a:r>
            <a:r>
              <a:rPr lang="vi-VN" sz="2000" dirty="0" smtClean="0"/>
              <a:t>Cô </a:t>
            </a:r>
            <a:r>
              <a:rPr lang="vi-VN" sz="2000" dirty="0"/>
              <a:t>bé chạy vội về. Mẹ đã đứng ngoài cửa chờ em. Cô bé chạy đến, ôm chầm lấy mẹ, vừa khóc vừa nói:</a:t>
            </a:r>
          </a:p>
          <a:p>
            <a:pPr marL="0" indent="0">
              <a:lnSpc>
                <a:spcPct val="100000"/>
              </a:lnSpc>
              <a:spcBef>
                <a:spcPts val="0"/>
              </a:spcBef>
              <a:buNone/>
            </a:pPr>
            <a:r>
              <a:rPr lang="en-US" sz="2000" dirty="0" smtClean="0"/>
              <a:t>        </a:t>
            </a:r>
            <a:r>
              <a:rPr lang="vi-VN" sz="2000" dirty="0" smtClean="0"/>
              <a:t>- </a:t>
            </a:r>
            <a:r>
              <a:rPr lang="vi-VN" sz="2000" dirty="0"/>
              <a:t>Mẹ ơi, con xin lỗi mẹ!</a:t>
            </a:r>
          </a:p>
          <a:p>
            <a:pPr marL="0" indent="0">
              <a:lnSpc>
                <a:spcPct val="100000"/>
              </a:lnSpc>
              <a:spcBef>
                <a:spcPts val="0"/>
              </a:spcBef>
              <a:buNone/>
            </a:pPr>
            <a:r>
              <a:rPr lang="en-US" sz="2000" dirty="0" smtClean="0"/>
              <a:t>        </a:t>
            </a:r>
            <a:r>
              <a:rPr lang="vi-VN" sz="2000" dirty="0" smtClean="0"/>
              <a:t>Người </a:t>
            </a:r>
            <a:r>
              <a:rPr lang="vi-VN" sz="2000" dirty="0"/>
              <a:t>mẹ ngạc nhiên, hôn lên má con, bảo:</a:t>
            </a:r>
          </a:p>
          <a:p>
            <a:pPr marL="0" indent="0">
              <a:lnSpc>
                <a:spcPct val="100000"/>
              </a:lnSpc>
              <a:spcBef>
                <a:spcPts val="0"/>
              </a:spcBef>
              <a:buNone/>
            </a:pPr>
            <a:r>
              <a:rPr lang="en-US" sz="2000" dirty="0" smtClean="0"/>
              <a:t>        </a:t>
            </a:r>
            <a:r>
              <a:rPr lang="vi-VN" sz="2000" dirty="0" smtClean="0"/>
              <a:t>- </a:t>
            </a:r>
            <a:r>
              <a:rPr lang="vi-VN" sz="2000" dirty="0"/>
              <a:t>Ôi, con gái của mẹ! Con đã lớn thật rồi!</a:t>
            </a:r>
          </a:p>
          <a:p>
            <a:pPr marL="0" indent="0">
              <a:buNone/>
            </a:pPr>
            <a:r>
              <a:rPr lang="vi-VN" sz="700" dirty="0"/>
              <a:t/>
            </a:r>
            <a:br>
              <a:rPr lang="vi-VN" sz="700" dirty="0"/>
            </a:br>
            <a:r>
              <a:rPr lang="vi-VN" sz="700" dirty="0"/>
              <a:t/>
            </a:r>
            <a:br>
              <a:rPr lang="vi-VN" sz="700" dirty="0"/>
            </a:br>
            <a:endParaRPr lang="en-US" sz="700" dirty="0"/>
          </a:p>
        </p:txBody>
      </p:sp>
      <p:cxnSp>
        <p:nvCxnSpPr>
          <p:cNvPr id="6" name="Straight Connector 5">
            <a:extLst>
              <a:ext uri="{FF2B5EF4-FFF2-40B4-BE49-F238E27FC236}">
                <a16:creationId xmlns=""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cxnSp>
        <p:nvCxnSpPr>
          <p:cNvPr id="9" name="Straight Connector 8">
            <a:extLst>
              <a:ext uri="{FF2B5EF4-FFF2-40B4-BE49-F238E27FC236}">
                <a16:creationId xmlns=""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cs typeface="Times New Roman" pitchFamily="18" charset="0"/>
              </a:rPr>
              <a:t>2</a:t>
            </a:r>
            <a:endParaRPr lang="vi-VN" sz="2800" b="1" dirty="0">
              <a:cs typeface="Times New Roman" pitchFamily="18" charset="0"/>
            </a:endParaRPr>
          </a:p>
        </p:txBody>
      </p:sp>
      <p:cxnSp>
        <p:nvCxnSpPr>
          <p:cNvPr id="12" name="Straight Connector 11">
            <a:extLst>
              <a:ext uri="{FF2B5EF4-FFF2-40B4-BE49-F238E27FC236}">
                <a16:creationId xmlns=""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cs typeface="Times New Roman" pitchFamily="18" charset="0"/>
              </a:rPr>
              <a:t>3</a:t>
            </a:r>
            <a:endParaRPr lang="vi-VN" sz="2800" b="1" dirty="0">
              <a:cs typeface="Times New Roman" pitchFamily="18" charset="0"/>
            </a:endParaRPr>
          </a:p>
        </p:txBody>
      </p:sp>
    </p:spTree>
    <p:extLst>
      <p:ext uri="{BB962C8B-B14F-4D97-AF65-F5344CB8AC3E}">
        <p14:creationId xmlns:p14="http://schemas.microsoft.com/office/powerpoint/2010/main" val="3869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Hình ảnh 3">
            <a:extLst>
              <a:ext uri="{FF2B5EF4-FFF2-40B4-BE49-F238E27FC236}">
                <a16:creationId xmlns="" xmlns:a16="http://schemas.microsoft.com/office/drawing/2014/main" id="{C166A22A-3A2E-4FB7-B4E3-8556771D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445" y="314317"/>
            <a:ext cx="12190413" cy="6417496"/>
          </a:xfrm>
          <a:prstGeom prst="rect">
            <a:avLst/>
          </a:prstGeom>
        </p:spPr>
      </p:pic>
      <p:sp>
        <p:nvSpPr>
          <p:cNvPr id="5" name="Flowchart: Terminator 14">
            <a:extLst>
              <a:ext uri="{FF2B5EF4-FFF2-40B4-BE49-F238E27FC236}">
                <a16:creationId xmlns="" xmlns:a16="http://schemas.microsoft.com/office/drawing/2014/main" id="{54F6A80A-02D6-4062-8ECD-3B579825E430}"/>
              </a:ext>
            </a:extLst>
          </p:cNvPr>
          <p:cNvSpPr/>
          <p:nvPr/>
        </p:nvSpPr>
        <p:spPr>
          <a:xfrm>
            <a:off x="3130608" y="1107021"/>
            <a:ext cx="4789274" cy="707884"/>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err="1">
                <a:solidFill>
                  <a:srgbClr val="FF0000"/>
                </a:solidFill>
                <a:cs typeface="Times New Roman" panose="02020603050405020304" pitchFamily="18" charset="0"/>
              </a:rPr>
              <a:t>Luyện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đọc</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từ</a:t>
            </a:r>
            <a:endParaRPr lang="en-US" sz="3600" b="1" dirty="0">
              <a:solidFill>
                <a:srgbClr val="FF0000"/>
              </a:solidFill>
              <a:cs typeface="Times New Roman" panose="02020603050405020304" pitchFamily="18" charset="0"/>
            </a:endParaRPr>
          </a:p>
        </p:txBody>
      </p:sp>
      <p:sp>
        <p:nvSpPr>
          <p:cNvPr id="6" name="Rectangle 17">
            <a:extLst>
              <a:ext uri="{FF2B5EF4-FFF2-40B4-BE49-F238E27FC236}">
                <a16:creationId xmlns="" xmlns:a16="http://schemas.microsoft.com/office/drawing/2014/main" id="{6A5B38D5-D587-4C33-944B-09C2D546FB35}"/>
              </a:ext>
            </a:extLst>
          </p:cNvPr>
          <p:cNvSpPr/>
          <p:nvPr/>
        </p:nvSpPr>
        <p:spPr>
          <a:xfrm>
            <a:off x="4523332" y="2048419"/>
            <a:ext cx="2981055" cy="646329"/>
          </a:xfrm>
          <a:prstGeom prst="rect">
            <a:avLst/>
          </a:prstGeom>
        </p:spPr>
        <p:txBody>
          <a:bodyPr wrap="square" lIns="91438" tIns="45719" rIns="91438" bIns="45719">
            <a:spAutoFit/>
          </a:bodyPr>
          <a:lstStyle/>
          <a:p>
            <a:r>
              <a:rPr lang="en-US" sz="3600" dirty="0">
                <a:solidFill>
                  <a:srgbClr val="0000FF"/>
                </a:solidFill>
                <a:latin typeface="+mj-lt"/>
              </a:rPr>
              <a:t>- </a:t>
            </a:r>
            <a:r>
              <a:rPr lang="en-US" sz="3600" b="1" dirty="0" err="1" smtClean="0">
                <a:solidFill>
                  <a:srgbClr val="0000FF"/>
                </a:solidFill>
                <a:latin typeface="+mj-lt"/>
              </a:rPr>
              <a:t>buồn</a:t>
            </a:r>
            <a:r>
              <a:rPr lang="en-US" sz="3600" b="1" dirty="0" smtClean="0">
                <a:solidFill>
                  <a:srgbClr val="0000FF"/>
                </a:solidFill>
                <a:latin typeface="+mj-lt"/>
              </a:rPr>
              <a:t> </a:t>
            </a:r>
            <a:r>
              <a:rPr lang="en-US" sz="3600" b="1" dirty="0" err="1" smtClean="0">
                <a:solidFill>
                  <a:srgbClr val="0000FF"/>
                </a:solidFill>
                <a:latin typeface="+mj-lt"/>
              </a:rPr>
              <a:t>thiu</a:t>
            </a:r>
            <a:endParaRPr lang="en-US" sz="3600" b="1" dirty="0">
              <a:solidFill>
                <a:srgbClr val="0000FF"/>
              </a:solidFill>
              <a:latin typeface="+mj-lt"/>
            </a:endParaRPr>
          </a:p>
        </p:txBody>
      </p:sp>
      <p:sp>
        <p:nvSpPr>
          <p:cNvPr id="7" name="Rectangle 17">
            <a:extLst>
              <a:ext uri="{FF2B5EF4-FFF2-40B4-BE49-F238E27FC236}">
                <a16:creationId xmlns="" xmlns:a16="http://schemas.microsoft.com/office/drawing/2014/main" id="{95AAA035-4901-476B-ABC8-A97CABB82F71}"/>
              </a:ext>
            </a:extLst>
          </p:cNvPr>
          <p:cNvSpPr/>
          <p:nvPr/>
        </p:nvSpPr>
        <p:spPr>
          <a:xfrm>
            <a:off x="4523332" y="2752612"/>
            <a:ext cx="3396550" cy="646329"/>
          </a:xfrm>
          <a:prstGeom prst="rect">
            <a:avLst/>
          </a:prstGeom>
        </p:spPr>
        <p:txBody>
          <a:bodyPr wrap="square" lIns="91438" tIns="45719" rIns="91438" bIns="45719">
            <a:spAutoFit/>
          </a:bodyPr>
          <a:lstStyle/>
          <a:p>
            <a:pPr marL="285750" indent="-285750">
              <a:buFontTx/>
              <a:buChar char="-"/>
            </a:pPr>
            <a:r>
              <a:rPr lang="en-US" sz="3600" b="1" dirty="0" err="1">
                <a:solidFill>
                  <a:srgbClr val="0000FF"/>
                </a:solidFill>
                <a:latin typeface="+mj-lt"/>
              </a:rPr>
              <a:t>n</a:t>
            </a:r>
            <a:r>
              <a:rPr lang="en-US" sz="3600" b="1" dirty="0" err="1" smtClean="0">
                <a:solidFill>
                  <a:srgbClr val="0000FF"/>
                </a:solidFill>
                <a:latin typeface="+mj-lt"/>
              </a:rPr>
              <a:t>óng</a:t>
            </a:r>
            <a:r>
              <a:rPr lang="en-US" sz="3600" b="1" dirty="0" smtClean="0">
                <a:solidFill>
                  <a:srgbClr val="0000FF"/>
                </a:solidFill>
                <a:latin typeface="+mj-lt"/>
              </a:rPr>
              <a:t> </a:t>
            </a:r>
            <a:r>
              <a:rPr lang="en-US" sz="3600" b="1" dirty="0" err="1" smtClean="0">
                <a:solidFill>
                  <a:srgbClr val="0000FF"/>
                </a:solidFill>
                <a:latin typeface="+mj-lt"/>
              </a:rPr>
              <a:t>hổi</a:t>
            </a:r>
            <a:endParaRPr lang="en-US" sz="3600" b="1" dirty="0">
              <a:solidFill>
                <a:srgbClr val="0000FF"/>
              </a:solidFill>
              <a:latin typeface="+mj-lt"/>
            </a:endParaRPr>
          </a:p>
        </p:txBody>
      </p:sp>
      <p:sp>
        <p:nvSpPr>
          <p:cNvPr id="8" name="Rectangle 17">
            <a:extLst>
              <a:ext uri="{FF2B5EF4-FFF2-40B4-BE49-F238E27FC236}">
                <a16:creationId xmlns="" xmlns:a16="http://schemas.microsoft.com/office/drawing/2014/main" id="{81C444A8-B8F2-45C7-BCC0-05D42A9A75B1}"/>
              </a:ext>
            </a:extLst>
          </p:cNvPr>
          <p:cNvSpPr/>
          <p:nvPr/>
        </p:nvSpPr>
        <p:spPr>
          <a:xfrm>
            <a:off x="4523333" y="3523065"/>
            <a:ext cx="3905370" cy="646329"/>
          </a:xfrm>
          <a:prstGeom prst="rect">
            <a:avLst/>
          </a:prstGeom>
        </p:spPr>
        <p:txBody>
          <a:bodyPr wrap="square" lIns="91438" tIns="45719" rIns="91438" bIns="45719">
            <a:spAutoFit/>
          </a:bodyPr>
          <a:lstStyle/>
          <a:p>
            <a:r>
              <a:rPr lang="en-US" sz="3600" dirty="0">
                <a:solidFill>
                  <a:srgbClr val="0000FF"/>
                </a:solidFill>
                <a:latin typeface="+mj-lt"/>
                <a:cs typeface="Times New Roman" pitchFamily="18" charset="0"/>
              </a:rPr>
              <a:t>- </a:t>
            </a:r>
            <a:r>
              <a:rPr lang="en-US" sz="3600" b="1" dirty="0" err="1" smtClean="0">
                <a:solidFill>
                  <a:srgbClr val="0000FF"/>
                </a:solidFill>
                <a:latin typeface="+mj-lt"/>
              </a:rPr>
              <a:t>dịu</a:t>
            </a:r>
            <a:r>
              <a:rPr lang="en-US" sz="3600" b="1" dirty="0" smtClean="0">
                <a:solidFill>
                  <a:srgbClr val="0000FF"/>
                </a:solidFill>
                <a:latin typeface="+mj-lt"/>
              </a:rPr>
              <a:t> </a:t>
            </a:r>
            <a:r>
              <a:rPr lang="en-US" sz="3600" b="1" dirty="0" err="1" smtClean="0">
                <a:solidFill>
                  <a:srgbClr val="0000FF"/>
                </a:solidFill>
                <a:latin typeface="+mj-lt"/>
              </a:rPr>
              <a:t>dàng</a:t>
            </a:r>
            <a:endParaRPr lang="en-US" sz="3600" b="1" dirty="0">
              <a:solidFill>
                <a:srgbClr val="0000FF"/>
              </a:solidFill>
              <a:latin typeface="+mj-lt"/>
            </a:endParaRPr>
          </a:p>
        </p:txBody>
      </p:sp>
      <p:sp>
        <p:nvSpPr>
          <p:cNvPr id="9" name="Rectangle 17">
            <a:extLst>
              <a:ext uri="{FF2B5EF4-FFF2-40B4-BE49-F238E27FC236}">
                <a16:creationId xmlns="" xmlns:a16="http://schemas.microsoft.com/office/drawing/2014/main" id="{1757930F-E9B5-4091-ADCD-2ABF2C9260E1}"/>
              </a:ext>
            </a:extLst>
          </p:cNvPr>
          <p:cNvSpPr/>
          <p:nvPr/>
        </p:nvSpPr>
        <p:spPr>
          <a:xfrm>
            <a:off x="4523332" y="4288942"/>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c</a:t>
            </a:r>
            <a:r>
              <a:rPr lang="en-US" sz="4000" dirty="0" err="1" smtClean="0">
                <a:solidFill>
                  <a:srgbClr val="0000FF"/>
                </a:solidFill>
                <a:cs typeface="Times New Roman" pitchFamily="18" charset="0"/>
              </a:rPr>
              <a:t>ơm</a:t>
            </a:r>
            <a:r>
              <a:rPr lang="en-US" sz="4000" dirty="0" smtClean="0">
                <a:solidFill>
                  <a:srgbClr val="0000FF"/>
                </a:solidFill>
                <a:cs typeface="Times New Roman" pitchFamily="18" charset="0"/>
              </a:rPr>
              <a:t> </a:t>
            </a:r>
            <a:r>
              <a:rPr lang="en-US" sz="4000" dirty="0" err="1" smtClean="0">
                <a:solidFill>
                  <a:srgbClr val="0000FF"/>
                </a:solidFill>
                <a:cs typeface="Times New Roman" pitchFamily="18" charset="0"/>
              </a:rPr>
              <a:t>nóng</a:t>
            </a:r>
            <a:endParaRPr lang="en-US" sz="4000" dirty="0">
              <a:solidFill>
                <a:srgbClr val="0000FF"/>
              </a:solidFill>
              <a:latin typeface="Aral"/>
            </a:endParaRPr>
          </a:p>
        </p:txBody>
      </p:sp>
      <p:sp>
        <p:nvSpPr>
          <p:cNvPr id="10" name="Rectangle 17">
            <a:extLst>
              <a:ext uri="{FF2B5EF4-FFF2-40B4-BE49-F238E27FC236}">
                <a16:creationId xmlns="" xmlns:a16="http://schemas.microsoft.com/office/drawing/2014/main" id="{1757930F-E9B5-4091-ADCD-2ABF2C9260E1}"/>
              </a:ext>
            </a:extLst>
          </p:cNvPr>
          <p:cNvSpPr/>
          <p:nvPr/>
        </p:nvSpPr>
        <p:spPr>
          <a:xfrm>
            <a:off x="4645238" y="5116374"/>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x</a:t>
            </a:r>
            <a:r>
              <a:rPr lang="en-US" sz="4000" dirty="0" err="1" smtClean="0">
                <a:solidFill>
                  <a:srgbClr val="0000FF"/>
                </a:solidFill>
                <a:cs typeface="Times New Roman" pitchFamily="18" charset="0"/>
              </a:rPr>
              <a:t>in</a:t>
            </a:r>
            <a:r>
              <a:rPr lang="en-US" sz="4000" dirty="0" smtClean="0">
                <a:solidFill>
                  <a:srgbClr val="0000FF"/>
                </a:solidFill>
                <a:cs typeface="Times New Roman" pitchFamily="18" charset="0"/>
              </a:rPr>
              <a:t> </a:t>
            </a:r>
            <a:r>
              <a:rPr lang="en-US" sz="4000" dirty="0" err="1" smtClean="0">
                <a:solidFill>
                  <a:srgbClr val="0000FF"/>
                </a:solidFill>
                <a:cs typeface="Times New Roman" pitchFamily="18" charset="0"/>
              </a:rPr>
              <a:t>lỗi</a:t>
            </a:r>
            <a:endParaRPr lang="en-US" sz="4000" dirty="0">
              <a:solidFill>
                <a:srgbClr val="0000FF"/>
              </a:solidFill>
              <a:latin typeface="Aral"/>
            </a:endParaRPr>
          </a:p>
        </p:txBody>
      </p:sp>
    </p:spTree>
    <p:extLst>
      <p:ext uri="{BB962C8B-B14F-4D97-AF65-F5344CB8AC3E}">
        <p14:creationId xmlns:p14="http://schemas.microsoft.com/office/powerpoint/2010/main" val="13740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 xmlns:a16="http://schemas.microsoft.com/office/drawing/2014/main" id="{B9FBD9CB-0EDE-4248-9FC8-3FE0971285F9}"/>
              </a:ext>
            </a:extLst>
          </p:cNvPr>
          <p:cNvSpPr/>
          <p:nvPr/>
        </p:nvSpPr>
        <p:spPr>
          <a:xfrm>
            <a:off x="3341021" y="172641"/>
            <a:ext cx="4789274" cy="728015"/>
          </a:xfrm>
          <a:prstGeom prst="flowChartTerminator">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dirty="0" err="1">
                <a:solidFill>
                  <a:srgbClr val="002060"/>
                </a:solidFill>
                <a:cs typeface="Times New Roman" panose="02020603050405020304" pitchFamily="18" charset="0"/>
              </a:rPr>
              <a:t>Luyện</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đọc</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câu</a:t>
            </a:r>
            <a:endParaRPr lang="en-US" sz="3600" dirty="0">
              <a:solidFill>
                <a:srgbClr val="002060"/>
              </a:solidFill>
              <a:cs typeface="Times New Roman" panose="02020603050405020304" pitchFamily="18" charset="0"/>
            </a:endParaRPr>
          </a:p>
        </p:txBody>
      </p:sp>
      <p:sp>
        <p:nvSpPr>
          <p:cNvPr id="5" name="Rectangle 4"/>
          <p:cNvSpPr/>
          <p:nvPr/>
        </p:nvSpPr>
        <p:spPr>
          <a:xfrm>
            <a:off x="844061" y="1917241"/>
            <a:ext cx="10466364" cy="3170099"/>
          </a:xfrm>
          <a:prstGeom prst="rect">
            <a:avLst/>
          </a:prstGeom>
        </p:spPr>
        <p:txBody>
          <a:bodyPr wrap="square">
            <a:spAutoFit/>
          </a:bodyPr>
          <a:lstStyle/>
          <a:p>
            <a:r>
              <a:rPr lang="en-US" sz="4000" dirty="0">
                <a:solidFill>
                  <a:srgbClr val="000000"/>
                </a:solidFill>
              </a:rPr>
              <a:t>	</a:t>
            </a:r>
            <a:r>
              <a:rPr lang="vi-VN" sz="4000" dirty="0" smtClean="0"/>
              <a:t>Quả thật, cô bé cũng đã thấy đói. </a:t>
            </a:r>
            <a:r>
              <a:rPr lang="en-US" sz="4000" dirty="0" smtClean="0"/>
              <a:t> </a:t>
            </a:r>
            <a:r>
              <a:rPr lang="vi-VN" sz="4000" dirty="0" smtClean="0"/>
              <a:t>Nhưng vừa bưng bát cơm nóng hổi, em lại nghĩ đến mẹ đang phải ngồi ăn một mình. </a:t>
            </a:r>
            <a:r>
              <a:rPr lang="en-US" sz="4000" dirty="0" smtClean="0"/>
              <a:t> </a:t>
            </a:r>
            <a:r>
              <a:rPr lang="vi-VN" sz="4000" dirty="0" smtClean="0"/>
              <a:t>Ăn xong, hai dì cháu vừa dọn dẹp vừa nói chuyện. </a:t>
            </a:r>
            <a:r>
              <a:rPr lang="en-US" sz="4000" dirty="0" smtClean="0"/>
              <a:t> </a:t>
            </a:r>
            <a:r>
              <a:rPr lang="vi-VN" sz="4000" dirty="0" smtClean="0"/>
              <a:t>Cô bé không quên cảm ơn dì.</a:t>
            </a:r>
            <a:endParaRPr lang="vi-VN" sz="4000" dirty="0"/>
          </a:p>
        </p:txBody>
      </p:sp>
      <p:cxnSp>
        <p:nvCxnSpPr>
          <p:cNvPr id="6" name="Straight Connector 5"/>
          <p:cNvCxnSpPr/>
          <p:nvPr/>
        </p:nvCxnSpPr>
        <p:spPr>
          <a:xfrm flipH="1">
            <a:off x="10505552"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12626"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47312"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16353"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926395" y="2113405"/>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42999"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24727" y="2701824"/>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208791"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137448"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939057" y="4581111"/>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873743" y="4575106"/>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70311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0000000我图PPT\00001PNG素材\儿童卡通\1124.png">
            <a:extLst>
              <a:ext uri="{FF2B5EF4-FFF2-40B4-BE49-F238E27FC236}">
                <a16:creationId xmlns="" xmlns:a16="http://schemas.microsoft.com/office/drawing/2014/main" id="{9B6866D7-C4A9-41F3-91B4-BF7DAC99CF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527" y="1569644"/>
            <a:ext cx="2263491" cy="38179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5C7F5129-B6E1-4D9F-AF6F-19CF7FDCFFAA}"/>
              </a:ext>
            </a:extLst>
          </p:cNvPr>
          <p:cNvSpPr/>
          <p:nvPr/>
        </p:nvSpPr>
        <p:spPr>
          <a:xfrm>
            <a:off x="9582" y="35"/>
            <a:ext cx="1734812" cy="1569608"/>
          </a:xfrm>
          <a:prstGeom prst="rect">
            <a:avLst/>
          </a:prstGeom>
        </p:spPr>
        <p:style>
          <a:lnRef idx="2">
            <a:schemeClr val="accent1"/>
          </a:lnRef>
          <a:fillRef idx="1">
            <a:schemeClr val="lt1"/>
          </a:fillRef>
          <a:effectRef idx="0">
            <a:schemeClr val="accent1"/>
          </a:effectRef>
          <a:fontRef idx="minor">
            <a:schemeClr val="dk1"/>
          </a:fontRef>
        </p:style>
        <p:txBody>
          <a:bodyPr wrap="square" lIns="91390" tIns="45694" rIns="91390" bIns="456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 </a:t>
            </a:r>
          </a:p>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thích</a:t>
            </a:r>
            <a:endParaRPr lang="en-US"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1" name="Rectangle 10">
            <a:extLst>
              <a:ext uri="{FF2B5EF4-FFF2-40B4-BE49-F238E27FC236}">
                <a16:creationId xmlns="" xmlns:a16="http://schemas.microsoft.com/office/drawing/2014/main" id="{02C54854-B2CD-47C0-B189-8C4551FB17F1}"/>
              </a:ext>
            </a:extLst>
          </p:cNvPr>
          <p:cNvSpPr/>
          <p:nvPr/>
        </p:nvSpPr>
        <p:spPr>
          <a:xfrm>
            <a:off x="3770142" y="2130134"/>
            <a:ext cx="7793501" cy="646278"/>
          </a:xfrm>
          <a:prstGeom prst="rect">
            <a:avLst/>
          </a:prstGeom>
        </p:spPr>
        <p:txBody>
          <a:bodyPr wrap="square" lIns="91390" tIns="45694" rIns="91390" bIns="45694">
            <a:spAutoFit/>
          </a:bodyPr>
          <a:lstStyle/>
          <a:p>
            <a:r>
              <a:rPr lang="en-US" sz="3600" dirty="0" err="1"/>
              <a:t>c</a:t>
            </a:r>
            <a:r>
              <a:rPr lang="en-US" sz="3600" dirty="0" err="1" smtClean="0"/>
              <a:t>ó</a:t>
            </a:r>
            <a:r>
              <a:rPr lang="en-US" sz="3600" dirty="0" smtClean="0"/>
              <a:t> </a:t>
            </a:r>
            <a:r>
              <a:rPr lang="en-US" sz="3600" dirty="0" err="1"/>
              <a:t>cảm</a:t>
            </a:r>
            <a:r>
              <a:rPr lang="en-US" sz="3600" dirty="0"/>
              <a:t> </a:t>
            </a:r>
            <a:r>
              <a:rPr lang="en-US" sz="3600" dirty="0" err="1"/>
              <a:t>giác</a:t>
            </a:r>
            <a:r>
              <a:rPr lang="en-US" sz="3600" dirty="0"/>
              <a:t> </a:t>
            </a:r>
            <a:r>
              <a:rPr lang="en-US" sz="3600" dirty="0" err="1"/>
              <a:t>không</a:t>
            </a:r>
            <a:r>
              <a:rPr lang="en-US" sz="3600" dirty="0"/>
              <a:t> </a:t>
            </a:r>
            <a:r>
              <a:rPr lang="en-US" sz="3600" dirty="0" err="1"/>
              <a:t>thích</a:t>
            </a:r>
            <a:r>
              <a:rPr lang="en-US" sz="3600" dirty="0"/>
              <a:t> </a:t>
            </a:r>
            <a:r>
              <a:rPr lang="en-US" sz="3600" dirty="0" err="1"/>
              <a:t>thú</a:t>
            </a:r>
            <a:r>
              <a:rPr lang="en-US" sz="3600" dirty="0"/>
              <a:t>, </a:t>
            </a:r>
            <a:r>
              <a:rPr lang="en-US" sz="3600" dirty="0" err="1"/>
              <a:t>thất</a:t>
            </a:r>
            <a:r>
              <a:rPr lang="en-US" sz="3600" dirty="0"/>
              <a:t> </a:t>
            </a:r>
            <a:r>
              <a:rPr lang="en-US" sz="3600" dirty="0" err="1" smtClean="0"/>
              <a:t>vọng</a:t>
            </a:r>
            <a:r>
              <a:rPr lang="en-US" sz="3600" dirty="0"/>
              <a:t>. </a:t>
            </a:r>
            <a:endParaRPr lang="vi-VN" sz="3600" dirty="0">
              <a:cs typeface="Times New Roman" pitchFamily="18" charset="0"/>
            </a:endParaRPr>
          </a:p>
        </p:txBody>
      </p:sp>
      <p:sp>
        <p:nvSpPr>
          <p:cNvPr id="12" name="Rectangle 11">
            <a:extLst>
              <a:ext uri="{FF2B5EF4-FFF2-40B4-BE49-F238E27FC236}">
                <a16:creationId xmlns="" xmlns:a16="http://schemas.microsoft.com/office/drawing/2014/main" id="{1D9C4B9E-4720-429A-8C94-95C0677BEA0E}"/>
              </a:ext>
            </a:extLst>
          </p:cNvPr>
          <p:cNvSpPr/>
          <p:nvPr/>
        </p:nvSpPr>
        <p:spPr>
          <a:xfrm>
            <a:off x="3770142" y="3715895"/>
            <a:ext cx="4208585" cy="646278"/>
          </a:xfrm>
          <a:prstGeom prst="rect">
            <a:avLst/>
          </a:prstGeom>
        </p:spPr>
        <p:txBody>
          <a:bodyPr wrap="square" lIns="91390" tIns="45694" rIns="91390" bIns="45694">
            <a:spAutoFit/>
          </a:bodyPr>
          <a:lstStyle/>
          <a:p>
            <a:r>
              <a:rPr lang="en-US" sz="3600" dirty="0" err="1">
                <a:cs typeface="Times New Roman" pitchFamily="18" charset="0"/>
              </a:rPr>
              <a:t>v</a:t>
            </a:r>
            <a:r>
              <a:rPr lang="en-US" sz="3600" dirty="0" err="1" smtClean="0">
                <a:cs typeface="Times New Roman" pitchFamily="18" charset="0"/>
              </a:rPr>
              <a:t>ừa</a:t>
            </a:r>
            <a:r>
              <a:rPr lang="en-US" sz="3600" dirty="0" smtClean="0">
                <a:cs typeface="Times New Roman" pitchFamily="18" charset="0"/>
              </a:rPr>
              <a:t> </a:t>
            </a:r>
            <a:r>
              <a:rPr lang="en-US" sz="3600" dirty="0" err="1" smtClean="0">
                <a:cs typeface="Times New Roman" pitchFamily="18" charset="0"/>
              </a:rPr>
              <a:t>mới</a:t>
            </a:r>
            <a:r>
              <a:rPr lang="en-US" sz="3600" dirty="0" smtClean="0">
                <a:cs typeface="Times New Roman" pitchFamily="18" charset="0"/>
              </a:rPr>
              <a:t> </a:t>
            </a:r>
            <a:r>
              <a:rPr lang="en-US" sz="3600" dirty="0" err="1" smtClean="0">
                <a:cs typeface="Times New Roman" pitchFamily="18" charset="0"/>
              </a:rPr>
              <a:t>còn</a:t>
            </a:r>
            <a:r>
              <a:rPr lang="en-US" sz="3600" dirty="0" smtClean="0">
                <a:cs typeface="Times New Roman" pitchFamily="18" charset="0"/>
              </a:rPr>
              <a:t> </a:t>
            </a:r>
            <a:r>
              <a:rPr lang="en-US" sz="3600" dirty="0" err="1" smtClean="0">
                <a:cs typeface="Times New Roman" pitchFamily="18" charset="0"/>
              </a:rPr>
              <a:t>nguyên</a:t>
            </a:r>
            <a:r>
              <a:rPr lang="en-US" sz="3600" dirty="0" smtClean="0">
                <a:cs typeface="Times New Roman" pitchFamily="18" charset="0"/>
              </a:rPr>
              <a:t>.</a:t>
            </a:r>
            <a:endParaRPr lang="vi-VN" sz="3600" dirty="0">
              <a:cs typeface="Times New Roman" pitchFamily="18" charset="0"/>
            </a:endParaRPr>
          </a:p>
        </p:txBody>
      </p:sp>
      <p:sp>
        <p:nvSpPr>
          <p:cNvPr id="17" name="Rectangle 16">
            <a:extLst>
              <a:ext uri="{FF2B5EF4-FFF2-40B4-BE49-F238E27FC236}">
                <a16:creationId xmlns="" xmlns:a16="http://schemas.microsoft.com/office/drawing/2014/main" id="{1D9C4B9E-4720-429A-8C94-95C0677BEA0E}"/>
              </a:ext>
            </a:extLst>
          </p:cNvPr>
          <p:cNvSpPr/>
          <p:nvPr/>
        </p:nvSpPr>
        <p:spPr>
          <a:xfrm>
            <a:off x="4144323" y="5064411"/>
            <a:ext cx="4951828" cy="646278"/>
          </a:xfrm>
          <a:prstGeom prst="rect">
            <a:avLst/>
          </a:prstGeom>
        </p:spPr>
        <p:txBody>
          <a:bodyPr wrap="square" lIns="91390" tIns="45694" rIns="91390" bIns="45694">
            <a:spAutoFit/>
          </a:bodyPr>
          <a:lstStyle/>
          <a:p>
            <a:r>
              <a:rPr lang="en-US" sz="3600" dirty="0" err="1" smtClean="0"/>
              <a:t>một</a:t>
            </a:r>
            <a:r>
              <a:rPr lang="en-US" sz="3600" dirty="0" smtClean="0"/>
              <a:t> </a:t>
            </a:r>
            <a:r>
              <a:rPr lang="en-US" sz="3600" dirty="0" err="1" smtClean="0"/>
              <a:t>phản</a:t>
            </a:r>
            <a:r>
              <a:rPr lang="en-US" sz="3600" dirty="0" smtClean="0"/>
              <a:t> </a:t>
            </a:r>
            <a:r>
              <a:rPr lang="en-US" sz="3600" dirty="0" err="1" smtClean="0"/>
              <a:t>ứng</a:t>
            </a:r>
            <a:r>
              <a:rPr lang="en-US" sz="3600" dirty="0" smtClean="0"/>
              <a:t> </a:t>
            </a:r>
            <a:r>
              <a:rPr lang="en-US" sz="3600" dirty="0" err="1" smtClean="0"/>
              <a:t>giật</a:t>
            </a:r>
            <a:r>
              <a:rPr lang="en-US" sz="3600" dirty="0" smtClean="0"/>
              <a:t> </a:t>
            </a:r>
            <a:r>
              <a:rPr lang="en-US" sz="3600" dirty="0" err="1" smtClean="0"/>
              <a:t>mình</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
        <p:nvSpPr>
          <p:cNvPr id="13" name="Rectangle 12">
            <a:extLst>
              <a:ext uri="{FF2B5EF4-FFF2-40B4-BE49-F238E27FC236}">
                <a16:creationId xmlns="" xmlns:a16="http://schemas.microsoft.com/office/drawing/2014/main" id="{02C54854-B2CD-47C0-B189-8C4551FB17F1}"/>
              </a:ext>
            </a:extLst>
          </p:cNvPr>
          <p:cNvSpPr/>
          <p:nvPr/>
        </p:nvSpPr>
        <p:spPr>
          <a:xfrm>
            <a:off x="1685778" y="2130134"/>
            <a:ext cx="2210973"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Buồn</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thiu</a:t>
            </a:r>
            <a:r>
              <a:rPr lang="vi-VN" sz="3600" b="1" dirty="0" smtClean="0">
                <a:solidFill>
                  <a:srgbClr val="FF0000"/>
                </a:solidFill>
                <a:cs typeface="Times New Roman" pitchFamily="18" charset="0"/>
              </a:rPr>
              <a:t>:</a:t>
            </a:r>
            <a:endParaRPr lang="vi-VN" sz="3600" dirty="0">
              <a:cs typeface="Times New Roman" pitchFamily="18" charset="0"/>
            </a:endParaRPr>
          </a:p>
        </p:txBody>
      </p:sp>
      <p:sp>
        <p:nvSpPr>
          <p:cNvPr id="15" name="Rectangle 14">
            <a:extLst>
              <a:ext uri="{FF2B5EF4-FFF2-40B4-BE49-F238E27FC236}">
                <a16:creationId xmlns="" xmlns:a16="http://schemas.microsoft.com/office/drawing/2014/main" id="{1D9C4B9E-4720-429A-8C94-95C0677BEA0E}"/>
              </a:ext>
            </a:extLst>
          </p:cNvPr>
          <p:cNvSpPr/>
          <p:nvPr/>
        </p:nvSpPr>
        <p:spPr>
          <a:xfrm>
            <a:off x="1685778" y="3715895"/>
            <a:ext cx="2210973"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Nóng</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hổi</a:t>
            </a:r>
            <a:r>
              <a:rPr lang="vi-VN" sz="3600" b="1" dirty="0" smtClean="0">
                <a:solidFill>
                  <a:srgbClr val="FF0000"/>
                </a:solidFill>
                <a:cs typeface="Times New Roman" pitchFamily="18" charset="0"/>
              </a:rPr>
              <a:t>:</a:t>
            </a:r>
            <a:endParaRPr lang="vi-VN" sz="3600" dirty="0">
              <a:cs typeface="Times New Roman" pitchFamily="18" charset="0"/>
            </a:endParaRPr>
          </a:p>
        </p:txBody>
      </p:sp>
      <p:sp>
        <p:nvSpPr>
          <p:cNvPr id="16" name="Rectangle 15">
            <a:extLst>
              <a:ext uri="{FF2B5EF4-FFF2-40B4-BE49-F238E27FC236}">
                <a16:creationId xmlns="" xmlns:a16="http://schemas.microsoft.com/office/drawing/2014/main" id="{1D9C4B9E-4720-429A-8C94-95C0677BEA0E}"/>
              </a:ext>
            </a:extLst>
          </p:cNvPr>
          <p:cNvSpPr/>
          <p:nvPr/>
        </p:nvSpPr>
        <p:spPr>
          <a:xfrm>
            <a:off x="1685778" y="5093403"/>
            <a:ext cx="2872154"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Ngạc</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nhiên</a:t>
            </a:r>
            <a:r>
              <a:rPr lang="vi-VN" sz="3600" b="1" dirty="0" smtClean="0">
                <a:solidFill>
                  <a:srgbClr val="FF0000"/>
                </a:solidFill>
                <a:cs typeface="Times New Roman" pitchFamily="18" charset="0"/>
              </a:rPr>
              <a:t>: </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Tree>
    <p:extLst>
      <p:ext uri="{BB962C8B-B14F-4D97-AF65-F5344CB8AC3E}">
        <p14:creationId xmlns:p14="http://schemas.microsoft.com/office/powerpoint/2010/main" val="11066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65895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smtClean="0"/>
              <a:t>         </a:t>
            </a:r>
            <a:r>
              <a:rPr lang="vi-VN" sz="2000" dirty="0" smtClean="0"/>
              <a:t>Có </a:t>
            </a:r>
            <a:r>
              <a:rPr lang="vi-VN" sz="2000" dirty="0"/>
              <a:t>một cô bé sang nhà dì chơi. Vì đang dỗi mẹ nên em ngồi buồn thiu. Thấy vậy, dì hỏi:</a:t>
            </a:r>
          </a:p>
          <a:p>
            <a:pPr marL="0" indent="0">
              <a:lnSpc>
                <a:spcPct val="100000"/>
              </a:lnSpc>
              <a:buNone/>
            </a:pPr>
            <a:r>
              <a:rPr lang="en-US" sz="2000" dirty="0" smtClean="0"/>
              <a:t>        </a:t>
            </a:r>
            <a:r>
              <a:rPr lang="vi-VN" sz="2000" dirty="0" smtClean="0"/>
              <a:t>- </a:t>
            </a:r>
            <a:r>
              <a:rPr lang="vi-VN" sz="2000" dirty="0"/>
              <a:t>Cháu có chuyện gì buồn à? Đến bữa rồi, ăn cơm với dì nhé?</a:t>
            </a:r>
          </a:p>
          <a:p>
            <a:pPr marL="0" indent="0">
              <a:lnSpc>
                <a:spcPct val="100000"/>
              </a:lnSpc>
              <a:buNone/>
            </a:pPr>
            <a:r>
              <a:rPr lang="en-US" sz="2000" dirty="0" smtClean="0"/>
              <a:t>        </a:t>
            </a:r>
            <a:r>
              <a:rPr lang="vi-VN" sz="2000" dirty="0" smtClean="0"/>
              <a:t>- </a:t>
            </a:r>
            <a:r>
              <a:rPr lang="vi-VN" sz="2000" dirty="0"/>
              <a:t>Nhưng... cháu chưa... xin phép mẹ.</a:t>
            </a:r>
          </a:p>
          <a:p>
            <a:pPr marL="0" indent="0">
              <a:lnSpc>
                <a:spcPct val="100000"/>
              </a:lnSpc>
              <a:buNone/>
            </a:pPr>
            <a:r>
              <a:rPr lang="en-US" sz="2000" dirty="0" smtClean="0"/>
              <a:t>        </a:t>
            </a:r>
            <a:r>
              <a:rPr lang="vi-VN" sz="2000" dirty="0" smtClean="0"/>
              <a:t>- </a:t>
            </a:r>
            <a:r>
              <a:rPr lang="vi-VN" sz="2000" dirty="0"/>
              <a:t>Dì sẽ gọi điện cho mẹ cháu. Trưa rồi mà, cháu ăn với dì một chút cho vui!</a:t>
            </a:r>
          </a:p>
          <a:p>
            <a:pPr marL="0" indent="0">
              <a:lnSpc>
                <a:spcPct val="100000"/>
              </a:lnSpc>
              <a:buNone/>
            </a:pPr>
            <a:r>
              <a:rPr lang="en-US" sz="2000" dirty="0" smtClean="0"/>
              <a:t>          </a:t>
            </a:r>
            <a:r>
              <a:rPr lang="vi-VN" sz="2000" dirty="0" smtClean="0"/>
              <a:t>Quả </a:t>
            </a:r>
            <a:r>
              <a:rPr lang="vi-VN" sz="2000" dirty="0"/>
              <a:t>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smtClean="0"/>
              <a:t>         </a:t>
            </a:r>
            <a:r>
              <a:rPr lang="vi-VN" sz="2000" dirty="0" smtClean="0"/>
              <a:t>Dì </a:t>
            </a:r>
            <a:r>
              <a:rPr lang="vi-VN" sz="2000" dirty="0"/>
              <a:t>dịu dàng bảo:</a:t>
            </a:r>
          </a:p>
          <a:p>
            <a:pPr marL="0" indent="0">
              <a:lnSpc>
                <a:spcPct val="100000"/>
              </a:lnSpc>
              <a:buNone/>
            </a:pPr>
            <a:r>
              <a:rPr lang="en-US" sz="2000" dirty="0" smtClean="0"/>
              <a:t>        </a:t>
            </a:r>
            <a:r>
              <a:rPr lang="vi-VN" sz="2000" dirty="0" smtClean="0"/>
              <a:t>- </a:t>
            </a:r>
            <a:r>
              <a:rPr lang="vi-VN" sz="2000" dirty="0"/>
              <a:t>Cháu ngoan lắm, biết cảm ơn dì! Những ngày nào cháu cũng ăn cơm nóng, canh ngọt của mẹ, cháu </a:t>
            </a:r>
            <a:r>
              <a:rPr lang="vi-VN" sz="2000" dirty="0" smtClean="0"/>
              <a:t>có </a:t>
            </a:r>
            <a:r>
              <a:rPr lang="vi-VN" sz="2000" dirty="0"/>
              <a:t>cảm ơn mẹ không?</a:t>
            </a:r>
          </a:p>
          <a:p>
            <a:pPr marL="0" indent="0">
              <a:lnSpc>
                <a:spcPct val="100000"/>
              </a:lnSpc>
              <a:buNone/>
            </a:pPr>
            <a:r>
              <a:rPr lang="en-US" sz="2000" dirty="0" smtClean="0"/>
              <a:t>        </a:t>
            </a:r>
            <a:r>
              <a:rPr lang="vi-VN" sz="2000" dirty="0" smtClean="0"/>
              <a:t>Cô </a:t>
            </a:r>
            <a:r>
              <a:rPr lang="vi-VN" sz="2000" dirty="0"/>
              <a:t>bé lặng im.</a:t>
            </a:r>
          </a:p>
          <a:p>
            <a:pPr marL="0" indent="0">
              <a:lnSpc>
                <a:spcPct val="100000"/>
              </a:lnSpc>
              <a:buNone/>
            </a:pPr>
            <a:r>
              <a:rPr lang="en-US" sz="2000" dirty="0" smtClean="0"/>
              <a:t>       </a:t>
            </a:r>
            <a:r>
              <a:rPr lang="vi-VN" sz="2000" dirty="0" smtClean="0"/>
              <a:t>- </a:t>
            </a:r>
            <a:r>
              <a:rPr lang="vi-VN" sz="2000" dirty="0"/>
              <a:t>Dì đoán là cháu đang giận dỗi. Bây giờ, cháu mau về nhà đi đi! Mẹ cháu đang lo lắm đấy.</a:t>
            </a:r>
          </a:p>
          <a:p>
            <a:pPr marL="0" indent="0">
              <a:lnSpc>
                <a:spcPct val="100000"/>
              </a:lnSpc>
              <a:spcBef>
                <a:spcPts val="0"/>
              </a:spcBef>
              <a:buNone/>
            </a:pPr>
            <a:r>
              <a:rPr lang="en-US" sz="2000" dirty="0" smtClean="0"/>
              <a:t>         </a:t>
            </a:r>
            <a:r>
              <a:rPr lang="vi-VN" sz="2000" dirty="0" smtClean="0"/>
              <a:t>Cô </a:t>
            </a:r>
            <a:r>
              <a:rPr lang="vi-VN" sz="2000" dirty="0"/>
              <a:t>bé chạy vội về. Mẹ đã đứng ngoài cửa chờ em. Cô bé chạy đến, ôm chầm lấy mẹ, vừa khóc vừa nói:</a:t>
            </a:r>
          </a:p>
          <a:p>
            <a:pPr marL="0" indent="0">
              <a:lnSpc>
                <a:spcPct val="100000"/>
              </a:lnSpc>
              <a:spcBef>
                <a:spcPts val="0"/>
              </a:spcBef>
              <a:buNone/>
            </a:pPr>
            <a:r>
              <a:rPr lang="en-US" sz="2000" dirty="0" smtClean="0"/>
              <a:t>        </a:t>
            </a:r>
            <a:r>
              <a:rPr lang="vi-VN" sz="2000" dirty="0" smtClean="0"/>
              <a:t>- </a:t>
            </a:r>
            <a:r>
              <a:rPr lang="vi-VN" sz="2000" dirty="0"/>
              <a:t>Mẹ ơi, con xin lỗi mẹ!</a:t>
            </a:r>
          </a:p>
          <a:p>
            <a:pPr marL="0" indent="0">
              <a:lnSpc>
                <a:spcPct val="100000"/>
              </a:lnSpc>
              <a:spcBef>
                <a:spcPts val="0"/>
              </a:spcBef>
              <a:buNone/>
            </a:pPr>
            <a:r>
              <a:rPr lang="en-US" sz="2000" dirty="0" smtClean="0"/>
              <a:t>        </a:t>
            </a:r>
            <a:r>
              <a:rPr lang="vi-VN" sz="2000" dirty="0" smtClean="0"/>
              <a:t>Người </a:t>
            </a:r>
            <a:r>
              <a:rPr lang="vi-VN" sz="2000" dirty="0"/>
              <a:t>mẹ ngạc nhiên, hôn lên má con, bảo:</a:t>
            </a:r>
          </a:p>
          <a:p>
            <a:pPr marL="0" indent="0">
              <a:lnSpc>
                <a:spcPct val="100000"/>
              </a:lnSpc>
              <a:spcBef>
                <a:spcPts val="0"/>
              </a:spcBef>
              <a:buNone/>
            </a:pPr>
            <a:r>
              <a:rPr lang="en-US" sz="2000" dirty="0" smtClean="0"/>
              <a:t>        </a:t>
            </a:r>
            <a:r>
              <a:rPr lang="vi-VN" sz="2000" dirty="0" smtClean="0"/>
              <a:t>- </a:t>
            </a:r>
            <a:r>
              <a:rPr lang="vi-VN" sz="2000" dirty="0"/>
              <a:t>Ôi, con gái của mẹ! Con đã lớn thật rồi!</a:t>
            </a:r>
          </a:p>
          <a:p>
            <a:pPr marL="0" indent="0">
              <a:buNone/>
            </a:pPr>
            <a:r>
              <a:rPr lang="vi-VN" sz="700" dirty="0"/>
              <a:t/>
            </a:r>
            <a:br>
              <a:rPr lang="vi-VN" sz="700" dirty="0"/>
            </a:br>
            <a:r>
              <a:rPr lang="vi-VN" sz="700" dirty="0"/>
              <a:t/>
            </a:r>
            <a:br>
              <a:rPr lang="vi-VN" sz="700" dirty="0"/>
            </a:br>
            <a:endParaRPr lang="en-US" sz="700" dirty="0"/>
          </a:p>
        </p:txBody>
      </p:sp>
      <p:cxnSp>
        <p:nvCxnSpPr>
          <p:cNvPr id="6" name="Straight Connector 5">
            <a:extLst>
              <a:ext uri="{FF2B5EF4-FFF2-40B4-BE49-F238E27FC236}">
                <a16:creationId xmlns=""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rPr>
              <a:t>1</a:t>
            </a:r>
          </a:p>
        </p:txBody>
      </p:sp>
      <p:cxnSp>
        <p:nvCxnSpPr>
          <p:cNvPr id="9" name="Straight Connector 8">
            <a:extLst>
              <a:ext uri="{FF2B5EF4-FFF2-40B4-BE49-F238E27FC236}">
                <a16:creationId xmlns=""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Times New Roman" pitchFamily="18" charset="0"/>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cxnSp>
        <p:nvCxnSpPr>
          <p:cNvPr id="12" name="Straight Connector 11">
            <a:extLst>
              <a:ext uri="{FF2B5EF4-FFF2-40B4-BE49-F238E27FC236}">
                <a16:creationId xmlns=""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Times New Roman" pitchFamily="18" charset="0"/>
              </a:rPr>
              <a:t>3</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sp>
        <p:nvSpPr>
          <p:cNvPr id="11" name="Flowchart: Terminator 10"/>
          <p:cNvSpPr/>
          <p:nvPr/>
        </p:nvSpPr>
        <p:spPr>
          <a:xfrm>
            <a:off x="9215945" y="-179135"/>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smtClean="0">
                <a:effectLst>
                  <a:outerShdw blurRad="38100" dist="38100" dir="2700000" algn="tl">
                    <a:srgbClr val="000000">
                      <a:alpha val="43137"/>
                    </a:srgbClr>
                  </a:outerShdw>
                </a:effectLst>
                <a:cs typeface="Times New Roman" panose="02020603050405020304" pitchFamily="18" charset="0"/>
              </a:rPr>
              <a:t>LUYỆN ĐỌC </a:t>
            </a:r>
            <a:r>
              <a:rPr lang="en-US" sz="2400" b="1" dirty="0">
                <a:effectLst>
                  <a:outerShdw blurRad="38100" dist="38100" dir="2700000" algn="tl">
                    <a:srgbClr val="000000">
                      <a:alpha val="43137"/>
                    </a:srgbClr>
                  </a:outerShdw>
                </a:effectLst>
                <a:cs typeface="Times New Roman" panose="02020603050405020304" pitchFamily="18" charset="0"/>
              </a:rPr>
              <a:t>ĐOẠN</a:t>
            </a:r>
          </a:p>
        </p:txBody>
      </p:sp>
    </p:spTree>
    <p:extLst>
      <p:ext uri="{BB962C8B-B14F-4D97-AF65-F5344CB8AC3E}">
        <p14:creationId xmlns:p14="http://schemas.microsoft.com/office/powerpoint/2010/main" val="35926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095" y="-55638"/>
            <a:ext cx="7572410" cy="6858000"/>
          </a:xfrm>
          <a:prstGeom prst="rect">
            <a:avLst/>
          </a:prstGeom>
        </p:spPr>
      </p:pic>
      <p:sp>
        <p:nvSpPr>
          <p:cNvPr id="5" name="Rectangle 4"/>
          <p:cNvSpPr/>
          <p:nvPr/>
        </p:nvSpPr>
        <p:spPr>
          <a:xfrm>
            <a:off x="3633314" y="3373362"/>
            <a:ext cx="4923784" cy="1231106"/>
          </a:xfrm>
          <a:prstGeom prst="rect">
            <a:avLst/>
          </a:prstGeom>
          <a:noFill/>
        </p:spPr>
        <p:txBody>
          <a:bodyPr wrap="none" lIns="121920" tIns="60960" rIns="121920" bIns="60960">
            <a:spAutoFit/>
          </a:bodyPr>
          <a:lstStyle/>
          <a:p>
            <a:pPr algn="ctr"/>
            <a:r>
              <a:rPr lang="vi-VN"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rPr>
              <a:t>Đọc hiểu</a:t>
            </a:r>
            <a:endParaRPr lang="en-US"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2606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694" y="859094"/>
            <a:ext cx="11366574" cy="5830094"/>
          </a:xfrm>
          <a:prstGeom prst="rect">
            <a:avLst/>
          </a:prstGeom>
        </p:spPr>
      </p:pic>
    </p:spTree>
    <p:extLst>
      <p:ext uri="{BB962C8B-B14F-4D97-AF65-F5344CB8AC3E}">
        <p14:creationId xmlns:p14="http://schemas.microsoft.com/office/powerpoint/2010/main" val="847017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722034E-914D-41E5-A402-597B70734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150" y="161600"/>
            <a:ext cx="7487444" cy="8605067"/>
          </a:xfrm>
          <a:prstGeom prst="rect">
            <a:avLst/>
          </a:prstGeom>
        </p:spPr>
      </p:pic>
      <p:sp>
        <p:nvSpPr>
          <p:cNvPr id="5" name="TextBox 4">
            <a:extLst>
              <a:ext uri="{FF2B5EF4-FFF2-40B4-BE49-F238E27FC236}">
                <a16:creationId xmlns="" xmlns:a16="http://schemas.microsoft.com/office/drawing/2014/main" id="{ADECD916-DCC3-4B6B-867E-92AF3A7EEA90}"/>
              </a:ext>
            </a:extLst>
          </p:cNvPr>
          <p:cNvSpPr txBox="1"/>
          <p:nvPr/>
        </p:nvSpPr>
        <p:spPr>
          <a:xfrm>
            <a:off x="3593848" y="2671275"/>
            <a:ext cx="3023418" cy="2154427"/>
          </a:xfrm>
          <a:prstGeom prst="rect">
            <a:avLst/>
          </a:prstGeom>
          <a:noFill/>
        </p:spPr>
        <p:txBody>
          <a:bodyPr wrap="square" lIns="91390" tIns="45694" rIns="91390" bIns="45694" rtlCol="0">
            <a:spAutoFit/>
          </a:bodyPr>
          <a:lstStyle/>
          <a:p>
            <a:r>
              <a:rPr lang="en-US" sz="6700" b="1" dirty="0">
                <a:solidFill>
                  <a:schemeClr val="bg1"/>
                </a:solidFill>
              </a:rPr>
              <a:t>KHỞI ĐỘNG</a:t>
            </a:r>
          </a:p>
        </p:txBody>
      </p:sp>
    </p:spTree>
    <p:extLst>
      <p:ext uri="{BB962C8B-B14F-4D97-AF65-F5344CB8AC3E}">
        <p14:creationId xmlns:p14="http://schemas.microsoft.com/office/powerpoint/2010/main" val="9834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2999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Một</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sang </a:t>
            </a:r>
            <a:r>
              <a:rPr lang="en-US" sz="3200" dirty="0" err="1" smtClean="0">
                <a:solidFill>
                  <a:schemeClr val="tx1">
                    <a:lumMod val="95000"/>
                    <a:lumOff val="5000"/>
                  </a:schemeClr>
                </a:solidFill>
              </a:rPr>
              <a:t>nhà</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dỗi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mẹ</a:t>
            </a:r>
            <a:r>
              <a:rPr lang="en-US" sz="3200" dirty="0" smtClean="0">
                <a:solidFill>
                  <a:schemeClr val="tx1">
                    <a:lumMod val="95000"/>
                    <a:lumOff val="5000"/>
                  </a:schemeClr>
                </a:solidFill>
              </a:rPr>
              <a:t>, </a:t>
            </a:r>
            <a:endParaRPr lang="en-US" sz="3200" dirty="0">
              <a:solidFill>
                <a:srgbClr val="FF0000"/>
              </a:solidFill>
            </a:endParaRPr>
          </a:p>
        </p:txBody>
      </p:sp>
      <p:sp>
        <p:nvSpPr>
          <p:cNvPr id="5" name="Rounded Rectangle 4"/>
          <p:cNvSpPr/>
          <p:nvPr/>
        </p:nvSpPr>
        <p:spPr>
          <a:xfrm>
            <a:off x="668215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bảo</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ở </a:t>
            </a:r>
            <a:r>
              <a:rPr lang="en-US" sz="3200" dirty="0" err="1" smtClean="0">
                <a:solidFill>
                  <a:schemeClr val="tx1">
                    <a:lumMod val="95000"/>
                    <a:lumOff val="5000"/>
                  </a:schemeClr>
                </a:solidFill>
              </a:rPr>
              <a:t>lại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ăn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cơm</a:t>
            </a:r>
            <a:endParaRPr lang="en-US" sz="3200" dirty="0">
              <a:solidFill>
                <a:schemeClr val="tx1">
                  <a:lumMod val="95000"/>
                  <a:lumOff val="5000"/>
                </a:schemeClr>
              </a:solidFill>
            </a:endParaRPr>
          </a:p>
        </p:txBody>
      </p:sp>
      <p:sp>
        <p:nvSpPr>
          <p:cNvPr id="6" name="Rounded Rectangle 5"/>
          <p:cNvSpPr/>
          <p:nvPr/>
        </p:nvSpPr>
        <p:spPr>
          <a:xfrm>
            <a:off x="829995" y="4085817"/>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Nghe</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lời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chạy</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về</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xin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lỗi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mẹ</a:t>
            </a:r>
            <a:r>
              <a:rPr lang="en-US" sz="3200" dirty="0" smtClean="0">
                <a:solidFill>
                  <a:schemeClr val="tx1">
                    <a:lumMod val="95000"/>
                    <a:lumOff val="5000"/>
                  </a:schemeClr>
                </a:solidFill>
              </a:rPr>
              <a:t>. </a:t>
            </a:r>
          </a:p>
          <a:p>
            <a:pPr algn="ctr"/>
            <a:endParaRPr lang="en-US" sz="3200" dirty="0">
              <a:solidFill>
                <a:schemeClr val="tx1">
                  <a:lumMod val="95000"/>
                  <a:lumOff val="5000"/>
                </a:schemeClr>
              </a:solidFill>
            </a:endParaRPr>
          </a:p>
        </p:txBody>
      </p:sp>
      <p:sp>
        <p:nvSpPr>
          <p:cNvPr id="7" name="Rounded Rectangle 6"/>
          <p:cNvSpPr/>
          <p:nvPr/>
        </p:nvSpPr>
        <p:spPr>
          <a:xfrm>
            <a:off x="6682155" y="446564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Ăn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xong</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hai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cháu</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vừa</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dọn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dẹp</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vừa</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nói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chuyện</a:t>
            </a:r>
            <a:r>
              <a:rPr lang="en-US" sz="3200" dirty="0" smtClean="0">
                <a:solidFill>
                  <a:schemeClr val="tx1">
                    <a:lumMod val="95000"/>
                    <a:lumOff val="5000"/>
                  </a:schemeClr>
                </a:solidFill>
              </a:rPr>
              <a:t>. </a:t>
            </a:r>
          </a:p>
          <a:p>
            <a:endParaRPr lang="en-US" sz="3200" dirty="0">
              <a:solidFill>
                <a:schemeClr val="tx1">
                  <a:lumMod val="95000"/>
                  <a:lumOff val="5000"/>
                </a:schemeClr>
              </a:solidFill>
            </a:endParaRPr>
          </a:p>
        </p:txBody>
      </p:sp>
      <p:sp>
        <p:nvSpPr>
          <p:cNvPr id="9" name="Right Arrow 8"/>
          <p:cNvSpPr/>
          <p:nvPr/>
        </p:nvSpPr>
        <p:spPr>
          <a:xfrm>
            <a:off x="5613010" y="2208629"/>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11394831" y="3092548"/>
            <a:ext cx="703384" cy="16623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0800000">
            <a:off x="5597579" y="4873608"/>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22695" y="2588456"/>
            <a:ext cx="3319976"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em</a:t>
            </a:r>
            <a:r>
              <a:rPr lang="en-US" sz="3200" dirty="0" smtClean="0">
                <a:solidFill>
                  <a:srgbClr val="FF0000"/>
                </a:solidFill>
              </a:rPr>
              <a:t> </a:t>
            </a:r>
            <a:r>
              <a:rPr lang="en-US" sz="3200" dirty="0" err="1" smtClean="0">
                <a:solidFill>
                  <a:srgbClr val="FF0000"/>
                </a:solidFill>
              </a:rPr>
              <a:t>ngồi</a:t>
            </a:r>
            <a:r>
              <a:rPr lang="en-US" sz="3200" dirty="0" smtClean="0">
                <a:solidFill>
                  <a:srgbClr val="FF0000"/>
                </a:solidFill>
              </a:rPr>
              <a:t> </a:t>
            </a:r>
            <a:r>
              <a:rPr lang="en-US" sz="3200" dirty="0" err="1" smtClean="0">
                <a:solidFill>
                  <a:srgbClr val="FF0000"/>
                </a:solidFill>
              </a:rPr>
              <a:t>buồn</a:t>
            </a:r>
            <a:r>
              <a:rPr lang="en-US" sz="3200" dirty="0" smtClean="0">
                <a:solidFill>
                  <a:srgbClr val="FF0000"/>
                </a:solidFill>
              </a:rPr>
              <a:t> </a:t>
            </a:r>
            <a:r>
              <a:rPr lang="en-US" sz="3200" dirty="0" err="1" smtClean="0">
                <a:solidFill>
                  <a:srgbClr val="FF0000"/>
                </a:solidFill>
              </a:rPr>
              <a:t>thiu</a:t>
            </a:r>
            <a:endParaRPr lang="en-US" sz="3200" dirty="0">
              <a:solidFill>
                <a:schemeClr val="tx1">
                  <a:lumMod val="95000"/>
                  <a:lumOff val="5000"/>
                </a:schemeClr>
              </a:solidFill>
            </a:endParaRPr>
          </a:p>
        </p:txBody>
      </p:sp>
      <p:sp>
        <p:nvSpPr>
          <p:cNvPr id="15" name="Rounded Rectangle 14"/>
          <p:cNvSpPr/>
          <p:nvPr/>
        </p:nvSpPr>
        <p:spPr>
          <a:xfrm>
            <a:off x="829995" y="5120120"/>
            <a:ext cx="4712676" cy="12508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Mẹ</a:t>
            </a:r>
            <a:r>
              <a:rPr lang="en-US" sz="3200" dirty="0" smtClean="0">
                <a:solidFill>
                  <a:srgbClr val="FF0000"/>
                </a:solidFill>
              </a:rPr>
              <a:t> </a:t>
            </a:r>
            <a:r>
              <a:rPr lang="en-US" sz="3200" dirty="0" err="1" smtClean="0">
                <a:solidFill>
                  <a:srgbClr val="FF0000"/>
                </a:solidFill>
              </a:rPr>
              <a:t>bảo</a:t>
            </a:r>
            <a:r>
              <a:rPr lang="en-US" sz="3200" dirty="0" smtClean="0">
                <a:solidFill>
                  <a:srgbClr val="FF0000"/>
                </a:solidFill>
              </a:rPr>
              <a:t>: Con </a:t>
            </a:r>
            <a:r>
              <a:rPr lang="en-US" sz="3200" dirty="0" err="1" smtClean="0">
                <a:solidFill>
                  <a:srgbClr val="FF0000"/>
                </a:solidFill>
              </a:rPr>
              <a:t>đã</a:t>
            </a:r>
            <a:r>
              <a:rPr lang="en-US" sz="3200" dirty="0" smtClean="0">
                <a:solidFill>
                  <a:srgbClr val="FF0000"/>
                </a:solidFill>
              </a:rPr>
              <a:t> </a:t>
            </a:r>
            <a:r>
              <a:rPr lang="en-US" sz="3200" dirty="0" err="1" smtClean="0">
                <a:solidFill>
                  <a:srgbClr val="FF0000"/>
                </a:solidFill>
              </a:rPr>
              <a:t>lớn</a:t>
            </a:r>
            <a:r>
              <a:rPr lang="en-US" sz="3200" dirty="0" smtClean="0">
                <a:solidFill>
                  <a:srgbClr val="FF0000"/>
                </a:solidFill>
              </a:rPr>
              <a:t> </a:t>
            </a:r>
            <a:r>
              <a:rPr lang="en-US" sz="3200" dirty="0" err="1" smtClean="0">
                <a:solidFill>
                  <a:srgbClr val="FF0000"/>
                </a:solidFill>
              </a:rPr>
              <a:t>thật</a:t>
            </a:r>
            <a:r>
              <a:rPr lang="en-US" sz="3200" dirty="0" smtClean="0">
                <a:solidFill>
                  <a:srgbClr val="FF0000"/>
                </a:solidFill>
              </a:rPr>
              <a:t> </a:t>
            </a:r>
            <a:r>
              <a:rPr lang="en-US" sz="3200" dirty="0" err="1" smtClean="0">
                <a:solidFill>
                  <a:srgbClr val="FF0000"/>
                </a:solidFill>
              </a:rPr>
              <a:t>rồi</a:t>
            </a:r>
            <a:r>
              <a:rPr lang="en-US" sz="3200" dirty="0" smtClean="0">
                <a:solidFill>
                  <a:srgbClr val="FF0000"/>
                </a:solidFill>
              </a:rPr>
              <a:t>!</a:t>
            </a:r>
            <a:endParaRPr lang="en-US" sz="3200" dirty="0">
              <a:solidFill>
                <a:srgbClr val="FF0000"/>
              </a:solidFill>
            </a:endParaRPr>
          </a:p>
        </p:txBody>
      </p:sp>
      <p:sp>
        <p:nvSpPr>
          <p:cNvPr id="16" name="Rounded Rectangle 15"/>
          <p:cNvSpPr/>
          <p:nvPr/>
        </p:nvSpPr>
        <p:spPr>
          <a:xfrm>
            <a:off x="6682155" y="5445695"/>
            <a:ext cx="3974122"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Dì</a:t>
            </a:r>
            <a:r>
              <a:rPr lang="en-US" sz="3200" dirty="0" smtClean="0">
                <a:solidFill>
                  <a:srgbClr val="FF0000"/>
                </a:solidFill>
              </a:rPr>
              <a:t> </a:t>
            </a:r>
            <a:r>
              <a:rPr lang="en-US" sz="3200" dirty="0" err="1" smtClean="0">
                <a:solidFill>
                  <a:srgbClr val="FF0000"/>
                </a:solidFill>
              </a:rPr>
              <a:t>khuyên</a:t>
            </a:r>
            <a:r>
              <a:rPr lang="en-US" sz="3200" dirty="0" smtClean="0">
                <a:solidFill>
                  <a:srgbClr val="FF0000"/>
                </a:solidFill>
              </a:rPr>
              <a:t> </a:t>
            </a:r>
            <a:r>
              <a:rPr lang="en-US" sz="3200" dirty="0" err="1" smtClean="0">
                <a:solidFill>
                  <a:srgbClr val="FF0000"/>
                </a:solidFill>
              </a:rPr>
              <a:t>bảo</a:t>
            </a:r>
            <a:r>
              <a:rPr lang="en-US" sz="3200" dirty="0" smtClean="0">
                <a:solidFill>
                  <a:srgbClr val="FF0000"/>
                </a:solidFill>
              </a:rPr>
              <a:t> </a:t>
            </a:r>
            <a:r>
              <a:rPr lang="en-US" sz="3200" dirty="0" err="1" smtClean="0">
                <a:solidFill>
                  <a:srgbClr val="FF0000"/>
                </a:solidFill>
              </a:rPr>
              <a:t>cô</a:t>
            </a:r>
            <a:r>
              <a:rPr lang="en-US" sz="3200" dirty="0" smtClean="0">
                <a:solidFill>
                  <a:srgbClr val="FF0000"/>
                </a:solidFill>
              </a:rPr>
              <a:t> </a:t>
            </a:r>
            <a:r>
              <a:rPr lang="en-US" sz="3200" dirty="0" err="1" smtClean="0">
                <a:solidFill>
                  <a:srgbClr val="FF0000"/>
                </a:solidFill>
              </a:rPr>
              <a:t>bé</a:t>
            </a:r>
            <a:endParaRPr lang="en-US" sz="3200" dirty="0">
              <a:solidFill>
                <a:srgbClr val="FF0000"/>
              </a:solidFill>
            </a:endParaRPr>
          </a:p>
        </p:txBody>
      </p:sp>
    </p:spTree>
    <p:extLst>
      <p:ext uri="{BB962C8B-B14F-4D97-AF65-F5344CB8AC3E}">
        <p14:creationId xmlns:p14="http://schemas.microsoft.com/office/powerpoint/2010/main" val="38047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492443"/>
          </a:xfrm>
          <a:prstGeom prst="rect">
            <a:avLst/>
          </a:prstGeom>
        </p:spPr>
        <p:txBody>
          <a:bodyPr wrap="square" lIns="0" tIns="0" rIns="0" bIns="0" rtlCol="0" anchor="t">
            <a:spAutoFit/>
          </a:bodyPr>
          <a:lstStyle/>
          <a:p>
            <a:pPr>
              <a:spcBef>
                <a:spcPts val="700"/>
              </a:spcBef>
              <a:spcAft>
                <a:spcPts val="700"/>
              </a:spcAft>
            </a:pPr>
            <a:r>
              <a:rPr lang="en-US" sz="3200" dirty="0" err="1">
                <a:solidFill>
                  <a:srgbClr val="FF0000"/>
                </a:solidFill>
              </a:rPr>
              <a:t>Câu</a:t>
            </a:r>
            <a:r>
              <a:rPr lang="en-US" sz="3200" dirty="0">
                <a:solidFill>
                  <a:srgbClr val="FF0000"/>
                </a:solidFill>
              </a:rPr>
              <a:t> 2: </a:t>
            </a:r>
            <a:r>
              <a:rPr lang="en-US" sz="3200" dirty="0" err="1">
                <a:solidFill>
                  <a:srgbClr val="FF0000"/>
                </a:solidFill>
              </a:rPr>
              <a:t>Tìm</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nhắc</a:t>
            </a:r>
            <a:r>
              <a:rPr lang="en-US" sz="3200" dirty="0">
                <a:solidFill>
                  <a:srgbClr val="FF0000"/>
                </a:solidFill>
              </a:rPr>
              <a:t> </a:t>
            </a:r>
            <a:r>
              <a:rPr lang="en-US" sz="3200" dirty="0" err="1">
                <a:solidFill>
                  <a:srgbClr val="FF0000"/>
                </a:solidFill>
              </a:rPr>
              <a:t>nhở</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khuyên</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dì</a:t>
            </a:r>
            <a:r>
              <a:rPr lang="en-US" sz="3200" dirty="0">
                <a:solidFill>
                  <a:srgbClr val="FF0000"/>
                </a:solidFill>
              </a:rPr>
              <a:t> </a:t>
            </a:r>
            <a:r>
              <a:rPr lang="en-US" sz="3200" dirty="0" err="1">
                <a:solidFill>
                  <a:srgbClr val="FF0000"/>
                </a:solidFill>
              </a:rPr>
              <a:t>với</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smtClean="0">
                <a:solidFill>
                  <a:srgbClr val="FF0000"/>
                </a:solidFill>
              </a:rPr>
              <a:t>bé</a:t>
            </a:r>
            <a:r>
              <a:rPr lang="en-US" sz="3200" dirty="0" smtClean="0">
                <a:solidFill>
                  <a:srgbClr val="FF0000"/>
                </a:solidFill>
              </a:rPr>
              <a:t>.</a:t>
            </a:r>
            <a:endParaRPr lang="en-US" sz="5400" dirty="0">
              <a:solidFill>
                <a:srgbClr val="FF0000"/>
              </a:solidFill>
              <a:latin typeface="+mj-lt"/>
            </a:endParaRPr>
          </a:p>
        </p:txBody>
      </p:sp>
      <p:sp>
        <p:nvSpPr>
          <p:cNvPr id="5" name="Rectangle 4"/>
          <p:cNvSpPr/>
          <p:nvPr/>
        </p:nvSpPr>
        <p:spPr>
          <a:xfrm>
            <a:off x="1603717" y="3305908"/>
            <a:ext cx="9300881" cy="1569660"/>
          </a:xfrm>
          <a:prstGeom prst="rect">
            <a:avLst/>
          </a:prstGeom>
        </p:spPr>
        <p:txBody>
          <a:bodyPr wrap="square">
            <a:spAutoFit/>
          </a:bodyPr>
          <a:lstStyle/>
          <a:p>
            <a:r>
              <a:rPr lang="en-US" sz="3200" b="1" dirty="0">
                <a:solidFill>
                  <a:schemeClr val="accent1">
                    <a:lumMod val="75000"/>
                  </a:schemeClr>
                </a:solidFill>
              </a:rPr>
              <a:t>+ “</a:t>
            </a:r>
            <a:r>
              <a:rPr lang="en-US" sz="3200" b="1" dirty="0" err="1">
                <a:solidFill>
                  <a:schemeClr val="accent1">
                    <a:lumMod val="75000"/>
                  </a:schemeClr>
                </a:solidFill>
              </a:rPr>
              <a:t>Ngày</a:t>
            </a:r>
            <a:r>
              <a:rPr lang="en-US" sz="3200" b="1" dirty="0">
                <a:solidFill>
                  <a:schemeClr val="accent1">
                    <a:lumMod val="75000"/>
                  </a:schemeClr>
                </a:solidFill>
              </a:rPr>
              <a:t> </a:t>
            </a:r>
            <a:r>
              <a:rPr lang="en-US" sz="3200" b="1" dirty="0" err="1">
                <a:solidFill>
                  <a:schemeClr val="accent1">
                    <a:lumMod val="75000"/>
                  </a:schemeClr>
                </a:solidFill>
              </a:rPr>
              <a:t>nào</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cũng</a:t>
            </a:r>
            <a:r>
              <a:rPr lang="en-US" sz="3200" b="1" dirty="0">
                <a:solidFill>
                  <a:schemeClr val="accent1">
                    <a:lumMod val="75000"/>
                  </a:schemeClr>
                </a:solidFill>
              </a:rPr>
              <a:t> </a:t>
            </a:r>
            <a:r>
              <a:rPr lang="en-US" sz="3200" b="1" dirty="0" err="1">
                <a:solidFill>
                  <a:schemeClr val="accent1">
                    <a:lumMod val="75000"/>
                  </a:schemeClr>
                </a:solidFill>
              </a:rPr>
              <a:t>ăn</a:t>
            </a:r>
            <a:r>
              <a:rPr lang="en-US" sz="3200" b="1" dirty="0">
                <a:solidFill>
                  <a:schemeClr val="accent1">
                    <a:lumMod val="75000"/>
                  </a:schemeClr>
                </a:solidFill>
              </a:rPr>
              <a:t> </a:t>
            </a:r>
            <a:r>
              <a:rPr lang="en-US" sz="3200" b="1" dirty="0" err="1">
                <a:solidFill>
                  <a:schemeClr val="accent1">
                    <a:lumMod val="75000"/>
                  </a:schemeClr>
                </a:solidFill>
              </a:rPr>
              <a:t>cơm</a:t>
            </a:r>
            <a:r>
              <a:rPr lang="en-US" sz="3200" b="1" dirty="0">
                <a:solidFill>
                  <a:schemeClr val="accent1">
                    <a:lumMod val="75000"/>
                  </a:schemeClr>
                </a:solidFill>
              </a:rPr>
              <a:t> </a:t>
            </a:r>
            <a:r>
              <a:rPr lang="en-US" sz="3200" b="1" dirty="0" err="1">
                <a:solidFill>
                  <a:schemeClr val="accent1">
                    <a:lumMod val="75000"/>
                  </a:schemeClr>
                </a:solidFill>
              </a:rPr>
              <a:t>ngon</a:t>
            </a:r>
            <a:r>
              <a:rPr lang="en-US" sz="3200" b="1" dirty="0">
                <a:solidFill>
                  <a:schemeClr val="accent1">
                    <a:lumMod val="75000"/>
                  </a:schemeClr>
                </a:solidFill>
              </a:rPr>
              <a:t>, </a:t>
            </a:r>
            <a:r>
              <a:rPr lang="en-US" sz="3200" b="1" dirty="0" err="1">
                <a:solidFill>
                  <a:schemeClr val="accent1">
                    <a:lumMod val="75000"/>
                  </a:schemeClr>
                </a:solidFill>
              </a:rPr>
              <a:t>canh</a:t>
            </a:r>
            <a:r>
              <a:rPr lang="en-US" sz="3200" b="1" dirty="0">
                <a:solidFill>
                  <a:schemeClr val="accent1">
                    <a:lumMod val="75000"/>
                  </a:schemeClr>
                </a:solidFill>
              </a:rPr>
              <a:t> </a:t>
            </a:r>
            <a:r>
              <a:rPr lang="en-US" sz="3200" b="1" dirty="0" err="1">
                <a:solidFill>
                  <a:schemeClr val="accent1">
                    <a:lumMod val="75000"/>
                  </a:schemeClr>
                </a:solidFill>
              </a:rPr>
              <a:t>ngọt</a:t>
            </a:r>
            <a:r>
              <a:rPr lang="en-US" sz="3200" b="1" dirty="0">
                <a:solidFill>
                  <a:schemeClr val="accent1">
                    <a:lumMod val="75000"/>
                  </a:schemeClr>
                </a:solidFill>
              </a:rPr>
              <a:t> </a:t>
            </a:r>
            <a:r>
              <a:rPr lang="en-US" sz="3200" b="1" dirty="0" err="1">
                <a:solidFill>
                  <a:schemeClr val="accent1">
                    <a:lumMod val="75000"/>
                  </a:schemeClr>
                </a:solidFill>
              </a:rPr>
              <a:t>của</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có</a:t>
            </a:r>
            <a:r>
              <a:rPr lang="en-US" sz="3200" b="1" dirty="0">
                <a:solidFill>
                  <a:schemeClr val="accent1">
                    <a:lumMod val="75000"/>
                  </a:schemeClr>
                </a:solidFill>
              </a:rPr>
              <a:t> </a:t>
            </a:r>
            <a:r>
              <a:rPr lang="en-US" sz="3200" b="1" dirty="0" err="1">
                <a:solidFill>
                  <a:schemeClr val="accent1">
                    <a:lumMod val="75000"/>
                  </a:schemeClr>
                </a:solidFill>
              </a:rPr>
              <a:t>cảm</a:t>
            </a:r>
            <a:r>
              <a:rPr lang="en-US" sz="3200" b="1" dirty="0">
                <a:solidFill>
                  <a:schemeClr val="accent1">
                    <a:lumMod val="75000"/>
                  </a:schemeClr>
                </a:solidFill>
              </a:rPr>
              <a:t> </a:t>
            </a:r>
            <a:r>
              <a:rPr lang="en-US" sz="3200" b="1" dirty="0" err="1">
                <a:solidFill>
                  <a:schemeClr val="accent1">
                    <a:lumMod val="75000"/>
                  </a:schemeClr>
                </a:solidFill>
              </a:rPr>
              <a:t>ơn</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không</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mau</a:t>
            </a:r>
            <a:r>
              <a:rPr lang="en-US" sz="3200" b="1" dirty="0">
                <a:solidFill>
                  <a:schemeClr val="accent1">
                    <a:lumMod val="75000"/>
                  </a:schemeClr>
                </a:solidFill>
              </a:rPr>
              <a:t> </a:t>
            </a:r>
            <a:r>
              <a:rPr lang="en-US" sz="3200" b="1" dirty="0" err="1">
                <a:solidFill>
                  <a:schemeClr val="accent1">
                    <a:lumMod val="75000"/>
                  </a:schemeClr>
                </a:solidFill>
              </a:rPr>
              <a:t>về</a:t>
            </a:r>
            <a:r>
              <a:rPr lang="en-US" sz="3200" b="1" dirty="0">
                <a:solidFill>
                  <a:schemeClr val="accent1">
                    <a:lumMod val="75000"/>
                  </a:schemeClr>
                </a:solidFill>
              </a:rPr>
              <a:t> </a:t>
            </a:r>
            <a:r>
              <a:rPr lang="en-US" sz="3200" b="1" dirty="0" err="1">
                <a:solidFill>
                  <a:schemeClr val="accent1">
                    <a:lumMod val="75000"/>
                  </a:schemeClr>
                </a:solidFill>
              </a:rPr>
              <a:t>nhà</a:t>
            </a:r>
            <a:r>
              <a:rPr lang="en-US" sz="3200" b="1" dirty="0">
                <a:solidFill>
                  <a:schemeClr val="accent1">
                    <a:lumMod val="75000"/>
                  </a:schemeClr>
                </a:solidFill>
              </a:rPr>
              <a:t> </a:t>
            </a:r>
            <a:r>
              <a:rPr lang="en-US" sz="3200" b="1" dirty="0" err="1">
                <a:solidFill>
                  <a:schemeClr val="accent1">
                    <a:lumMod val="75000"/>
                  </a:schemeClr>
                </a:solidFill>
              </a:rPr>
              <a:t>đi</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đang</a:t>
            </a:r>
            <a:r>
              <a:rPr lang="en-US" sz="3200" b="1" dirty="0">
                <a:solidFill>
                  <a:schemeClr val="accent1">
                    <a:lumMod val="75000"/>
                  </a:schemeClr>
                </a:solidFill>
              </a:rPr>
              <a:t> </a:t>
            </a:r>
            <a:r>
              <a:rPr lang="en-US" sz="3200" b="1" dirty="0" err="1">
                <a:solidFill>
                  <a:schemeClr val="accent1">
                    <a:lumMod val="75000"/>
                  </a:schemeClr>
                </a:solidFill>
              </a:rPr>
              <a:t>mong</a:t>
            </a:r>
            <a:r>
              <a:rPr lang="en-US" sz="3200" b="1" dirty="0">
                <a:solidFill>
                  <a:schemeClr val="accent1">
                    <a:lumMod val="75000"/>
                  </a:schemeClr>
                </a:solidFill>
              </a:rPr>
              <a:t> </a:t>
            </a:r>
            <a:r>
              <a:rPr lang="en-US" sz="3200" b="1" dirty="0" err="1">
                <a:solidFill>
                  <a:schemeClr val="accent1">
                    <a:lumMod val="75000"/>
                  </a:schemeClr>
                </a:solidFill>
              </a:rPr>
              <a:t>đấy</a:t>
            </a:r>
            <a:r>
              <a:rPr lang="en-US" sz="3200" b="1" dirty="0">
                <a:solidFill>
                  <a:schemeClr val="accent1">
                    <a:lumMod val="75000"/>
                  </a:schemeClr>
                </a:solidFill>
              </a:rPr>
              <a:t>.”</a:t>
            </a:r>
          </a:p>
        </p:txBody>
      </p:sp>
    </p:spTree>
    <p:extLst>
      <p:ext uri="{BB962C8B-B14F-4D97-AF65-F5344CB8AC3E}">
        <p14:creationId xmlns:p14="http://schemas.microsoft.com/office/powerpoint/2010/main" val="21595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553998"/>
          </a:xfrm>
          <a:prstGeom prst="rect">
            <a:avLst/>
          </a:prstGeom>
        </p:spPr>
        <p:txBody>
          <a:bodyPr wrap="square" lIns="0" tIns="0" rIns="0" bIns="0" rtlCol="0" anchor="t">
            <a:spAutoFit/>
          </a:bodyPr>
          <a:lstStyle/>
          <a:p>
            <a:r>
              <a:rPr lang="en-US" sz="3600" dirty="0" err="1">
                <a:solidFill>
                  <a:srgbClr val="FF0000"/>
                </a:solidFill>
              </a:rPr>
              <a:t>Câu</a:t>
            </a:r>
            <a:r>
              <a:rPr lang="en-US" sz="3600" dirty="0">
                <a:solidFill>
                  <a:srgbClr val="FF0000"/>
                </a:solidFill>
              </a:rPr>
              <a:t> 3: </a:t>
            </a:r>
            <a:r>
              <a:rPr lang="en-US" sz="3600" dirty="0" err="1">
                <a:solidFill>
                  <a:srgbClr val="FF0000"/>
                </a:solidFill>
              </a:rPr>
              <a:t>Vì</a:t>
            </a:r>
            <a:r>
              <a:rPr lang="en-US" sz="3600" dirty="0">
                <a:solidFill>
                  <a:srgbClr val="FF0000"/>
                </a:solidFill>
              </a:rPr>
              <a:t> </a:t>
            </a:r>
            <a:r>
              <a:rPr lang="en-US" sz="3600" dirty="0" err="1">
                <a:solidFill>
                  <a:srgbClr val="FF0000"/>
                </a:solidFill>
              </a:rPr>
              <a:t>sao</a:t>
            </a:r>
            <a:r>
              <a:rPr lang="en-US" sz="3600" dirty="0">
                <a:solidFill>
                  <a:srgbClr val="FF0000"/>
                </a:solidFill>
              </a:rPr>
              <a:t> </a:t>
            </a:r>
            <a:r>
              <a:rPr lang="en-US" sz="3600" dirty="0" err="1">
                <a:solidFill>
                  <a:srgbClr val="FF0000"/>
                </a:solidFill>
              </a:rPr>
              <a:t>mẹ</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bé</a:t>
            </a:r>
            <a:r>
              <a:rPr lang="en-US" sz="3600" dirty="0">
                <a:solidFill>
                  <a:srgbClr val="FF0000"/>
                </a:solidFill>
              </a:rPr>
              <a:t> </a:t>
            </a:r>
            <a:r>
              <a:rPr lang="en-US" sz="3600" dirty="0" err="1">
                <a:solidFill>
                  <a:srgbClr val="FF0000"/>
                </a:solidFill>
              </a:rPr>
              <a:t>nói</a:t>
            </a:r>
            <a:r>
              <a:rPr lang="en-US" sz="3600" dirty="0">
                <a:solidFill>
                  <a:srgbClr val="FF0000"/>
                </a:solidFill>
              </a:rPr>
              <a:t>: “Con </a:t>
            </a:r>
            <a:r>
              <a:rPr lang="en-US" sz="3600" dirty="0" err="1">
                <a:solidFill>
                  <a:srgbClr val="FF0000"/>
                </a:solidFill>
              </a:rPr>
              <a:t>đã</a:t>
            </a:r>
            <a:r>
              <a:rPr lang="en-US" sz="3600" dirty="0">
                <a:solidFill>
                  <a:srgbClr val="FF0000"/>
                </a:solidFill>
              </a:rPr>
              <a:t> </a:t>
            </a:r>
            <a:r>
              <a:rPr lang="en-US" sz="3600" dirty="0" err="1">
                <a:solidFill>
                  <a:srgbClr val="FF0000"/>
                </a:solidFill>
              </a:rPr>
              <a:t>lớn</a:t>
            </a:r>
            <a:r>
              <a:rPr lang="en-US" sz="3600" dirty="0">
                <a:solidFill>
                  <a:srgbClr val="FF0000"/>
                </a:solidFill>
              </a:rPr>
              <a:t> </a:t>
            </a:r>
            <a:r>
              <a:rPr lang="en-US" sz="3600" dirty="0" err="1">
                <a:solidFill>
                  <a:srgbClr val="FF0000"/>
                </a:solidFill>
              </a:rPr>
              <a:t>thật</a:t>
            </a:r>
            <a:r>
              <a:rPr lang="en-US" sz="3600" dirty="0">
                <a:solidFill>
                  <a:srgbClr val="FF0000"/>
                </a:solidFill>
              </a:rPr>
              <a:t> </a:t>
            </a:r>
            <a:r>
              <a:rPr lang="en-US" sz="3600" dirty="0" err="1">
                <a:solidFill>
                  <a:srgbClr val="FF0000"/>
                </a:solidFill>
              </a:rPr>
              <a:t>rồi</a:t>
            </a:r>
            <a:r>
              <a:rPr lang="en-US" sz="3600" dirty="0">
                <a:solidFill>
                  <a:srgbClr val="FF0000"/>
                </a:solidFill>
              </a:rPr>
              <a:t>!”?</a:t>
            </a:r>
          </a:p>
        </p:txBody>
      </p:sp>
      <p:sp>
        <p:nvSpPr>
          <p:cNvPr id="5" name="Rectangle 4"/>
          <p:cNvSpPr/>
          <p:nvPr/>
        </p:nvSpPr>
        <p:spPr>
          <a:xfrm>
            <a:off x="1364567" y="3643533"/>
            <a:ext cx="9300881" cy="1200329"/>
          </a:xfrm>
          <a:prstGeom prst="rect">
            <a:avLst/>
          </a:prstGeom>
        </p:spPr>
        <p:txBody>
          <a:bodyPr wrap="square">
            <a:spAutoFit/>
          </a:bodyPr>
          <a:lstStyle/>
          <a:p>
            <a:r>
              <a:rPr lang="nl-NL" sz="3600" dirty="0">
                <a:solidFill>
                  <a:srgbClr val="0070C0"/>
                </a:solidFill>
              </a:rPr>
              <a:t>+ Mẹ nói như vậy vì thấy con đã biết phân biệt đúng – sai và biết xin lỗi.</a:t>
            </a:r>
            <a:endParaRPr lang="en-US" sz="3600" dirty="0">
              <a:solidFill>
                <a:srgbClr val="0070C0"/>
              </a:solidFill>
            </a:endParaRPr>
          </a:p>
        </p:txBody>
      </p:sp>
    </p:spTree>
    <p:extLst>
      <p:ext uri="{BB962C8B-B14F-4D97-AF65-F5344CB8AC3E}">
        <p14:creationId xmlns:p14="http://schemas.microsoft.com/office/powerpoint/2010/main" val="1448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358705" y="2852567"/>
            <a:ext cx="10515600" cy="609398"/>
          </a:xfrm>
          <a:prstGeom prst="rect">
            <a:avLst/>
          </a:prstGeom>
        </p:spPr>
        <p:txBody>
          <a:bodyPr wrap="square" lIns="0" tIns="0" rIns="0" bIns="0" rtlCol="0" anchor="t">
            <a:spAutoFit/>
          </a:bodyPr>
          <a:lstStyle/>
          <a:p>
            <a:pPr marL="0" indent="0">
              <a:buNone/>
            </a:pPr>
            <a:r>
              <a:rPr lang="en-US" sz="4400" dirty="0" err="1">
                <a:solidFill>
                  <a:srgbClr val="FF0000"/>
                </a:solidFill>
              </a:rPr>
              <a:t>Câu</a:t>
            </a:r>
            <a:r>
              <a:rPr lang="en-US" sz="4400" dirty="0">
                <a:solidFill>
                  <a:srgbClr val="FF0000"/>
                </a:solidFill>
              </a:rPr>
              <a:t> </a:t>
            </a:r>
            <a:r>
              <a:rPr lang="en-US" sz="4400" dirty="0" smtClean="0">
                <a:solidFill>
                  <a:srgbClr val="FF0000"/>
                </a:solidFill>
              </a:rPr>
              <a:t>4: </a:t>
            </a:r>
            <a:r>
              <a:rPr lang="en-US" sz="4400" dirty="0" err="1" smtClean="0">
                <a:solidFill>
                  <a:srgbClr val="FF0000"/>
                </a:solidFill>
              </a:rPr>
              <a:t>Thử</a:t>
            </a:r>
            <a:r>
              <a:rPr lang="en-US" sz="4400" dirty="0" smtClean="0">
                <a:solidFill>
                  <a:srgbClr val="FF0000"/>
                </a:solidFill>
              </a:rPr>
              <a:t> </a:t>
            </a:r>
            <a:r>
              <a:rPr lang="en-US" sz="4400" dirty="0" err="1" smtClean="0">
                <a:solidFill>
                  <a:srgbClr val="FF0000"/>
                </a:solidFill>
              </a:rPr>
              <a:t>đặt</a:t>
            </a:r>
            <a:r>
              <a:rPr lang="en-US" sz="4400" dirty="0" smtClean="0">
                <a:solidFill>
                  <a:srgbClr val="FF0000"/>
                </a:solidFill>
              </a:rPr>
              <a:t> </a:t>
            </a:r>
            <a:r>
              <a:rPr lang="en-US" sz="4400" dirty="0" err="1" smtClean="0">
                <a:solidFill>
                  <a:srgbClr val="FF0000"/>
                </a:solidFill>
              </a:rPr>
              <a:t>một</a:t>
            </a:r>
            <a:r>
              <a:rPr lang="en-US" sz="4400" dirty="0" smtClean="0">
                <a:solidFill>
                  <a:srgbClr val="FF0000"/>
                </a:solidFill>
              </a:rPr>
              <a:t> </a:t>
            </a:r>
            <a:r>
              <a:rPr lang="en-US" sz="4400" dirty="0" err="1" smtClean="0">
                <a:solidFill>
                  <a:srgbClr val="FF0000"/>
                </a:solidFill>
              </a:rPr>
              <a:t>tên</a:t>
            </a:r>
            <a:r>
              <a:rPr lang="en-US" sz="4400" dirty="0" smtClean="0">
                <a:solidFill>
                  <a:srgbClr val="FF0000"/>
                </a:solidFill>
              </a:rPr>
              <a:t> </a:t>
            </a:r>
            <a:r>
              <a:rPr lang="en-US" sz="4400" dirty="0" err="1" smtClean="0">
                <a:solidFill>
                  <a:srgbClr val="FF0000"/>
                </a:solidFill>
              </a:rPr>
              <a:t>khác</a:t>
            </a:r>
            <a:r>
              <a:rPr lang="en-US" sz="4400" dirty="0" smtClean="0">
                <a:solidFill>
                  <a:srgbClr val="FF0000"/>
                </a:solidFill>
              </a:rPr>
              <a:t> </a:t>
            </a:r>
            <a:r>
              <a:rPr lang="en-US" sz="4400" dirty="0" err="1" smtClean="0">
                <a:solidFill>
                  <a:srgbClr val="FF0000"/>
                </a:solidFill>
              </a:rPr>
              <a:t>cho</a:t>
            </a:r>
            <a:r>
              <a:rPr lang="en-US" sz="4400" dirty="0" smtClean="0">
                <a:solidFill>
                  <a:srgbClr val="FF0000"/>
                </a:solidFill>
              </a:rPr>
              <a:t> </a:t>
            </a:r>
            <a:r>
              <a:rPr lang="en-US" sz="4400" dirty="0" err="1" smtClean="0">
                <a:solidFill>
                  <a:srgbClr val="FF0000"/>
                </a:solidFill>
              </a:rPr>
              <a:t>chuyện</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28911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5">
            <a:extLst>
              <a:ext uri="{FF2B5EF4-FFF2-40B4-BE49-F238E27FC236}">
                <a16:creationId xmlns="" xmlns:a16="http://schemas.microsoft.com/office/drawing/2014/main" id="{A4E03999-78D9-44EB-93F4-688400BA9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90" y="3373412"/>
            <a:ext cx="3549247" cy="3312889"/>
          </a:xfrm>
          <a:prstGeom prst="rect">
            <a:avLst/>
          </a:prstGeom>
        </p:spPr>
      </p:pic>
      <p:pic>
        <p:nvPicPr>
          <p:cNvPr id="7" name="54">
            <a:extLst>
              <a:ext uri="{FF2B5EF4-FFF2-40B4-BE49-F238E27FC236}">
                <a16:creationId xmlns="" xmlns:a16="http://schemas.microsoft.com/office/drawing/2014/main" id="{A0E53A23-6590-4835-BA19-F48CBC9A5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6" y="3592508"/>
            <a:ext cx="3592090" cy="3265537"/>
          </a:xfrm>
          <a:prstGeom prst="rect">
            <a:avLst/>
          </a:prstGeom>
        </p:spPr>
      </p:pic>
      <p:pic>
        <p:nvPicPr>
          <p:cNvPr id="8" name="42">
            <a:extLst>
              <a:ext uri="{FF2B5EF4-FFF2-40B4-BE49-F238E27FC236}">
                <a16:creationId xmlns="" xmlns:a16="http://schemas.microsoft.com/office/drawing/2014/main" id="{5EE46816-CEE4-4965-A34F-88072896694E}"/>
              </a:ext>
            </a:extLst>
          </p:cNvPr>
          <p:cNvPicPr>
            <a:picLocks noChangeAspect="1"/>
          </p:cNvPicPr>
          <p:nvPr/>
        </p:nvPicPr>
        <p:blipFill>
          <a:blip r:embed="rId4"/>
          <a:stretch>
            <a:fillRect/>
          </a:stretch>
        </p:blipFill>
        <p:spPr>
          <a:xfrm>
            <a:off x="398904" y="-250279"/>
            <a:ext cx="2177862" cy="3291655"/>
          </a:xfrm>
          <a:prstGeom prst="rect">
            <a:avLst/>
          </a:prstGeom>
        </p:spPr>
      </p:pic>
      <p:sp>
        <p:nvSpPr>
          <p:cNvPr id="9" name="Rounded Rectangle 8"/>
          <p:cNvSpPr/>
          <p:nvPr/>
        </p:nvSpPr>
        <p:spPr>
          <a:xfrm>
            <a:off x="4298095" y="2529489"/>
            <a:ext cx="4825219" cy="21260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LuyệN</a:t>
            </a:r>
            <a:r>
              <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 </a:t>
            </a: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tập</a:t>
            </a:r>
            <a:endPar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latin typeface="UTM Avo"/>
              <a:cs typeface="Times New Roman" pitchFamily="18" charset="0"/>
            </a:endParaRPr>
          </a:p>
        </p:txBody>
      </p:sp>
    </p:spTree>
    <p:extLst>
      <p:ext uri="{BB962C8B-B14F-4D97-AF65-F5344CB8AC3E}">
        <p14:creationId xmlns:p14="http://schemas.microsoft.com/office/powerpoint/2010/main" val="18504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89" t="16780" r="13531" b="22393"/>
          <a:stretch/>
        </p:blipFill>
        <p:spPr>
          <a:xfrm>
            <a:off x="450166" y="1027906"/>
            <a:ext cx="11254154" cy="2391509"/>
          </a:xfrm>
        </p:spPr>
      </p:pic>
      <p:sp>
        <p:nvSpPr>
          <p:cNvPr id="5" name="TextBox 13"/>
          <p:cNvSpPr txBox="1">
            <a:spLocks/>
          </p:cNvSpPr>
          <p:nvPr/>
        </p:nvSpPr>
        <p:spPr>
          <a:xfrm>
            <a:off x="1505243" y="3977982"/>
            <a:ext cx="9622302" cy="182819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err="1" smtClean="0">
                <a:solidFill>
                  <a:srgbClr val="FF0000"/>
                </a:solidFill>
              </a:rPr>
              <a:t>Các</a:t>
            </a:r>
            <a:r>
              <a:rPr lang="en-US" sz="4400" dirty="0" smtClean="0">
                <a:solidFill>
                  <a:srgbClr val="FF0000"/>
                </a:solidFill>
              </a:rPr>
              <a:t> </a:t>
            </a:r>
            <a:r>
              <a:rPr lang="en-US" sz="4400" dirty="0" err="1" smtClean="0">
                <a:solidFill>
                  <a:srgbClr val="FF0000"/>
                </a:solidFill>
              </a:rPr>
              <a:t>dấu</a:t>
            </a:r>
            <a:r>
              <a:rPr lang="en-US" sz="4400" dirty="0" smtClean="0">
                <a:solidFill>
                  <a:srgbClr val="FF0000"/>
                </a:solidFill>
              </a:rPr>
              <a:t> </a:t>
            </a:r>
            <a:r>
              <a:rPr lang="en-US" sz="4400" dirty="0" err="1" smtClean="0">
                <a:solidFill>
                  <a:srgbClr val="FF0000"/>
                </a:solidFill>
              </a:rPr>
              <a:t>gạch</a:t>
            </a:r>
            <a:r>
              <a:rPr lang="en-US" sz="4400" dirty="0" smtClean="0">
                <a:solidFill>
                  <a:srgbClr val="FF0000"/>
                </a:solidFill>
              </a:rPr>
              <a:t> </a:t>
            </a:r>
            <a:r>
              <a:rPr lang="en-US" sz="4400" dirty="0" err="1" smtClean="0">
                <a:solidFill>
                  <a:srgbClr val="FF0000"/>
                </a:solidFill>
              </a:rPr>
              <a:t>ngang</a:t>
            </a:r>
            <a:r>
              <a:rPr lang="en-US" sz="4400" dirty="0" smtClean="0">
                <a:solidFill>
                  <a:srgbClr val="FF0000"/>
                </a:solidFill>
              </a:rPr>
              <a:t> </a:t>
            </a:r>
            <a:r>
              <a:rPr lang="en-US" sz="4400" dirty="0" err="1" smtClean="0">
                <a:solidFill>
                  <a:srgbClr val="FF0000"/>
                </a:solidFill>
              </a:rPr>
              <a:t>trong</a:t>
            </a:r>
            <a:r>
              <a:rPr lang="en-US" sz="4400" dirty="0" smtClean="0">
                <a:solidFill>
                  <a:srgbClr val="FF0000"/>
                </a:solidFill>
              </a:rPr>
              <a:t> </a:t>
            </a:r>
            <a:r>
              <a:rPr lang="en-US" sz="4400" dirty="0" err="1" smtClean="0">
                <a:solidFill>
                  <a:srgbClr val="FF0000"/>
                </a:solidFill>
              </a:rPr>
              <a:t>bài</a:t>
            </a:r>
            <a:r>
              <a:rPr lang="en-US" sz="4400" dirty="0" smtClean="0">
                <a:solidFill>
                  <a:srgbClr val="FF0000"/>
                </a:solidFill>
              </a:rPr>
              <a:t> </a:t>
            </a:r>
            <a:r>
              <a:rPr lang="en-US" sz="4400" dirty="0" err="1" smtClean="0">
                <a:solidFill>
                  <a:srgbClr val="FF0000"/>
                </a:solidFill>
              </a:rPr>
              <a:t>đọc</a:t>
            </a:r>
            <a:r>
              <a:rPr lang="en-US" sz="4400" dirty="0" smtClean="0">
                <a:solidFill>
                  <a:srgbClr val="FF0000"/>
                </a:solidFill>
              </a:rPr>
              <a:t> </a:t>
            </a:r>
            <a:r>
              <a:rPr lang="en-US" sz="4400" dirty="0" err="1" smtClean="0">
                <a:solidFill>
                  <a:srgbClr val="FF0000"/>
                </a:solidFill>
              </a:rPr>
              <a:t>được</a:t>
            </a:r>
            <a:r>
              <a:rPr lang="en-US" sz="4400" dirty="0" smtClean="0">
                <a:solidFill>
                  <a:srgbClr val="FF0000"/>
                </a:solidFill>
              </a:rPr>
              <a:t> </a:t>
            </a:r>
            <a:r>
              <a:rPr lang="en-US" sz="4400" dirty="0" err="1" smtClean="0">
                <a:solidFill>
                  <a:srgbClr val="FF0000"/>
                </a:solidFill>
              </a:rPr>
              <a:t>dùng</a:t>
            </a:r>
            <a:r>
              <a:rPr lang="en-US" sz="4400" dirty="0" smtClean="0">
                <a:solidFill>
                  <a:srgbClr val="FF0000"/>
                </a:solidFill>
              </a:rPr>
              <a:t> </a:t>
            </a:r>
            <a:r>
              <a:rPr lang="en-US" sz="4400" dirty="0" err="1" smtClean="0">
                <a:solidFill>
                  <a:srgbClr val="FF0000"/>
                </a:solidFill>
              </a:rPr>
              <a:t>để</a:t>
            </a:r>
            <a:r>
              <a:rPr lang="en-US" sz="4400" dirty="0" smtClean="0">
                <a:solidFill>
                  <a:srgbClr val="FF0000"/>
                </a:solidFill>
              </a:rPr>
              <a:t> </a:t>
            </a:r>
            <a:r>
              <a:rPr lang="en-US" sz="4400" dirty="0" err="1" smtClean="0">
                <a:solidFill>
                  <a:srgbClr val="FF0000"/>
                </a:solidFill>
              </a:rPr>
              <a:t>đánh</a:t>
            </a:r>
            <a:r>
              <a:rPr lang="en-US" sz="4400" dirty="0" smtClean="0">
                <a:solidFill>
                  <a:srgbClr val="FF0000"/>
                </a:solidFill>
              </a:rPr>
              <a:t> </a:t>
            </a:r>
            <a:r>
              <a:rPr lang="en-US" sz="4400" dirty="0" err="1" smtClean="0">
                <a:solidFill>
                  <a:srgbClr val="FF0000"/>
                </a:solidFill>
              </a:rPr>
              <a:t>dấu</a:t>
            </a:r>
            <a:r>
              <a:rPr lang="en-US" sz="4400" dirty="0" smtClean="0">
                <a:solidFill>
                  <a:srgbClr val="FF0000"/>
                </a:solidFill>
              </a:rPr>
              <a:t> </a:t>
            </a:r>
            <a:r>
              <a:rPr lang="en-US" sz="4400" dirty="0" err="1" smtClean="0">
                <a:solidFill>
                  <a:srgbClr val="FF0000"/>
                </a:solidFill>
              </a:rPr>
              <a:t>lời</a:t>
            </a:r>
            <a:r>
              <a:rPr lang="en-US" sz="4400" dirty="0" smtClean="0">
                <a:solidFill>
                  <a:srgbClr val="FF0000"/>
                </a:solidFill>
              </a:rPr>
              <a:t> </a:t>
            </a:r>
            <a:r>
              <a:rPr lang="en-US" sz="4400" dirty="0" err="1" smtClean="0">
                <a:solidFill>
                  <a:srgbClr val="FF0000"/>
                </a:solidFill>
              </a:rPr>
              <a:t>nói</a:t>
            </a:r>
            <a:r>
              <a:rPr lang="en-US" sz="4400" dirty="0" smtClean="0">
                <a:solidFill>
                  <a:srgbClr val="FF0000"/>
                </a:solidFill>
              </a:rPr>
              <a:t> </a:t>
            </a:r>
            <a:r>
              <a:rPr lang="en-US" sz="4400" dirty="0" err="1" smtClean="0">
                <a:solidFill>
                  <a:srgbClr val="FF0000"/>
                </a:solidFill>
              </a:rPr>
              <a:t>trực</a:t>
            </a:r>
            <a:r>
              <a:rPr lang="en-US" sz="4400" dirty="0" smtClean="0">
                <a:solidFill>
                  <a:srgbClr val="FF0000"/>
                </a:solidFill>
              </a:rPr>
              <a:t> </a:t>
            </a:r>
            <a:r>
              <a:rPr lang="en-US" sz="4400" dirty="0" err="1" smtClean="0">
                <a:solidFill>
                  <a:srgbClr val="FF0000"/>
                </a:solidFill>
              </a:rPr>
              <a:t>tiếp</a:t>
            </a:r>
            <a:r>
              <a:rPr lang="en-US" sz="4400" dirty="0" smtClean="0">
                <a:solidFill>
                  <a:srgbClr val="FF0000"/>
                </a:solidFill>
              </a:rPr>
              <a:t> </a:t>
            </a:r>
            <a:r>
              <a:rPr lang="en-US" sz="4400" dirty="0" err="1" smtClean="0">
                <a:solidFill>
                  <a:srgbClr val="FF0000"/>
                </a:solidFill>
              </a:rPr>
              <a:t>của</a:t>
            </a:r>
            <a:r>
              <a:rPr lang="en-US" sz="4400" dirty="0" smtClean="0">
                <a:solidFill>
                  <a:srgbClr val="FF0000"/>
                </a:solidFill>
              </a:rPr>
              <a:t> </a:t>
            </a:r>
            <a:r>
              <a:rPr lang="en-US" sz="4400" dirty="0" err="1" smtClean="0">
                <a:solidFill>
                  <a:srgbClr val="FF0000"/>
                </a:solidFill>
              </a:rPr>
              <a:t>nhân</a:t>
            </a:r>
            <a:r>
              <a:rPr lang="en-US" sz="4400" dirty="0" smtClean="0">
                <a:solidFill>
                  <a:srgbClr val="FF0000"/>
                </a:solidFill>
              </a:rPr>
              <a:t> </a:t>
            </a:r>
            <a:r>
              <a:rPr lang="en-US" sz="4400" dirty="0" err="1" smtClean="0">
                <a:solidFill>
                  <a:srgbClr val="FF0000"/>
                </a:solidFill>
              </a:rPr>
              <a:t>vật</a:t>
            </a:r>
            <a:r>
              <a:rPr lang="en-US" sz="4400" dirty="0" smtClean="0">
                <a:solidFill>
                  <a:srgbClr val="FF0000"/>
                </a:solidFill>
              </a:rPr>
              <a:t> </a:t>
            </a:r>
            <a:r>
              <a:rPr lang="en-US" sz="4400" dirty="0" err="1" smtClean="0">
                <a:solidFill>
                  <a:srgbClr val="FF0000"/>
                </a:solidFill>
              </a:rPr>
              <a:t>trong</a:t>
            </a:r>
            <a:r>
              <a:rPr lang="en-US" sz="4400" dirty="0" smtClean="0">
                <a:solidFill>
                  <a:srgbClr val="FF0000"/>
                </a:solidFill>
              </a:rPr>
              <a:t> </a:t>
            </a:r>
            <a:r>
              <a:rPr lang="en-US" sz="4400" dirty="0" err="1" smtClean="0">
                <a:solidFill>
                  <a:srgbClr val="FF0000"/>
                </a:solidFill>
              </a:rPr>
              <a:t>đối</a:t>
            </a:r>
            <a:r>
              <a:rPr lang="en-US" sz="4400" dirty="0" smtClean="0">
                <a:solidFill>
                  <a:srgbClr val="FF0000"/>
                </a:solidFill>
              </a:rPr>
              <a:t> </a:t>
            </a:r>
            <a:r>
              <a:rPr lang="en-US" sz="4400" dirty="0" err="1" smtClean="0">
                <a:solidFill>
                  <a:srgbClr val="FF0000"/>
                </a:solidFill>
              </a:rPr>
              <a:t>thoại</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5620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218028" y="1493135"/>
            <a:ext cx="10515600" cy="1014637"/>
          </a:xfrm>
          <a:prstGeom prst="rect">
            <a:avLst/>
          </a:prstGeom>
        </p:spPr>
        <p:txBody>
          <a:bodyPr wrap="square" lIns="0" tIns="0" rIns="0" bIns="0" rtlCol="0" anchor="t">
            <a:spAutoFit/>
          </a:bodyPr>
          <a:lstStyle/>
          <a:p>
            <a:pPr marL="0" indent="0">
              <a:buNone/>
            </a:pPr>
            <a:r>
              <a:rPr lang="en-US" sz="3200" b="1" i="1" dirty="0" smtClean="0"/>
              <a:t>2. </a:t>
            </a:r>
            <a:r>
              <a:rPr lang="en-US" sz="3200" b="1" i="1" dirty="0" err="1" smtClean="0"/>
              <a:t>Các</a:t>
            </a:r>
            <a:r>
              <a:rPr lang="en-US" sz="3200" b="1" i="1" dirty="0" smtClean="0"/>
              <a:t> </a:t>
            </a:r>
            <a:r>
              <a:rPr lang="en-US" sz="3200" b="1" i="1" dirty="0" err="1" smtClean="0"/>
              <a:t>nhân</a:t>
            </a:r>
            <a:r>
              <a:rPr lang="en-US" sz="3200" b="1" i="1" dirty="0" smtClean="0"/>
              <a:t> </a:t>
            </a:r>
            <a:r>
              <a:rPr lang="en-US" sz="3200" b="1" i="1" dirty="0" err="1" smtClean="0"/>
              <a:t>vật</a:t>
            </a:r>
            <a:r>
              <a:rPr lang="en-US" sz="3200" b="1" i="1" dirty="0" smtClean="0"/>
              <a:t> </a:t>
            </a:r>
            <a:r>
              <a:rPr lang="en-US" sz="3200" b="1" i="1" dirty="0" err="1" smtClean="0"/>
              <a:t>trong</a:t>
            </a:r>
            <a:r>
              <a:rPr lang="en-US" sz="3200" b="1" i="1" dirty="0" smtClean="0"/>
              <a:t> </a:t>
            </a:r>
            <a:r>
              <a:rPr lang="en-US" sz="3200" b="1" i="1" dirty="0" err="1" smtClean="0"/>
              <a:t>câu</a:t>
            </a:r>
            <a:r>
              <a:rPr lang="en-US" sz="3200" b="1" i="1" dirty="0" smtClean="0"/>
              <a:t> </a:t>
            </a:r>
            <a:r>
              <a:rPr lang="en-US" sz="3200" b="1" i="1" dirty="0" err="1" smtClean="0"/>
              <a:t>chuyện</a:t>
            </a:r>
            <a:r>
              <a:rPr lang="en-US" sz="3200" b="1" i="1" dirty="0" smtClean="0"/>
              <a:t> </a:t>
            </a:r>
            <a:r>
              <a:rPr lang="en-US" sz="3200" b="1" i="1" dirty="0" err="1" smtClean="0"/>
              <a:t>đối</a:t>
            </a:r>
            <a:r>
              <a:rPr lang="en-US" sz="3200" b="1" i="1" dirty="0" smtClean="0"/>
              <a:t> </a:t>
            </a:r>
            <a:r>
              <a:rPr lang="en-US" sz="3200" b="1" i="1" dirty="0" err="1" smtClean="0"/>
              <a:t>thoại</a:t>
            </a:r>
            <a:r>
              <a:rPr lang="en-US" sz="3200" b="1" i="1" dirty="0" smtClean="0"/>
              <a:t> </a:t>
            </a:r>
            <a:r>
              <a:rPr lang="en-US" sz="3200" b="1" i="1" dirty="0" err="1" smtClean="0"/>
              <a:t>như</a:t>
            </a:r>
            <a:r>
              <a:rPr lang="en-US" sz="3200" b="1" i="1" dirty="0" smtClean="0"/>
              <a:t> </a:t>
            </a:r>
            <a:r>
              <a:rPr lang="en-US" sz="3200" b="1" i="1" dirty="0" err="1" smtClean="0"/>
              <a:t>thế</a:t>
            </a:r>
            <a:r>
              <a:rPr lang="en-US" sz="3200" b="1" i="1" dirty="0" smtClean="0"/>
              <a:t> </a:t>
            </a:r>
            <a:r>
              <a:rPr lang="en-US" sz="3200" b="1" i="1" dirty="0" err="1" smtClean="0"/>
              <a:t>nào</a:t>
            </a:r>
            <a:r>
              <a:rPr lang="en-US" sz="3200" b="1" i="1" dirty="0" smtClean="0"/>
              <a:t>? </a:t>
            </a:r>
          </a:p>
          <a:p>
            <a:pPr marL="0" indent="0">
              <a:buNone/>
            </a:pPr>
            <a:r>
              <a:rPr lang="en-US" sz="3200" b="1" i="1" dirty="0" err="1" smtClean="0"/>
              <a:t>Chọn</a:t>
            </a:r>
            <a:r>
              <a:rPr lang="en-US" sz="3200" b="1" i="1" dirty="0" smtClean="0"/>
              <a:t> ý </a:t>
            </a:r>
            <a:r>
              <a:rPr lang="en-US" sz="3200" b="1" i="1" dirty="0" err="1" smtClean="0"/>
              <a:t>đúng</a:t>
            </a:r>
            <a:r>
              <a:rPr lang="en-US" sz="3200" b="1" i="1" dirty="0" smtClean="0"/>
              <a:t>:</a:t>
            </a:r>
            <a:endParaRPr lang="en-US" sz="3200" dirty="0"/>
          </a:p>
        </p:txBody>
      </p:sp>
      <p:sp>
        <p:nvSpPr>
          <p:cNvPr id="5" name="TextBox 13"/>
          <p:cNvSpPr txBox="1">
            <a:spLocks/>
          </p:cNvSpPr>
          <p:nvPr/>
        </p:nvSpPr>
        <p:spPr>
          <a:xfrm>
            <a:off x="960120" y="2997257"/>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lúc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13"/>
          <p:cNvSpPr txBox="1">
            <a:spLocks/>
          </p:cNvSpPr>
          <p:nvPr/>
        </p:nvSpPr>
        <p:spPr>
          <a:xfrm>
            <a:off x="960120" y="5054984"/>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xen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13"/>
          <p:cNvSpPr txBox="1">
            <a:spLocks/>
          </p:cNvSpPr>
          <p:nvPr/>
        </p:nvSpPr>
        <p:spPr>
          <a:xfrm>
            <a:off x="960120" y="4026120"/>
            <a:ext cx="10515600" cy="5909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xong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Oval 10"/>
          <p:cNvSpPr/>
          <p:nvPr/>
        </p:nvSpPr>
        <p:spPr>
          <a:xfrm>
            <a:off x="801858" y="4026120"/>
            <a:ext cx="562708" cy="5909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3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9532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36" y="0"/>
            <a:ext cx="12207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878" y="4546602"/>
            <a:ext cx="1295231"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286"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461" y="5330828"/>
            <a:ext cx="238282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438" y="5330826"/>
            <a:ext cx="1015868"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95"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6719" y="5295129"/>
            <a:ext cx="1219041"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151" y="3680605"/>
            <a:ext cx="1966387"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504" y="3830554"/>
            <a:ext cx="2447426"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07212" y="-2961639"/>
            <a:ext cx="12374158"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2081963" y="74518"/>
            <a:ext cx="1219040"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7308" y="3244817"/>
            <a:ext cx="1354007"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6655" y="-879984"/>
            <a:ext cx="395680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8483" y="943651"/>
            <a:ext cx="2373149" cy="1077218"/>
          </a:xfrm>
          <a:prstGeom prst="rect">
            <a:avLst/>
          </a:prstGeom>
          <a:noFill/>
        </p:spPr>
        <p:txBody>
          <a:bodyPr wrap="none" rtlCol="0">
            <a:spAutoFit/>
          </a:bodyPr>
          <a:lstStyle/>
          <a:p>
            <a:pPr algn="ctr" defTabSz="1219170"/>
            <a:r>
              <a:rPr lang="en-US" sz="3200" b="1" dirty="0">
                <a:solidFill>
                  <a:srgbClr val="002060"/>
                </a:solidFill>
                <a:latin typeface="UTM Avo" panose="02040603050506020204" pitchFamily="18" charset="0"/>
                <a:cs typeface="Arial" panose="020B0604020202020204" pitchFamily="34" charset="0"/>
              </a:rPr>
              <a:t>BẢO VỆ</a:t>
            </a:r>
          </a:p>
          <a:p>
            <a:pPr algn="ctr" defTabSz="1219170"/>
            <a:r>
              <a:rPr lang="en-US" sz="3200" b="1" dirty="0">
                <a:solidFill>
                  <a:srgbClr val="002060"/>
                </a:solidFill>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101" y="2746048"/>
            <a:ext cx="15360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108" y="6006875"/>
            <a:ext cx="812694" cy="812800"/>
          </a:xfrm>
          <a:prstGeom prst="rect">
            <a:avLst/>
          </a:prstGeom>
        </p:spPr>
      </p:pic>
      <p:pic>
        <p:nvPicPr>
          <p:cNvPr id="3" name="Picture 2">
            <a:extLst>
              <a:ext uri="{FF2B5EF4-FFF2-40B4-BE49-F238E27FC236}">
                <a16:creationId xmlns="" xmlns:a16="http://schemas.microsoft.com/office/drawing/2014/main" id="{6F4E2F84-A5A9-49C0-A03B-066AF075C0A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4516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8408" y="679421"/>
            <a:ext cx="10133281" cy="57061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0943" y="1966677"/>
            <a:ext cx="8330116" cy="2554545"/>
          </a:xfrm>
          <a:prstGeom prst="rect">
            <a:avLst/>
          </a:prstGeom>
          <a:noFill/>
        </p:spPr>
        <p:txBody>
          <a:bodyPr wrap="square" rtlCol="0">
            <a:spAutoFit/>
          </a:bodyPr>
          <a:lstStyle/>
          <a:p>
            <a:pPr algn="ctr" defTabSz="1219170"/>
            <a:r>
              <a:rPr lang="en-US" sz="4000" b="1" dirty="0" err="1">
                <a:solidFill>
                  <a:srgbClr val="002060"/>
                </a:solidFill>
                <a:latin typeface="UTM Avo" panose="02040603050506020204" pitchFamily="18" charset="0"/>
                <a:cs typeface="Arial" panose="020B0604020202020204" pitchFamily="34" charset="0"/>
              </a:rPr>
              <a:t>Trả</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lời</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đúng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câu</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hỏi</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để</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giúp</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chú</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khỉ</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ngăn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chặn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hành</a:t>
            </a:r>
            <a:r>
              <a:rPr lang="en-US" sz="4000" b="1" dirty="0">
                <a:solidFill>
                  <a:srgbClr val="002060"/>
                </a:solidFill>
                <a:latin typeface="UTM Avo" panose="02040603050506020204" pitchFamily="18" charset="0"/>
                <a:cs typeface="Arial" panose="020B0604020202020204" pitchFamily="34" charset="0"/>
              </a:rPr>
              <a:t> vi </a:t>
            </a:r>
          </a:p>
          <a:p>
            <a:pPr algn="ctr" defTabSz="1219170"/>
            <a:r>
              <a:rPr lang="en-US" sz="4000" b="1" dirty="0" err="1">
                <a:solidFill>
                  <a:srgbClr val="002060"/>
                </a:solidFill>
                <a:latin typeface="UTM Avo" panose="02040603050506020204" pitchFamily="18" charset="0"/>
                <a:cs typeface="Arial" panose="020B0604020202020204" pitchFamily="34" charset="0"/>
              </a:rPr>
              <a:t>phá</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rừng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của</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nhóm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lâm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tặc</a:t>
            </a:r>
            <a:endParaRPr lang="en-US" sz="4000" b="1" dirty="0">
              <a:solidFill>
                <a:srgbClr val="002060"/>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C9277F42-E851-4B8B-9A36-8FBC59DAE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25691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7290" y="4076896"/>
            <a:ext cx="1015868"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121" y="4708887"/>
            <a:ext cx="2234909"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431" y="4708887"/>
            <a:ext cx="1392587"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2241" y="5170075"/>
            <a:ext cx="1455303"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030" y="4954733"/>
            <a:ext cx="1326070"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614" y="5156200"/>
            <a:ext cx="7915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9526" y="4338353"/>
            <a:ext cx="1940731"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2416" y="1995846"/>
            <a:ext cx="545182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81" y="4121208"/>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811" y="4316607"/>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689" y="-159051"/>
            <a:ext cx="1262428"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862" y="715127"/>
            <a:ext cx="1063750"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420" y="-404789"/>
            <a:ext cx="1421294"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2" y="478729"/>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a:hlinkClick r:id="" action="ppaction://noaction"/>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1100560" flipH="1">
            <a:off x="9789014" y="936411"/>
            <a:ext cx="1346150"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57" y="1267407"/>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876" y="1782883"/>
            <a:ext cx="667352"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1633" y="308682"/>
            <a:ext cx="749801"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0102" y="3168625"/>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3980" y="5632513"/>
            <a:ext cx="1940984" cy="29894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31430" y="35623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962" y="5980673"/>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77" y="37655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566" y="5629527"/>
            <a:ext cx="2080684" cy="30158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40" action="ppaction://hlinksldjump"/>
          </p:cNvPr>
          <p:cNvSpPr/>
          <p:nvPr/>
        </p:nvSpPr>
        <p:spPr>
          <a:xfrm>
            <a:off x="1198696"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1</a:t>
            </a:r>
          </a:p>
        </p:txBody>
      </p:sp>
      <p:sp>
        <p:nvSpPr>
          <p:cNvPr id="40" name="Oval 39">
            <a:hlinkClick r:id="rId41" action="ppaction://hlinksldjump"/>
          </p:cNvPr>
          <p:cNvSpPr/>
          <p:nvPr/>
        </p:nvSpPr>
        <p:spPr>
          <a:xfrm>
            <a:off x="3376979" y="4058597"/>
            <a:ext cx="581415" cy="595639"/>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smtClean="0">
                <a:solidFill>
                  <a:srgbClr val="006600"/>
                </a:solidFill>
                <a:latin typeface="UTM Avo" panose="02040603050506020204" pitchFamily="18" charset="0"/>
              </a:rPr>
              <a:t>2</a:t>
            </a:r>
            <a:endParaRPr lang="en-US" sz="2400" dirty="0">
              <a:solidFill>
                <a:srgbClr val="006600"/>
              </a:solidFill>
              <a:latin typeface="UTM Avo" panose="02040603050506020204" pitchFamily="18" charset="0"/>
            </a:endParaRPr>
          </a:p>
        </p:txBody>
      </p:sp>
      <p:sp>
        <p:nvSpPr>
          <p:cNvPr id="41" name="Oval 40">
            <a:hlinkClick r:id="rId42" action="ppaction://hlinksldjump"/>
          </p:cNvPr>
          <p:cNvSpPr/>
          <p:nvPr/>
        </p:nvSpPr>
        <p:spPr>
          <a:xfrm>
            <a:off x="6495067" y="3780971"/>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3</a:t>
            </a:r>
          </a:p>
        </p:txBody>
      </p:sp>
      <p:pic>
        <p:nvPicPr>
          <p:cNvPr id="10" name="Picture 9">
            <a:hlinkClick r:id="rId43" action="ppaction://hlinksldjump"/>
            <a:extLst>
              <a:ext uri="{FF2B5EF4-FFF2-40B4-BE49-F238E27FC236}">
                <a16:creationId xmlns="" xmlns:a16="http://schemas.microsoft.com/office/drawing/2014/main" id="{6B5D7E04-CB57-4CBA-9E38-5C1D0D13A8FD}"/>
              </a:ext>
            </a:extLst>
          </p:cNvPr>
          <p:cNvPicPr>
            <a:picLocks noChangeAspect="1"/>
          </p:cNvPicPr>
          <p:nvPr/>
        </p:nvPicPr>
        <p:blipFill>
          <a:blip r:embed="rId44" cstate="print"/>
          <a:stretch>
            <a:fillRect/>
          </a:stretch>
        </p:blipFill>
        <p:spPr>
          <a:xfrm>
            <a:off x="11078516" y="5918200"/>
            <a:ext cx="800812" cy="782376"/>
          </a:xfrm>
          <a:prstGeom prst="rect">
            <a:avLst/>
          </a:prstGeom>
        </p:spPr>
      </p:pic>
      <p:pic>
        <p:nvPicPr>
          <p:cNvPr id="36" name="Picture 35">
            <a:extLst>
              <a:ext uri="{FF2B5EF4-FFF2-40B4-BE49-F238E27FC236}">
                <a16:creationId xmlns="" xmlns:a16="http://schemas.microsoft.com/office/drawing/2014/main" id="{13995212-68C6-41E7-9628-7D845FB2104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42913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21"/>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3" grpId="0" animBg="1"/>
      <p:bldP spid="4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1076" y="3878132"/>
            <a:ext cx="11306178" cy="29798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141644" y="4657452"/>
            <a:ext cx="8037179" cy="954107"/>
          </a:xfrm>
          <a:prstGeom prst="rect">
            <a:avLst/>
          </a:prstGeom>
          <a:noFill/>
        </p:spPr>
        <p:txBody>
          <a:bodyPr wrap="square" rtlCol="0">
            <a:spAutoFit/>
          </a:bodyPr>
          <a:lstStyle/>
          <a:p>
            <a:pPr>
              <a:defRPr/>
            </a:pP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văn</a:t>
            </a:r>
            <a:r>
              <a:rPr lang="en-US" sz="2800" b="1" dirty="0">
                <a:solidFill>
                  <a:schemeClr val="accent1">
                    <a:lumMod val="50000"/>
                  </a:schemeClr>
                </a:solidFill>
              </a:rPr>
              <a:t> </a:t>
            </a:r>
            <a:r>
              <a:rPr lang="en-US" sz="2800" b="1" dirty="0" err="1">
                <a:solidFill>
                  <a:schemeClr val="accent1">
                    <a:lumMod val="50000"/>
                  </a:schemeClr>
                </a:solidFill>
              </a:rPr>
              <a:t>là</a:t>
            </a:r>
            <a:r>
              <a:rPr lang="en-US" sz="2800" b="1" dirty="0">
                <a:solidFill>
                  <a:schemeClr val="accent1">
                    <a:lumMod val="50000"/>
                  </a:schemeClr>
                </a:solidFill>
              </a:rPr>
              <a:t> </a:t>
            </a:r>
            <a:r>
              <a:rPr lang="en-US" sz="2800" b="1" dirty="0" err="1">
                <a:solidFill>
                  <a:schemeClr val="accent1">
                    <a:lumMod val="50000"/>
                  </a:schemeClr>
                </a:solidFill>
              </a:rPr>
              <a:t>lời</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tác</a:t>
            </a:r>
            <a:r>
              <a:rPr lang="en-US" sz="2800" b="1" dirty="0">
                <a:solidFill>
                  <a:schemeClr val="accent1">
                    <a:lumMod val="50000"/>
                  </a:schemeClr>
                </a:solidFill>
              </a:rPr>
              <a:t> </a:t>
            </a:r>
            <a:r>
              <a:rPr lang="en-US" sz="2800" b="1" dirty="0" err="1">
                <a:solidFill>
                  <a:schemeClr val="accent1">
                    <a:lumMod val="50000"/>
                  </a:schemeClr>
                </a:solidFill>
              </a:rPr>
              <a:t>giả</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về</a:t>
            </a:r>
            <a:r>
              <a:rPr lang="en-US" sz="2800" b="1" dirty="0">
                <a:solidFill>
                  <a:schemeClr val="accent1">
                    <a:lumMod val="50000"/>
                  </a:schemeClr>
                </a:solidFill>
              </a:rPr>
              <a:t> </a:t>
            </a:r>
            <a:r>
              <a:rPr lang="en-US" sz="2800" b="1" dirty="0" err="1">
                <a:solidFill>
                  <a:schemeClr val="accent1">
                    <a:lumMod val="50000"/>
                  </a:schemeClr>
                </a:solidFill>
              </a:rPr>
              <a:t>những</a:t>
            </a:r>
            <a:r>
              <a:rPr lang="en-US" sz="2800" b="1" dirty="0">
                <a:solidFill>
                  <a:schemeClr val="accent1">
                    <a:lumMod val="50000"/>
                  </a:schemeClr>
                </a:solidFill>
              </a:rPr>
              <a:t> </a:t>
            </a:r>
            <a:r>
              <a:rPr lang="en-US" sz="2800" b="1" dirty="0" err="1">
                <a:solidFill>
                  <a:schemeClr val="accent1">
                    <a:lumMod val="50000"/>
                  </a:schemeClr>
                </a:solidFill>
              </a:rPr>
              <a:t>kỉ</a:t>
            </a:r>
            <a:r>
              <a:rPr lang="en-US" sz="2800" b="1" dirty="0">
                <a:solidFill>
                  <a:schemeClr val="accent1">
                    <a:lumMod val="50000"/>
                  </a:schemeClr>
                </a:solidFill>
              </a:rPr>
              <a:t> </a:t>
            </a:r>
            <a:r>
              <a:rPr lang="en-US" sz="2800" b="1" dirty="0" err="1">
                <a:solidFill>
                  <a:schemeClr val="accent1">
                    <a:lumMod val="50000"/>
                  </a:schemeClr>
                </a:solidFill>
              </a:rPr>
              <a:t>niệm</a:t>
            </a:r>
            <a:r>
              <a:rPr lang="en-US" sz="2800" b="1" dirty="0">
                <a:solidFill>
                  <a:schemeClr val="accent1">
                    <a:lumMod val="50000"/>
                  </a:schemeClr>
                </a:solidFill>
              </a:rPr>
              <a:t> </a:t>
            </a:r>
            <a:r>
              <a:rPr lang="en-US" sz="2800" b="1" dirty="0" err="1">
                <a:solidFill>
                  <a:schemeClr val="accent1">
                    <a:lumMod val="50000"/>
                  </a:schemeClr>
                </a:solidFill>
              </a:rPr>
              <a:t>đẹp</a:t>
            </a:r>
            <a:r>
              <a:rPr lang="en-US" sz="2800" b="1" dirty="0">
                <a:solidFill>
                  <a:schemeClr val="accent1">
                    <a:lumMod val="50000"/>
                  </a:schemeClr>
                </a:solidFill>
              </a:rPr>
              <a:t> </a:t>
            </a:r>
            <a:r>
              <a:rPr lang="en-US" sz="2800" b="1" dirty="0" err="1">
                <a:solidFill>
                  <a:schemeClr val="accent1">
                    <a:lumMod val="50000"/>
                  </a:schemeClr>
                </a:solidFill>
              </a:rPr>
              <a:t>đẽ</a:t>
            </a:r>
            <a:r>
              <a:rPr lang="en-US" sz="2800" b="1" dirty="0">
                <a:solidFill>
                  <a:schemeClr val="accent1">
                    <a:lumMod val="50000"/>
                  </a:schemeClr>
                </a:solidFill>
              </a:rPr>
              <a:t> </a:t>
            </a:r>
            <a:r>
              <a:rPr lang="en-US" sz="2800" b="1" dirty="0" err="1">
                <a:solidFill>
                  <a:schemeClr val="accent1">
                    <a:lumMod val="50000"/>
                  </a:schemeClr>
                </a:solidFill>
              </a:rPr>
              <a:t>đáng</a:t>
            </a:r>
            <a:r>
              <a:rPr lang="en-US" sz="2800" b="1" dirty="0">
                <a:solidFill>
                  <a:schemeClr val="accent1">
                    <a:lumMod val="50000"/>
                  </a:schemeClr>
                </a:solidFill>
              </a:rPr>
              <a:t> </a:t>
            </a:r>
            <a:r>
              <a:rPr lang="en-US" sz="2800" b="1" dirty="0" err="1">
                <a:solidFill>
                  <a:schemeClr val="accent1">
                    <a:lumMod val="50000"/>
                  </a:schemeClr>
                </a:solidFill>
              </a:rPr>
              <a:t>nhớ</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mình</a:t>
            </a:r>
            <a:r>
              <a:rPr lang="en-US" sz="2800" b="1" dirty="0">
                <a:solidFill>
                  <a:schemeClr val="accent1">
                    <a:lumMod val="50000"/>
                  </a:schemeClr>
                </a:solidFill>
              </a:rPr>
              <a:t>.</a:t>
            </a:r>
            <a:endParaRPr lang="vi-VN" sz="2800" b="1" dirty="0">
              <a:solidFill>
                <a:schemeClr val="accent1">
                  <a:lumMod val="50000"/>
                </a:schemeClr>
              </a:solidFill>
              <a:cs typeface="Times New Roman" pitchFamily="18" charset="0"/>
            </a:endParaRPr>
          </a:p>
        </p:txBody>
      </p:sp>
      <p:pic>
        <p:nvPicPr>
          <p:cNvPr id="8" name="Picture 2" descr="C:\Users\ADMIN\Desktop\Tai nguyen thiet ke tro choi\Bảng gỗ\Picture1 (2).png">
            <a:hlinkClick r:id="rId6" action="ppaction://hlinksldjump"/>
            <a:extLst>
              <a:ext uri="{FF2B5EF4-FFF2-40B4-BE49-F238E27FC236}">
                <a16:creationId xmlns="" xmlns:a16="http://schemas.microsoft.com/office/drawing/2014/main" id="{66F4948B-EAEC-4F7C-AE89-4E3ED2DF27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9356"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 xmlns:a16="http://schemas.microsoft.com/office/drawing/2014/main" id="{27F47DF2-F1D7-428E-9330-92E08805A61B}"/>
              </a:ext>
            </a:extLst>
          </p:cNvPr>
          <p:cNvSpPr txBox="1"/>
          <p:nvPr/>
        </p:nvSpPr>
        <p:spPr>
          <a:xfrm>
            <a:off x="2761847" y="1379753"/>
            <a:ext cx="6271170" cy="954107"/>
          </a:xfrm>
          <a:prstGeom prst="rect">
            <a:avLst/>
          </a:prstGeom>
          <a:noFill/>
        </p:spPr>
        <p:txBody>
          <a:bodyPr wrap="square" rtlCol="0">
            <a:spAutoFit/>
          </a:bodyPr>
          <a:lstStyle/>
          <a:p>
            <a:r>
              <a:rPr lang="en-US" sz="2800" b="1" dirty="0"/>
              <a:t>     </a:t>
            </a:r>
            <a:r>
              <a:rPr lang="en-US" sz="2800" dirty="0" smtClean="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Bài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văn</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là</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lời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của</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ai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nói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về</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điều</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gì</a:t>
            </a:r>
            <a:r>
              <a:rPr lang="en-US" sz="2800" dirty="0">
                <a:effectLst>
                  <a:outerShdw blurRad="38100" dist="38100" dir="2700000" algn="tl">
                    <a:srgbClr val="000000">
                      <a:alpha val="43137"/>
                    </a:srgbClr>
                  </a:outerShdw>
                </a:effectLst>
                <a:cs typeface="Times New Roman" pitchFamily="18" charset="0"/>
              </a:rPr>
              <a:t>?</a:t>
            </a:r>
            <a:endParaRPr lang="vi-VN" sz="2800" dirty="0">
              <a:effectLst>
                <a:outerShdw blurRad="38100" dist="38100" dir="2700000" algn="tl">
                  <a:srgbClr val="000000">
                    <a:alpha val="43137"/>
                  </a:srgbClr>
                </a:outerShdw>
              </a:effectLst>
              <a:cs typeface="Times New Roman" pitchFamily="18" charset="0"/>
            </a:endParaRPr>
          </a:p>
          <a:p>
            <a:endParaRPr lang="en-US" sz="2800" b="1" dirty="0"/>
          </a:p>
        </p:txBody>
      </p:sp>
      <p:pic>
        <p:nvPicPr>
          <p:cNvPr id="9" name="Picture 8">
            <a:extLst>
              <a:ext uri="{FF2B5EF4-FFF2-40B4-BE49-F238E27FC236}">
                <a16:creationId xmlns="" xmlns:a16="http://schemas.microsoft.com/office/drawing/2014/main" id="{5EB9D11E-4FDA-4D37-BA45-6A2BFD17D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5945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6726" y="3727683"/>
            <a:ext cx="10108599" cy="267259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286497" y="4420527"/>
            <a:ext cx="7649055" cy="1569660"/>
          </a:xfrm>
          <a:prstGeom prst="rect">
            <a:avLst/>
          </a:prstGeom>
          <a:noFill/>
        </p:spPr>
        <p:txBody>
          <a:bodyPr wrap="square" rtlCol="0">
            <a:spAutoFit/>
          </a:bodyPr>
          <a:lstStyle/>
          <a:p>
            <a:pPr algn="ctr" defTabSz="1219170"/>
            <a:r>
              <a:rPr lang="en-US" sz="3200" b="1" dirty="0" err="1">
                <a:solidFill>
                  <a:srgbClr val="0070C0"/>
                </a:solidFill>
                <a:latin typeface="Calibri Light" panose="020F0302020204030204"/>
              </a:rPr>
              <a:t>Mùa</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thu</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gợi</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cho</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tác</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giả</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nhớ</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đến</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những</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kỉ</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niệm</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của</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buổi</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tựu</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trường</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đầu</a:t>
            </a:r>
            <a:r>
              <a:rPr lang="en-US" sz="3200" b="1" dirty="0">
                <a:solidFill>
                  <a:srgbClr val="0070C0"/>
                </a:solidFill>
                <a:latin typeface="Calibri Light" panose="020F0302020204030204"/>
              </a:rPr>
              <a:t> </a:t>
            </a:r>
            <a:r>
              <a:rPr lang="en-US" sz="3200" b="1" dirty="0" err="1">
                <a:solidFill>
                  <a:srgbClr val="0070C0"/>
                </a:solidFill>
                <a:latin typeface="Calibri Light" panose="020F0302020204030204"/>
              </a:rPr>
              <a:t>tiên</a:t>
            </a:r>
            <a:r>
              <a:rPr lang="en-US" sz="3200" b="1" dirty="0">
                <a:solidFill>
                  <a:srgbClr val="0070C0"/>
                </a:solidFill>
                <a:latin typeface="Calibri Light" panose="020F0302020204030204"/>
              </a:rPr>
              <a:t>.</a:t>
            </a:r>
            <a:endParaRPr lang="vi-VN" sz="3200" b="1" dirty="0">
              <a:solidFill>
                <a:srgbClr val="0070C0"/>
              </a:solidFill>
              <a:latin typeface="Times New Roman" panose="02020603050405020304" pitchFamily="18" charset="0"/>
              <a:cs typeface="Times New Roman" pitchFamily="18" charset="0"/>
            </a:endParaRPr>
          </a:p>
          <a:p>
            <a:pPr algn="ctr" defTabSz="1219170"/>
            <a:r>
              <a:rPr lang="vi-VN" sz="3200" b="1" dirty="0"/>
              <a:t> </a:t>
            </a:r>
            <a:endParaRPr lang="en-US" sz="3200" b="1" dirty="0">
              <a:solidFill>
                <a:srgbClr val="008047"/>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6489" y="-159261"/>
            <a:ext cx="9206301" cy="441630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 xmlns:a16="http://schemas.microsoft.com/office/drawing/2014/main" id="{1218253A-5DE5-46FF-880C-F0308C715FC5}"/>
              </a:ext>
            </a:extLst>
          </p:cNvPr>
          <p:cNvSpPr txBox="1"/>
          <p:nvPr/>
        </p:nvSpPr>
        <p:spPr>
          <a:xfrm>
            <a:off x="2807342" y="1109215"/>
            <a:ext cx="6379016" cy="1384995"/>
          </a:xfrm>
          <a:prstGeom prst="rect">
            <a:avLst/>
          </a:prstGeom>
          <a:noFill/>
        </p:spPr>
        <p:txBody>
          <a:bodyPr wrap="square" rtlCol="0">
            <a:spAutoFit/>
          </a:bodyPr>
          <a:lstStyle/>
          <a:p>
            <a:r>
              <a:rPr lang="en-US" sz="2800" b="1" dirty="0"/>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Điều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gì</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gợi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cho</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tác</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giả</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nhớ</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đến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những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kỉ</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niệm</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của</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buổi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tựu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trường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đầu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tiên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a:t>
            </a:r>
            <a:endParaRPr lang="vi-VN" sz="2800" dirty="0">
              <a:effectLst>
                <a:outerShdw blurRad="38100" dist="38100" dir="2700000" algn="tl">
                  <a:srgbClr val="000000">
                    <a:alpha val="43137"/>
                  </a:srgbClr>
                </a:outerShdw>
              </a:effectLst>
              <a:latin typeface="Times New Roman" panose="02020603050405020304" pitchFamily="18" charset="0"/>
              <a:cs typeface="Times New Roman" pitchFamily="18" charset="0"/>
            </a:endParaRPr>
          </a:p>
          <a:p>
            <a:r>
              <a:rPr lang="vi-VN" sz="2800" dirty="0"/>
              <a:t> </a:t>
            </a:r>
            <a:endParaRPr lang="en-US" sz="2800" dirty="0"/>
          </a:p>
        </p:txBody>
      </p:sp>
      <p:pic>
        <p:nvPicPr>
          <p:cNvPr id="8" name="Picture 7">
            <a:extLst>
              <a:ext uri="{FF2B5EF4-FFF2-40B4-BE49-F238E27FC236}">
                <a16:creationId xmlns="" xmlns:a16="http://schemas.microsoft.com/office/drawing/2014/main" id="{28A3B52D-B499-47A4-A9BD-C5D15F93F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113298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613" y="3239597"/>
            <a:ext cx="12802769" cy="33703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732613" y="4224573"/>
            <a:ext cx="9291651" cy="954107"/>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bé</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con </a:t>
            </a:r>
            <a:r>
              <a:rPr lang="en-US" sz="2800" b="1" dirty="0" err="1">
                <a:solidFill>
                  <a:srgbClr val="0070C0"/>
                </a:solidFill>
                <a:latin typeface="Calibri Light" panose="020F0302020204030204"/>
              </a:rPr>
              <a:t>đường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khác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lạ</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cảnh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vật</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xung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quanh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vì</a:t>
            </a:r>
            <a:r>
              <a:rPr lang="en-US" sz="2800" b="1" dirty="0">
                <a:solidFill>
                  <a:srgbClr val="0070C0"/>
                </a:solidFill>
                <a:latin typeface="Calibri Light" panose="020F0302020204030204"/>
              </a:rPr>
              <a:t> long </a:t>
            </a:r>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đang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có</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sự</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lớn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hôm</a:t>
            </a:r>
            <a:r>
              <a:rPr lang="en-US" sz="2800" b="1" dirty="0">
                <a:solidFill>
                  <a:srgbClr val="0070C0"/>
                </a:solidFill>
                <a:latin typeface="Calibri Light" panose="020F0302020204030204"/>
              </a:rPr>
              <a:t> nay </a:t>
            </a:r>
            <a:r>
              <a:rPr lang="en-US" sz="2800" b="1" dirty="0" err="1">
                <a:solidFill>
                  <a:srgbClr val="0070C0"/>
                </a:solidFill>
                <a:latin typeface="Calibri Light" panose="020F0302020204030204"/>
              </a:rPr>
              <a:t>em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học</a:t>
            </a:r>
            <a:r>
              <a:rPr lang="en-US" sz="2800" b="1" dirty="0">
                <a:solidFill>
                  <a:srgbClr val="0070C0"/>
                </a:solidFill>
                <a:latin typeface="Calibri Light" panose="020F0302020204030204"/>
              </a:rPr>
              <a:t>.</a:t>
            </a:r>
            <a:endParaRPr lang="en-US" sz="2800" b="1" dirty="0">
              <a:solidFill>
                <a:srgbClr val="0070C0"/>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706" y="-796287"/>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 xmlns:a16="http://schemas.microsoft.com/office/drawing/2014/main" id="{8BFE98CA-3413-4B94-A9E7-3C17385F0F55}"/>
              </a:ext>
            </a:extLst>
          </p:cNvPr>
          <p:cNvSpPr txBox="1"/>
          <p:nvPr/>
        </p:nvSpPr>
        <p:spPr>
          <a:xfrm>
            <a:off x="3029846" y="352423"/>
            <a:ext cx="6194980" cy="1569660"/>
          </a:xfrm>
          <a:prstGeom prst="rect">
            <a:avLst/>
          </a:prstGeom>
          <a:noFill/>
        </p:spPr>
        <p:txBody>
          <a:bodyPr wrap="square" rtlCol="0">
            <a:spAutoFit/>
          </a:bodyPr>
          <a:lstStyle/>
          <a:p>
            <a:pPr>
              <a:defRPr/>
            </a:pPr>
            <a:r>
              <a:rPr lang="en-US" sz="2800" b="1" dirty="0"/>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Tâm</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trạng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của</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cậu</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bé</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trên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con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đến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được</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diễn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tả</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qua chi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tiết</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nào</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endParaRPr lang="vi-VN" sz="3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pic>
        <p:nvPicPr>
          <p:cNvPr id="8" name="Picture 7">
            <a:extLst>
              <a:ext uri="{FF2B5EF4-FFF2-40B4-BE49-F238E27FC236}">
                <a16:creationId xmlns="" xmlns:a16="http://schemas.microsoft.com/office/drawing/2014/main" id="{B997354F-420C-48E0-A2DD-267892233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016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5053" t="9125" r="1902" b="56282"/>
          <a:stretch/>
        </p:blipFill>
        <p:spPr>
          <a:xfrm>
            <a:off x="1369254" y="1405819"/>
            <a:ext cx="9453490" cy="5409215"/>
          </a:xfrm>
          <a:prstGeom prst="rect">
            <a:avLst/>
          </a:prstGeom>
        </p:spPr>
      </p:pic>
      <p:sp>
        <p:nvSpPr>
          <p:cNvPr id="4" name="Title 3">
            <a:extLst>
              <a:ext uri="{FF2B5EF4-FFF2-40B4-BE49-F238E27FC236}">
                <a16:creationId xmlns="" xmlns:a16="http://schemas.microsoft.com/office/drawing/2014/main" id="{BDA144B1-BC48-4FB5-81A0-5EEE0F41D92F}"/>
              </a:ext>
            </a:extLst>
          </p:cNvPr>
          <p:cNvSpPr>
            <a:spLocks noGrp="1"/>
          </p:cNvSpPr>
          <p:nvPr>
            <p:ph type="title"/>
          </p:nvPr>
        </p:nvSpPr>
        <p:spPr>
          <a:xfrm>
            <a:off x="1822489" y="129491"/>
            <a:ext cx="8547019" cy="840230"/>
          </a:xfrm>
          <a:prstGeom prst="rect">
            <a:avLst/>
          </a:prstGeom>
        </p:spPr>
        <p:txBody>
          <a:bodyPr wrap="none">
            <a:spAutoFit/>
          </a:bodyPr>
          <a:lstStyle/>
          <a:p>
            <a:pPr algn="ctr" defTabSz="914195">
              <a:defRPr/>
            </a:pP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Con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7979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1027</Words>
  <Application>Microsoft Office PowerPoint</Application>
  <PresentationFormat>Widescreen</PresentationFormat>
  <Paragraphs>95</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Aral</vt:lpstr>
      <vt:lpstr>Arial</vt:lpstr>
      <vt:lpstr>Calibri</vt:lpstr>
      <vt:lpstr>Calibri Light</vt:lpstr>
      <vt:lpstr>Times New Roman</vt:lpstr>
      <vt:lpstr>UTM Avo</vt:lpstr>
      <vt:lpstr>Office Theme</vt:lpstr>
      <vt:lpstr>Tuần 3  Bài đọc 2: 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Con đã lớn thật rồi</vt:lpstr>
      <vt:lpstr>Bài đọc 2: Con đã lớn thật rồi</vt:lpstr>
      <vt:lpstr>Con đã lớn thật rồi</vt:lpstr>
      <vt:lpstr>PowerPoint Presentation</vt:lpstr>
      <vt:lpstr>PowerPoint Presentation</vt:lpstr>
      <vt:lpstr>PowerPoint Presentation</vt:lpstr>
      <vt:lpstr>PowerPoint Presentation</vt:lpstr>
      <vt:lpstr>PowerPoint Presentation</vt:lpstr>
      <vt:lpstr>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QUYEN</dc:creator>
  <cp:lastModifiedBy>ADMIN</cp:lastModifiedBy>
  <cp:revision>17</cp:revision>
  <dcterms:created xsi:type="dcterms:W3CDTF">2022-08-23T05:05:52Z</dcterms:created>
  <dcterms:modified xsi:type="dcterms:W3CDTF">2024-09-25T14:32:02Z</dcterms:modified>
</cp:coreProperties>
</file>