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00" r:id="rId1"/>
  </p:sldMasterIdLst>
  <p:notesMasterIdLst>
    <p:notesMasterId r:id="rId25"/>
  </p:notesMasterIdLst>
  <p:sldIdLst>
    <p:sldId id="326" r:id="rId2"/>
    <p:sldId id="327" r:id="rId3"/>
    <p:sldId id="328" r:id="rId4"/>
    <p:sldId id="309" r:id="rId5"/>
    <p:sldId id="311" r:id="rId6"/>
    <p:sldId id="312" r:id="rId7"/>
    <p:sldId id="313" r:id="rId8"/>
    <p:sldId id="318" r:id="rId9"/>
    <p:sldId id="319" r:id="rId10"/>
    <p:sldId id="329" r:id="rId11"/>
    <p:sldId id="356" r:id="rId12"/>
    <p:sldId id="355" r:id="rId13"/>
    <p:sldId id="332" r:id="rId14"/>
    <p:sldId id="333" r:id="rId15"/>
    <p:sldId id="335" r:id="rId16"/>
    <p:sldId id="341" r:id="rId17"/>
    <p:sldId id="346" r:id="rId18"/>
    <p:sldId id="345" r:id="rId19"/>
    <p:sldId id="342" r:id="rId20"/>
    <p:sldId id="357" r:id="rId21"/>
    <p:sldId id="350" r:id="rId22"/>
    <p:sldId id="352" r:id="rId23"/>
    <p:sldId id="354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07707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D950AAD-7D49-4818-BDB5-7E8A06A01C00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98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BC3F93-7B22-40F5-B730-BFE28A26AE4F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2455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vi-VN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7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2BC3F93-7B22-40F5-B730-BFE28A26AE4F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010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9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Firewrk8"/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726" y="2981327"/>
            <a:ext cx="152400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7"/>
          <p:cNvSpPr>
            <a:spLocks noChangeArrowheads="1" noChangeShapeType="1" noTextEdit="1"/>
          </p:cNvSpPr>
          <p:nvPr/>
        </p:nvSpPr>
        <p:spPr bwMode="auto">
          <a:xfrm>
            <a:off x="1524000" y="685800"/>
            <a:ext cx="9066663" cy="5048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b="1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  <a:endParaRPr lang="en-US" sz="4800" b="1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6" name="Picture 10" descr="Firewrk8"/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726" y="419318"/>
            <a:ext cx="152400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Firewrk8"/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03" y="2856707"/>
            <a:ext cx="152400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Firewrk8"/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02" y="5274251"/>
            <a:ext cx="1524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Firewrk8"/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08" y="210344"/>
            <a:ext cx="1524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Firewrk8"/>
          <p:cNvPicPr>
            <a:picLocks noChangeAspect="1" noChangeArrowheads="1"/>
          </p:cNvPicPr>
          <p:nvPr/>
        </p:nvPicPr>
        <p:blipFill>
          <a:blip r:embed="rId3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397" y="5440362"/>
            <a:ext cx="1524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WordArt 10"/>
          <p:cNvSpPr>
            <a:spLocks noChangeArrowheads="1" noChangeShapeType="1" noTextEdit="1"/>
          </p:cNvSpPr>
          <p:nvPr/>
        </p:nvSpPr>
        <p:spPr bwMode="auto">
          <a:xfrm>
            <a:off x="2790825" y="2356645"/>
            <a:ext cx="7000875" cy="500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CHU VĂN AN</a:t>
            </a:r>
            <a:endParaRPr lang="en-US" sz="3200" b="1" kern="10">
              <a:ln w="9525">
                <a:solidFill>
                  <a:srgbClr val="3366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2" name="WordArt 11" descr="Purple mesh"/>
          <p:cNvSpPr>
            <a:spLocks noChangeArrowheads="1" noChangeShapeType="1" noTextEdit="1"/>
          </p:cNvSpPr>
          <p:nvPr/>
        </p:nvSpPr>
        <p:spPr bwMode="auto">
          <a:xfrm>
            <a:off x="2514601" y="3143251"/>
            <a:ext cx="7510463" cy="2428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78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chemeClr val="bg1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 TOÁN 3 – SGK CÁNH DIỀU   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3296362" y="5983070"/>
            <a:ext cx="71277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Giáo viên: Nguyễn Thị </a:t>
            </a:r>
            <a:r>
              <a:rPr lang="en-US" altLang="en-US" sz="36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Thu H</a:t>
            </a:r>
            <a:r>
              <a:rPr lang="vi-VN" altLang="en-US" sz="36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ươ</a:t>
            </a:r>
            <a:r>
              <a:rPr lang="en-US" altLang="en-US" sz="3600" b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</a:t>
            </a:r>
            <a:endParaRPr lang="en-US" altLang="en-US" sz="36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1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CTY REDSTAR\Downloads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14376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C:\Users\CTY REDSTAR\Downloads\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14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46083" y="-23092"/>
            <a:ext cx="9144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Mi –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mét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6083" y="1592735"/>
            <a:ext cx="1152984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5400" b="1" dirty="0" smtClean="0">
                <a:latin typeface="+mj-lt"/>
              </a:rPr>
              <a:t>    M</a:t>
            </a:r>
            <a:r>
              <a:rPr lang="nl-NL" sz="5400" b="1" dirty="0">
                <a:latin typeface="+mj-lt"/>
              </a:rPr>
              <a:t>i – li – mét là </a:t>
            </a:r>
            <a:r>
              <a:rPr lang="vi-VN" sz="5400" b="1" dirty="0">
                <a:latin typeface="+mj-lt"/>
              </a:rPr>
              <a:t>một</a:t>
            </a:r>
            <a:r>
              <a:rPr lang="nl-NL" sz="5400" b="1" dirty="0">
                <a:latin typeface="+mj-lt"/>
              </a:rPr>
              <a:t> đơn vị đo độ dài, </a:t>
            </a:r>
            <a:endParaRPr lang="vi-VN" sz="5400" b="1" dirty="0" smtClean="0">
              <a:latin typeface="+mj-lt"/>
            </a:endParaRPr>
          </a:p>
          <a:p>
            <a:r>
              <a:rPr lang="nl-NL" sz="5400" b="1" dirty="0" smtClean="0">
                <a:latin typeface="+mj-lt"/>
              </a:rPr>
              <a:t>được </a:t>
            </a:r>
            <a:r>
              <a:rPr lang="nl-NL" sz="5400" b="1" dirty="0">
                <a:latin typeface="+mj-lt"/>
              </a:rPr>
              <a:t>viết tắt là </a:t>
            </a:r>
            <a:r>
              <a:rPr lang="nl-NL" sz="5400" b="1" dirty="0">
                <a:solidFill>
                  <a:srgbClr val="FF0000"/>
                </a:solidFill>
                <a:latin typeface="+mj-lt"/>
              </a:rPr>
              <a:t>mm.</a:t>
            </a:r>
            <a:endParaRPr lang="en-US" sz="5400" b="1" dirty="0">
              <a:solidFill>
                <a:srgbClr val="FF0000"/>
              </a:solidFill>
              <a:latin typeface="+mj-lt"/>
            </a:endParaRPr>
          </a:p>
          <a:p>
            <a:endParaRPr lang="en-US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006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61393" y="-157655"/>
            <a:ext cx="9144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Mi –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mét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1"/>
            <a:ext cx="12192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0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2226734"/>
            <a:ext cx="12192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8"/>
          <p:cNvSpPr>
            <a:spLocks noChangeArrowheads="1"/>
          </p:cNvSpPr>
          <p:nvPr/>
        </p:nvSpPr>
        <p:spPr bwMode="auto">
          <a:xfrm>
            <a:off x="11878954" y="2588350"/>
            <a:ext cx="2857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18947" y="1837001"/>
            <a:ext cx="3175" cy="350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01254" y="1835412"/>
            <a:ext cx="0" cy="3508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Rectangle 18"/>
          <p:cNvSpPr>
            <a:spLocks noChangeArrowheads="1"/>
          </p:cNvSpPr>
          <p:nvPr/>
        </p:nvSpPr>
        <p:spPr bwMode="auto">
          <a:xfrm>
            <a:off x="335770" y="1274840"/>
            <a:ext cx="10287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318947" y="2010831"/>
            <a:ext cx="1168659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1417626" y="4147161"/>
            <a:ext cx="372758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mm </a:t>
            </a:r>
            <a:r>
              <a:rPr lang="en-US" altLang="vi-V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altLang="vi-VN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822810" y="2595400"/>
            <a:ext cx="147637" cy="1143856"/>
          </a:xfrm>
          <a:prstGeom prst="rightBrace">
            <a:avLst/>
          </a:prstGeom>
          <a:ln w="5715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379924" y="3030008"/>
            <a:ext cx="108863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10mm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923270" y="4147161"/>
            <a:ext cx="360286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vi-VN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 </a:t>
            </a:r>
            <a:r>
              <a:rPr lang="en-US" altLang="vi-V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vi-VN" altLang="vi-VN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0mm</a:t>
            </a:r>
            <a:endParaRPr lang="en-US" alt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0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  <p:bldP spid="17416" grpId="0"/>
      <p:bldP spid="9" grpId="0" animBg="1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" y="1358108"/>
            <a:ext cx="12228516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18"/>
          <p:cNvSpPr>
            <a:spLocks noChangeArrowheads="1"/>
          </p:cNvSpPr>
          <p:nvPr/>
        </p:nvSpPr>
        <p:spPr bwMode="auto">
          <a:xfrm>
            <a:off x="11952288" y="1763713"/>
            <a:ext cx="2857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24701" y="1046164"/>
            <a:ext cx="3175" cy="350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68558" y="1046164"/>
            <a:ext cx="0" cy="350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Rectangle 18"/>
          <p:cNvSpPr>
            <a:spLocks noChangeArrowheads="1"/>
          </p:cNvSpPr>
          <p:nvPr/>
        </p:nvSpPr>
        <p:spPr bwMode="auto">
          <a:xfrm>
            <a:off x="357873" y="461170"/>
            <a:ext cx="10287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  <a:r>
              <a:rPr lang="en-US" altLang="vi-V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338348" y="1221582"/>
            <a:ext cx="1130210" cy="55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e 15"/>
          <p:cNvSpPr/>
          <p:nvPr/>
        </p:nvSpPr>
        <p:spPr>
          <a:xfrm rot="5400000">
            <a:off x="822810" y="1725980"/>
            <a:ext cx="147637" cy="1143856"/>
          </a:xfrm>
          <a:prstGeom prst="rightBrace">
            <a:avLst/>
          </a:prstGeom>
          <a:ln w="5715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8441" name="Rectangle 18"/>
          <p:cNvSpPr>
            <a:spLocks noChangeArrowheads="1"/>
          </p:cNvSpPr>
          <p:nvPr/>
        </p:nvSpPr>
        <p:spPr bwMode="auto">
          <a:xfrm>
            <a:off x="379924" y="2160588"/>
            <a:ext cx="108863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10mm</a:t>
            </a:r>
          </a:p>
        </p:txBody>
      </p:sp>
      <p:sp>
        <p:nvSpPr>
          <p:cNvPr id="18442" name="Rectangle 18"/>
          <p:cNvSpPr>
            <a:spLocks noChangeArrowheads="1"/>
          </p:cNvSpPr>
          <p:nvPr/>
        </p:nvSpPr>
        <p:spPr bwMode="auto">
          <a:xfrm>
            <a:off x="2212373" y="2098769"/>
            <a:ext cx="92868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20mm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3" name="Rectangle 18"/>
          <p:cNvSpPr>
            <a:spLocks noChangeArrowheads="1"/>
          </p:cNvSpPr>
          <p:nvPr/>
        </p:nvSpPr>
        <p:spPr bwMode="auto">
          <a:xfrm>
            <a:off x="3458391" y="2083711"/>
            <a:ext cx="8572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30mm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4" name="Rectangle 18"/>
          <p:cNvSpPr>
            <a:spLocks noChangeArrowheads="1"/>
          </p:cNvSpPr>
          <p:nvPr/>
        </p:nvSpPr>
        <p:spPr bwMode="auto">
          <a:xfrm>
            <a:off x="4524779" y="2112288"/>
            <a:ext cx="8572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40mm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5" name="Rectangle 18"/>
          <p:cNvSpPr>
            <a:spLocks noChangeArrowheads="1"/>
          </p:cNvSpPr>
          <p:nvPr/>
        </p:nvSpPr>
        <p:spPr bwMode="auto">
          <a:xfrm>
            <a:off x="5800088" y="2083712"/>
            <a:ext cx="8572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50mm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6" name="Rectangle 18"/>
          <p:cNvSpPr>
            <a:spLocks noChangeArrowheads="1"/>
          </p:cNvSpPr>
          <p:nvPr/>
        </p:nvSpPr>
        <p:spPr bwMode="auto">
          <a:xfrm>
            <a:off x="6972928" y="2083713"/>
            <a:ext cx="92868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60mm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7" name="Rectangle 18"/>
          <p:cNvSpPr>
            <a:spLocks noChangeArrowheads="1"/>
          </p:cNvSpPr>
          <p:nvPr/>
        </p:nvSpPr>
        <p:spPr bwMode="auto">
          <a:xfrm>
            <a:off x="8177787" y="2093118"/>
            <a:ext cx="8572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70mm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8" name="Rectangle 18"/>
          <p:cNvSpPr>
            <a:spLocks noChangeArrowheads="1"/>
          </p:cNvSpPr>
          <p:nvPr/>
        </p:nvSpPr>
        <p:spPr bwMode="auto">
          <a:xfrm>
            <a:off x="9257248" y="2093119"/>
            <a:ext cx="8572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80mm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9" name="Rectangle 18"/>
          <p:cNvSpPr>
            <a:spLocks noChangeArrowheads="1"/>
          </p:cNvSpPr>
          <p:nvPr/>
        </p:nvSpPr>
        <p:spPr bwMode="auto">
          <a:xfrm>
            <a:off x="10311773" y="2101056"/>
            <a:ext cx="928688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90mm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0" name="Rectangle 18"/>
          <p:cNvSpPr>
            <a:spLocks noChangeArrowheads="1"/>
          </p:cNvSpPr>
          <p:nvPr/>
        </p:nvSpPr>
        <p:spPr bwMode="auto">
          <a:xfrm>
            <a:off x="11254523" y="2083713"/>
            <a:ext cx="10287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100mm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5400000">
            <a:off x="5667916" y="-2698778"/>
            <a:ext cx="1128712" cy="11691994"/>
          </a:xfrm>
          <a:prstGeom prst="rightBrac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52" name="Rectangle 18"/>
          <p:cNvSpPr>
            <a:spLocks noChangeArrowheads="1"/>
          </p:cNvSpPr>
          <p:nvPr/>
        </p:nvSpPr>
        <p:spPr bwMode="auto">
          <a:xfrm>
            <a:off x="4591050" y="3863976"/>
            <a:ext cx="30289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87109" y="5029200"/>
            <a:ext cx="5747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 smtClean="0">
                <a:latin typeface="+mj-lt"/>
              </a:rPr>
              <a:t>1 dm = 100 </a:t>
            </a:r>
            <a:r>
              <a:rPr lang="vi-VN" sz="6000" b="1" dirty="0">
                <a:latin typeface="+mj-lt"/>
              </a:rPr>
              <a:t>mm</a:t>
            </a:r>
            <a:endParaRPr lang="en-US" sz="6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844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  <p:bldP spid="18443" grpId="0"/>
      <p:bldP spid="18444" grpId="0"/>
      <p:bldP spid="18445" grpId="0"/>
      <p:bldP spid="18446" grpId="0"/>
      <p:bldP spid="18447" grpId="0"/>
      <p:bldP spid="18448" grpId="0"/>
      <p:bldP spid="18449" grpId="0"/>
      <p:bldP spid="18450" grpId="0"/>
      <p:bldP spid="23" grpId="0" animBg="1"/>
      <p:bldP spid="1845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436728" y="0"/>
            <a:ext cx="11755272" cy="747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eaLnBrk="1" hangingPunct="1"/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4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1mm,…</a:t>
            </a:r>
          </a:p>
          <a:p>
            <a:pPr eaLnBrk="1" hangingPunct="1"/>
            <a:endParaRPr lang="en-US" altLang="en-US" sz="4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524000" y="4929188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CTY REDSTAR\Downloads\image 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76" y="698552"/>
            <a:ext cx="12089524" cy="60333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450376" y="113885"/>
            <a:ext cx="100811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Hoạt động Thực hành – Luyện </a:t>
            </a:r>
            <a:r>
              <a:rPr lang="en-US" alt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u="sng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09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CTY REDSTAR\Downloads\image 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799" y="593620"/>
            <a:ext cx="12440652" cy="3288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450376" y="113885"/>
            <a:ext cx="100811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Hoạt động Thực hành – Luyện </a:t>
            </a:r>
            <a:r>
              <a:rPr lang="en-US" alt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u="sng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871" y="3409810"/>
            <a:ext cx="5828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23mm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1774" y="3368999"/>
            <a:ext cx="55948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32mm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0827" y="4408227"/>
            <a:ext cx="8009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5593" y="5252644"/>
            <a:ext cx="100941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defRPr/>
            </a:pP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0559" y="3132945"/>
            <a:ext cx="525986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0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436728" y="0"/>
            <a:ext cx="11755272" cy="674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–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Char char="-"/>
            </a:pP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524000" y="4929188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12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25000"/>
          <a:stretch/>
        </p:blipFill>
        <p:spPr>
          <a:xfrm>
            <a:off x="820677" y="2898759"/>
            <a:ext cx="7887225" cy="434411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208568" y="16004"/>
            <a:ext cx="1126654" cy="980728"/>
          </a:xfrm>
          <a:prstGeom prst="ellipse">
            <a:avLst/>
          </a:prstGeom>
          <a:solidFill>
            <a:srgbClr val="F6D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1" b="6676"/>
          <a:stretch/>
        </p:blipFill>
        <p:spPr>
          <a:xfrm flipH="1">
            <a:off x="9112610" y="457888"/>
            <a:ext cx="5105012" cy="6400112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13981" y="86541"/>
            <a:ext cx="3789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6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6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sz="36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6028" y="1178696"/>
            <a:ext cx="96442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36027" y="2187529"/>
            <a:ext cx="92228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mm ?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83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2"/>
          <p:cNvSpPr txBox="1">
            <a:spLocks noChangeArrowheads="1"/>
          </p:cNvSpPr>
          <p:nvPr/>
        </p:nvSpPr>
        <p:spPr bwMode="auto">
          <a:xfrm>
            <a:off x="1524000" y="31389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48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scontent.fsgn2-1.fna.fbcdn.net/v/t1.15752-9/103758120_702068170586628_7619855888552194649_n.jpg?_nc_cat=111&amp;_nc_sid=b96e70&amp;_nc_ohc=4QhXhWKdYH8AX_2PeGm&amp;_nc_ht=scontent.fsgn2-1.fna&amp;oh=609ec3de0059f76572f3467d75b16268&amp;oe=5F0897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2226734"/>
            <a:ext cx="1219200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18"/>
          <p:cNvSpPr>
            <a:spLocks noChangeArrowheads="1"/>
          </p:cNvSpPr>
          <p:nvPr/>
        </p:nvSpPr>
        <p:spPr bwMode="auto">
          <a:xfrm>
            <a:off x="11878954" y="2588350"/>
            <a:ext cx="28575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18947" y="1837001"/>
            <a:ext cx="3175" cy="35083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01254" y="1835412"/>
            <a:ext cx="0" cy="35083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Rectangle 18"/>
          <p:cNvSpPr>
            <a:spLocks noChangeArrowheads="1"/>
          </p:cNvSpPr>
          <p:nvPr/>
        </p:nvSpPr>
        <p:spPr bwMode="auto">
          <a:xfrm>
            <a:off x="335770" y="1274840"/>
            <a:ext cx="10287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318947" y="2010831"/>
            <a:ext cx="1168659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1087821" y="4147161"/>
            <a:ext cx="405738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1cm = </a:t>
            </a:r>
            <a:r>
              <a:rPr lang="vi-VN" altLang="vi-VN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vi-VN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endParaRPr lang="en-US" alt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822810" y="2595400"/>
            <a:ext cx="147637" cy="1143856"/>
          </a:xfrm>
          <a:prstGeom prst="rightBrace">
            <a:avLst/>
          </a:prstGeom>
          <a:ln w="5715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00FF"/>
              </a:solidFill>
            </a:endParaRP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379924" y="3030008"/>
            <a:ext cx="1088633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10mm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923270" y="4147161"/>
            <a:ext cx="36858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vi-VN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10mm 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vi-VN" altLang="vi-VN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vi-VN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altLang="en-US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60986" y="5683469"/>
            <a:ext cx="580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1dm = 100 mm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65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ChangeArrowheads="1"/>
          </p:cNvSpPr>
          <p:nvPr/>
        </p:nvSpPr>
        <p:spPr bwMode="auto">
          <a:xfrm>
            <a:off x="0" y="214313"/>
            <a:ext cx="12192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Bài 2: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GV cho hs nêu yc bài; Giao việc</a:t>
            </a:r>
          </a:p>
          <a:p>
            <a:pPr>
              <a:buFontTx/>
              <a:buChar char="-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Hs làm vở; kiểm tra chéo vở của bạn</a:t>
            </a:r>
          </a:p>
          <a:p>
            <a:pPr>
              <a:buFontTx/>
              <a:buChar char="-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GV chấm ,chữa bài. Nhận xét.</a:t>
            </a:r>
          </a:p>
          <a:p>
            <a:pPr>
              <a:buFontTx/>
              <a:buChar char="-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Hs thảo luận trường hợp 100mm = …cm</a:t>
            </a:r>
          </a:p>
          <a:p>
            <a:pPr>
              <a:buFontTx/>
              <a:buChar char="-"/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                                           1 dm = ….mm</a:t>
            </a:r>
          </a:p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- GV chốt.</a:t>
            </a:r>
          </a:p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2" descr="C:\Users\CTY REDSTAR\Downloads\image (4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14751"/>
            <a:ext cx="12192000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0" y="1"/>
            <a:ext cx="12192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Bài 3: Thực hành ước lượng</a:t>
            </a:r>
          </a:p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2" descr="C:\Users\CTY REDSTAR\Downloads\image (5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5389"/>
            <a:ext cx="121920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CTY REDSTAR\Downloads\image (6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4"/>
            <a:ext cx="12192000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612943" y="2634018"/>
            <a:ext cx="5977719" cy="186974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5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188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normalizeH="0" baseline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600" b="1" i="0" u="none" strike="noStrike" kern="1200" normalizeH="0" noProof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</a:t>
            </a:r>
            <a:endParaRPr kumimoji="0" lang="en-US" sz="66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3319B9E-E4D3-4626-AF7D-B9B6D6B75E15}"/>
              </a:ext>
            </a:extLst>
          </p:cNvPr>
          <p:cNvGrpSpPr/>
          <p:nvPr/>
        </p:nvGrpSpPr>
        <p:grpSpPr>
          <a:xfrm>
            <a:off x="2225513" y="1106381"/>
            <a:ext cx="9015129" cy="5119264"/>
            <a:chOff x="2032089" y="3528923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944"/>
            <a:stretch/>
          </p:blipFill>
          <p:spPr>
            <a:xfrm>
              <a:off x="2032089" y="3528923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78B2BC3-1070-46B4-9971-83C2DDEE39CA}"/>
                </a:ext>
              </a:extLst>
            </p:cNvPr>
            <p:cNvSpPr txBox="1"/>
            <p:nvPr/>
          </p:nvSpPr>
          <p:spPr>
            <a:xfrm>
              <a:off x="2759223" y="5822894"/>
              <a:ext cx="756086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mtClean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Rung chuông vàng</a:t>
              </a:r>
              <a:endParaRPr lang="en-U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320119" y="25565"/>
            <a:ext cx="8229600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5" y="4030933"/>
            <a:ext cx="378780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km,m,dm,cm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km,m,dm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dm,cm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76747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km,m,dm,mm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879" y="-30977"/>
            <a:ext cx="9656902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933405" y="1339160"/>
            <a:ext cx="852985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100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3724" y="119334"/>
            <a:ext cx="4283172" cy="23645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9530" y="1476911"/>
            <a:ext cx="53329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km =</a:t>
            </a:r>
            <a:r>
              <a:rPr kumimoji="0" lang="en-US" sz="3600" b="1" i="0" u="none" strike="noStrike" kern="1200" cap="none" spc="0" normalizeH="0" noProof="0" dirty="0" smtClean="0">
                <a:ln w="0"/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….. m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kern="1200" noProof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FCB2EC8-BD50-41A5-B280-7338AD734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0327" y="32622"/>
            <a:ext cx="3677009" cy="27970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F1B77193-4266-4EA8-957D-9ED4CAD2BD71}"/>
              </a:ext>
            </a:extLst>
          </p:cNvPr>
          <p:cNvSpPr/>
          <p:nvPr/>
        </p:nvSpPr>
        <p:spPr>
          <a:xfrm>
            <a:off x="3192361" y="1659157"/>
            <a:ext cx="53329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5m = …. dm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1" bldLvl="0" animBg="1"/>
      <p:bldP spid="14" grpId="1" bldLvl="0" animBg="1"/>
      <p:bldP spid="15" grpId="1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"/>
          <p:cNvSpPr/>
          <p:nvPr/>
        </p:nvSpPr>
        <p:spPr>
          <a:xfrm>
            <a:off x="6355171" y="4071511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kern="12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355171" y="5222695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81E6C63-1593-412E-A55F-C902C0387511}"/>
              </a:ext>
            </a:extLst>
          </p:cNvPr>
          <p:cNvGrpSpPr/>
          <p:nvPr/>
        </p:nvGrpSpPr>
        <p:grpSpPr>
          <a:xfrm>
            <a:off x="3111690" y="349705"/>
            <a:ext cx="6032310" cy="259511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66367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smtClean="0">
                  <a:ln w="0"/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2m5dm =</a:t>
              </a:r>
              <a:r>
                <a:rPr kumimoji="0" lang="en-US" sz="4400" b="1" i="0" u="none" strike="noStrike" kern="1200" cap="none" spc="0" normalizeH="0" noProof="0" smtClean="0">
                  <a:ln w="0"/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… dm</a:t>
              </a:r>
              <a:endParaRPr kumimoji="0" lang="en-US" sz="4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04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1DDFEB-4544-4E00-B7C8-6746CA2D79F2}"/>
              </a:ext>
            </a:extLst>
          </p:cNvPr>
          <p:cNvSpPr/>
          <p:nvPr/>
        </p:nvSpPr>
        <p:spPr>
          <a:xfrm>
            <a:off x="3064268" y="263297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noProof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rất giỏi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3303</TotalTime>
  <Words>409</Words>
  <Application>Microsoft Office PowerPoint</Application>
  <PresentationFormat>Widescreen</PresentationFormat>
  <Paragraphs>113</Paragraphs>
  <Slides>23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Arial-Rounded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329</cp:revision>
  <dcterms:created xsi:type="dcterms:W3CDTF">2021-02-20T02:56:00Z</dcterms:created>
  <dcterms:modified xsi:type="dcterms:W3CDTF">2025-09-15T03:02:07Z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