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2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0" r:id="rId4"/>
  </p:sldMasterIdLst>
  <p:notesMasterIdLst>
    <p:notesMasterId r:id="rId29"/>
  </p:notesMasterIdLst>
  <p:sldIdLst>
    <p:sldId id="375" r:id="rId5"/>
    <p:sldId id="305" r:id="rId6"/>
    <p:sldId id="304" r:id="rId7"/>
    <p:sldId id="307" r:id="rId8"/>
    <p:sldId id="310" r:id="rId9"/>
    <p:sldId id="311" r:id="rId10"/>
    <p:sldId id="374" r:id="rId11"/>
    <p:sldId id="376" r:id="rId12"/>
    <p:sldId id="383" r:id="rId13"/>
    <p:sldId id="371" r:id="rId14"/>
    <p:sldId id="377" r:id="rId15"/>
    <p:sldId id="378" r:id="rId16"/>
    <p:sldId id="633" r:id="rId17"/>
    <p:sldId id="634" r:id="rId18"/>
    <p:sldId id="635" r:id="rId19"/>
    <p:sldId id="636" r:id="rId20"/>
    <p:sldId id="628" r:id="rId21"/>
    <p:sldId id="256" r:id="rId22"/>
    <p:sldId id="258" r:id="rId23"/>
    <p:sldId id="257" r:id="rId24"/>
    <p:sldId id="259" r:id="rId25"/>
    <p:sldId id="260" r:id="rId26"/>
    <p:sldId id="261" r:id="rId27"/>
    <p:sldId id="296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3BC3"/>
    <a:srgbClr val="BBE1EA"/>
    <a:srgbClr val="FFF8FF"/>
    <a:srgbClr val="2C9AC6"/>
    <a:srgbClr val="39A7D3"/>
    <a:srgbClr val="5DB7DB"/>
    <a:srgbClr val="FEF5EF"/>
    <a:srgbClr val="EB6C15"/>
    <a:srgbClr val="BCBEF1"/>
    <a:srgbClr val="72B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95" autoAdjust="0"/>
    <p:restoredTop sz="93842" autoAdjust="0"/>
  </p:normalViewPr>
  <p:slideViewPr>
    <p:cSldViewPr snapToGrid="0">
      <p:cViewPr varScale="1">
        <p:scale>
          <a:sx n="87" d="100"/>
          <a:sy n="87" d="100"/>
        </p:scale>
        <p:origin x="101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C7BCF-8C06-4ED0-94FD-9FED0BBBA794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SG"/>
        </a:p>
      </dgm:t>
    </dgm:pt>
    <dgm:pt modelId="{BD3B01AE-0A04-4835-8F2E-5211E4A7EED4}">
      <dgm:prSet phldrT="[Text]" custT="1"/>
      <dgm:spPr/>
      <dgm:t>
        <a:bodyPr/>
        <a:lstStyle/>
        <a:p>
          <a:r>
            <a:rPr lang="en-SG" sz="1350">
              <a:latin typeface="Times New Roman" pitchFamily="18" charset="0"/>
              <a:ea typeface="Tahoma" pitchFamily="34" charset="0"/>
              <a:cs typeface="Times New Roman" pitchFamily="18" charset="0"/>
            </a:rPr>
            <a:t>Từ thế kỉ XVII, chúa Nguyễn cho lập đội (1)..., sau lập thêm đội (2)...</a:t>
          </a:r>
        </a:p>
      </dgm:t>
    </dgm:pt>
    <dgm:pt modelId="{EDB3582C-5318-4BB4-8A2E-BF5A4FCA3130}" type="parTrans" cxnId="{B63568AE-1F01-4734-82BF-B8FEFF8A4233}">
      <dgm:prSet/>
      <dgm:spPr/>
      <dgm:t>
        <a:bodyPr/>
        <a:lstStyle/>
        <a:p>
          <a:endParaRPr lang="en-SG"/>
        </a:p>
      </dgm:t>
    </dgm:pt>
    <dgm:pt modelId="{24D6BA8C-55CA-4947-B0C0-67D1786BE89F}" type="sibTrans" cxnId="{B63568AE-1F01-4734-82BF-B8FEFF8A4233}">
      <dgm:prSet/>
      <dgm:spPr/>
      <dgm:t>
        <a:bodyPr/>
        <a:lstStyle/>
        <a:p>
          <a:endParaRPr lang="en-SG"/>
        </a:p>
      </dgm:t>
    </dgm:pt>
    <dgm:pt modelId="{57718FA2-93EC-42F4-B9C7-12EF99593C3E}">
      <dgm:prSet phldrT="[Text]" custT="1"/>
      <dgm:spPr/>
      <dgm:t>
        <a:bodyPr/>
        <a:lstStyle/>
        <a:p>
          <a:r>
            <a:rPr lang="en-SG" sz="1350">
              <a:latin typeface="Times New Roman" pitchFamily="18" charset="0"/>
              <a:ea typeface="Tahoma" pitchFamily="34" charset="0"/>
              <a:cs typeface="Times New Roman" pitchFamily="18" charset="0"/>
            </a:rPr>
            <a:t>Sang thế kỉ XIX, Triều Nguyễn tiếp tục thực hiện chủ quyền ở quần đảo Hoàng Sa và Trường Sa với các hoạt động: (3)...,(4)..., trồng cây, (5)...</a:t>
          </a:r>
        </a:p>
      </dgm:t>
    </dgm:pt>
    <dgm:pt modelId="{4EFE99D4-9A05-4670-8631-E8759E7BDC4F}" type="parTrans" cxnId="{32CB0224-06D4-4BC3-801F-68AA8A063D11}">
      <dgm:prSet/>
      <dgm:spPr/>
      <dgm:t>
        <a:bodyPr/>
        <a:lstStyle/>
        <a:p>
          <a:endParaRPr lang="en-SG"/>
        </a:p>
      </dgm:t>
    </dgm:pt>
    <dgm:pt modelId="{C2F93434-1D19-40B2-ABE9-0D4E222706A2}" type="sibTrans" cxnId="{32CB0224-06D4-4BC3-801F-68AA8A063D11}">
      <dgm:prSet/>
      <dgm:spPr/>
      <dgm:t>
        <a:bodyPr/>
        <a:lstStyle/>
        <a:p>
          <a:endParaRPr lang="en-SG"/>
        </a:p>
      </dgm:t>
    </dgm:pt>
    <dgm:pt modelId="{5553163A-27C5-4110-B531-3E43849CD42B}">
      <dgm:prSet phldrT="[Text]" custT="1"/>
      <dgm:spPr/>
      <dgm:t>
        <a:bodyPr/>
        <a:lstStyle/>
        <a:p>
          <a:r>
            <a:rPr lang="en-SG" sz="1350">
              <a:latin typeface="Times New Roman" pitchFamily="18" charset="0"/>
              <a:ea typeface="Tahoma" pitchFamily="34" charset="0"/>
              <a:cs typeface="Times New Roman" pitchFamily="18" charset="0"/>
            </a:rPr>
            <a:t>Dưới thời Pháp thuộc, người Pháp cho xây dựng bia chủ quyền, (6)...ở quần đảo Hoàng Sa và Trường Sa. </a:t>
          </a:r>
        </a:p>
      </dgm:t>
    </dgm:pt>
    <dgm:pt modelId="{EFC43A94-BED0-49B1-83CF-7BD6617DDA6B}" type="parTrans" cxnId="{B1A22F59-9261-407D-AE84-80E016ADC8BB}">
      <dgm:prSet/>
      <dgm:spPr/>
      <dgm:t>
        <a:bodyPr/>
        <a:lstStyle/>
        <a:p>
          <a:endParaRPr lang="en-SG"/>
        </a:p>
      </dgm:t>
    </dgm:pt>
    <dgm:pt modelId="{3A36D136-4A0A-4AB0-A5CD-80B97B221A4B}" type="sibTrans" cxnId="{B1A22F59-9261-407D-AE84-80E016ADC8BB}">
      <dgm:prSet/>
      <dgm:spPr/>
      <dgm:t>
        <a:bodyPr/>
        <a:lstStyle/>
        <a:p>
          <a:endParaRPr lang="en-SG"/>
        </a:p>
      </dgm:t>
    </dgm:pt>
    <dgm:pt modelId="{82113BC8-744F-4166-A9A5-D1493D4217C9}">
      <dgm:prSet phldrT="[Text]" custT="1"/>
      <dgm:spPr/>
      <dgm:t>
        <a:bodyPr/>
        <a:lstStyle/>
        <a:p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Hiện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nay,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Nhà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nước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Việt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Nam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tiếp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tục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thực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thi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các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biện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pháp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toàn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diện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nhằm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bảo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vệ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chủ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quyền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,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các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quyền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và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lợi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ích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hợp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pháp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của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Việt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Nam ở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Biển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Đông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như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: (7)...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năm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1982...</a:t>
          </a:r>
        </a:p>
      </dgm:t>
    </dgm:pt>
    <dgm:pt modelId="{3E6C5B5D-CCDE-4991-AE00-76DC5DFB4DD4}" type="parTrans" cxnId="{B001CC58-2CB8-4E3B-9D8F-630035A22431}">
      <dgm:prSet/>
      <dgm:spPr/>
      <dgm:t>
        <a:bodyPr/>
        <a:lstStyle/>
        <a:p>
          <a:endParaRPr lang="en-SG"/>
        </a:p>
      </dgm:t>
    </dgm:pt>
    <dgm:pt modelId="{BB62C139-EDBD-40B1-82BE-70E0828CBDEE}" type="sibTrans" cxnId="{B001CC58-2CB8-4E3B-9D8F-630035A22431}">
      <dgm:prSet/>
      <dgm:spPr>
        <a:solidFill>
          <a:schemeClr val="bg1"/>
        </a:solidFill>
      </dgm:spPr>
      <dgm:t>
        <a:bodyPr/>
        <a:lstStyle/>
        <a:p>
          <a:endParaRPr lang="en-SG"/>
        </a:p>
      </dgm:t>
    </dgm:pt>
    <dgm:pt modelId="{2B88F044-87D9-4128-A567-6A4F60E82EE7}" type="pres">
      <dgm:prSet presAssocID="{F5FC7BCF-8C06-4ED0-94FD-9FED0BBBA794}" presName="cycle" presStyleCnt="0">
        <dgm:presLayoutVars>
          <dgm:dir/>
          <dgm:resizeHandles val="exact"/>
        </dgm:presLayoutVars>
      </dgm:prSet>
      <dgm:spPr/>
    </dgm:pt>
    <dgm:pt modelId="{244BB952-3329-483D-A615-E913E3D631AF}" type="pres">
      <dgm:prSet presAssocID="{BD3B01AE-0A04-4835-8F2E-5211E4A7EED4}" presName="node" presStyleLbl="node1" presStyleIdx="0" presStyleCnt="4" custScaleX="118749" custScaleY="120128" custRadScaleRad="162520" custRadScaleInc="8141">
        <dgm:presLayoutVars>
          <dgm:bulletEnabled val="1"/>
        </dgm:presLayoutVars>
      </dgm:prSet>
      <dgm:spPr/>
    </dgm:pt>
    <dgm:pt modelId="{94D3A009-17E8-4F76-9DF8-6040C71E761A}" type="pres">
      <dgm:prSet presAssocID="{24D6BA8C-55CA-4947-B0C0-67D1786BE89F}" presName="sibTrans" presStyleLbl="sibTrans2D1" presStyleIdx="0" presStyleCnt="4"/>
      <dgm:spPr/>
    </dgm:pt>
    <dgm:pt modelId="{AD58BEDD-A500-4BED-9DF0-EBF1EAEB0BDD}" type="pres">
      <dgm:prSet presAssocID="{24D6BA8C-55CA-4947-B0C0-67D1786BE89F}" presName="connectorText" presStyleLbl="sibTrans2D1" presStyleIdx="0" presStyleCnt="4"/>
      <dgm:spPr/>
    </dgm:pt>
    <dgm:pt modelId="{3F66D2B1-F2BA-487F-BD2B-45AD6C594D96}" type="pres">
      <dgm:prSet presAssocID="{57718FA2-93EC-42F4-B9C7-12EF99593C3E}" presName="node" presStyleLbl="node1" presStyleIdx="1" presStyleCnt="4" custScaleX="126851" custScaleY="221875" custRadScaleRad="101018" custRadScaleInc="-25128">
        <dgm:presLayoutVars>
          <dgm:bulletEnabled val="1"/>
        </dgm:presLayoutVars>
      </dgm:prSet>
      <dgm:spPr/>
    </dgm:pt>
    <dgm:pt modelId="{63CA4C71-1953-42ED-821B-199BA7381C1D}" type="pres">
      <dgm:prSet presAssocID="{C2F93434-1D19-40B2-ABE9-0D4E222706A2}" presName="sibTrans" presStyleLbl="sibTrans2D1" presStyleIdx="1" presStyleCnt="4"/>
      <dgm:spPr/>
    </dgm:pt>
    <dgm:pt modelId="{1A1B17A8-6B1B-4DE0-8C18-F49866687CCB}" type="pres">
      <dgm:prSet presAssocID="{C2F93434-1D19-40B2-ABE9-0D4E222706A2}" presName="connectorText" presStyleLbl="sibTrans2D1" presStyleIdx="1" presStyleCnt="4"/>
      <dgm:spPr/>
    </dgm:pt>
    <dgm:pt modelId="{DAB89449-AD18-40A8-8A49-E4EF78FC7DE6}" type="pres">
      <dgm:prSet presAssocID="{5553163A-27C5-4110-B531-3E43849CD42B}" presName="node" presStyleLbl="node1" presStyleIdx="2" presStyleCnt="4" custScaleX="147001" custScaleY="150217" custRadScaleRad="162462" custRadScaleInc="-7396">
        <dgm:presLayoutVars>
          <dgm:bulletEnabled val="1"/>
        </dgm:presLayoutVars>
      </dgm:prSet>
      <dgm:spPr/>
    </dgm:pt>
    <dgm:pt modelId="{21B74717-1B89-45C9-BBC4-BC90BE3A8DAF}" type="pres">
      <dgm:prSet presAssocID="{3A36D136-4A0A-4AB0-A5CD-80B97B221A4B}" presName="sibTrans" presStyleLbl="sibTrans2D1" presStyleIdx="2" presStyleCnt="4"/>
      <dgm:spPr/>
    </dgm:pt>
    <dgm:pt modelId="{9109E82C-85C9-4A21-9AA7-698B4B22A79C}" type="pres">
      <dgm:prSet presAssocID="{3A36D136-4A0A-4AB0-A5CD-80B97B221A4B}" presName="connectorText" presStyleLbl="sibTrans2D1" presStyleIdx="2" presStyleCnt="4"/>
      <dgm:spPr/>
    </dgm:pt>
    <dgm:pt modelId="{0A46C5FC-776E-4AB8-A89E-DCB902A343F2}" type="pres">
      <dgm:prSet presAssocID="{82113BC8-744F-4166-A9A5-D1493D4217C9}" presName="node" presStyleLbl="node1" presStyleIdx="3" presStyleCnt="4" custScaleX="144171" custScaleY="231109" custRadScaleRad="85810" custRadScaleInc="32542">
        <dgm:presLayoutVars>
          <dgm:bulletEnabled val="1"/>
        </dgm:presLayoutVars>
      </dgm:prSet>
      <dgm:spPr/>
    </dgm:pt>
    <dgm:pt modelId="{89514271-82B0-474C-BD90-E5612A16D44A}" type="pres">
      <dgm:prSet presAssocID="{BB62C139-EDBD-40B1-82BE-70E0828CBDEE}" presName="sibTrans" presStyleLbl="sibTrans2D1" presStyleIdx="3" presStyleCnt="4" custLinFactX="-264470" custLinFactY="-100000" custLinFactNeighborX="-300000" custLinFactNeighborY="-172146"/>
      <dgm:spPr/>
    </dgm:pt>
    <dgm:pt modelId="{96009BEA-16BE-43CD-BC57-6C74D45244FE}" type="pres">
      <dgm:prSet presAssocID="{BB62C139-EDBD-40B1-82BE-70E0828CBDEE}" presName="connectorText" presStyleLbl="sibTrans2D1" presStyleIdx="3" presStyleCnt="4"/>
      <dgm:spPr/>
    </dgm:pt>
  </dgm:ptLst>
  <dgm:cxnLst>
    <dgm:cxn modelId="{11CDDA0E-8A48-4F4D-A898-A2753D9665C5}" type="presOf" srcId="{3A36D136-4A0A-4AB0-A5CD-80B97B221A4B}" destId="{9109E82C-85C9-4A21-9AA7-698B4B22A79C}" srcOrd="1" destOrd="0" presId="urn:microsoft.com/office/officeart/2005/8/layout/cycle2"/>
    <dgm:cxn modelId="{C2102814-8BA1-4865-9C73-F19748E23EB5}" type="presOf" srcId="{F5FC7BCF-8C06-4ED0-94FD-9FED0BBBA794}" destId="{2B88F044-87D9-4128-A567-6A4F60E82EE7}" srcOrd="0" destOrd="0" presId="urn:microsoft.com/office/officeart/2005/8/layout/cycle2"/>
    <dgm:cxn modelId="{09F3E31B-A87B-4F22-B56C-E4265073B7B9}" type="presOf" srcId="{BB62C139-EDBD-40B1-82BE-70E0828CBDEE}" destId="{89514271-82B0-474C-BD90-E5612A16D44A}" srcOrd="0" destOrd="0" presId="urn:microsoft.com/office/officeart/2005/8/layout/cycle2"/>
    <dgm:cxn modelId="{32CB0224-06D4-4BC3-801F-68AA8A063D11}" srcId="{F5FC7BCF-8C06-4ED0-94FD-9FED0BBBA794}" destId="{57718FA2-93EC-42F4-B9C7-12EF99593C3E}" srcOrd="1" destOrd="0" parTransId="{4EFE99D4-9A05-4670-8631-E8759E7BDC4F}" sibTransId="{C2F93434-1D19-40B2-ABE9-0D4E222706A2}"/>
    <dgm:cxn modelId="{E468262C-DCB9-4CA2-8C41-35252E37C36A}" type="presOf" srcId="{57718FA2-93EC-42F4-B9C7-12EF99593C3E}" destId="{3F66D2B1-F2BA-487F-BD2B-45AD6C594D96}" srcOrd="0" destOrd="0" presId="urn:microsoft.com/office/officeart/2005/8/layout/cycle2"/>
    <dgm:cxn modelId="{10239239-1485-4DD5-9A14-8E9AA26E4455}" type="presOf" srcId="{BB62C139-EDBD-40B1-82BE-70E0828CBDEE}" destId="{96009BEA-16BE-43CD-BC57-6C74D45244FE}" srcOrd="1" destOrd="0" presId="urn:microsoft.com/office/officeart/2005/8/layout/cycle2"/>
    <dgm:cxn modelId="{03178761-0C3D-46AB-BDB9-05E241FCBEE8}" type="presOf" srcId="{82113BC8-744F-4166-A9A5-D1493D4217C9}" destId="{0A46C5FC-776E-4AB8-A89E-DCB902A343F2}" srcOrd="0" destOrd="0" presId="urn:microsoft.com/office/officeart/2005/8/layout/cycle2"/>
    <dgm:cxn modelId="{1572E045-01D1-4B70-977A-CBC3028FF44E}" type="presOf" srcId="{C2F93434-1D19-40B2-ABE9-0D4E222706A2}" destId="{1A1B17A8-6B1B-4DE0-8C18-F49866687CCB}" srcOrd="1" destOrd="0" presId="urn:microsoft.com/office/officeart/2005/8/layout/cycle2"/>
    <dgm:cxn modelId="{78D17953-165B-4BB2-B9B6-1E47998B7E14}" type="presOf" srcId="{5553163A-27C5-4110-B531-3E43849CD42B}" destId="{DAB89449-AD18-40A8-8A49-E4EF78FC7DE6}" srcOrd="0" destOrd="0" presId="urn:microsoft.com/office/officeart/2005/8/layout/cycle2"/>
    <dgm:cxn modelId="{8FA6F754-35C2-4857-8D95-56E2C45B749E}" type="presOf" srcId="{24D6BA8C-55CA-4947-B0C0-67D1786BE89F}" destId="{AD58BEDD-A500-4BED-9DF0-EBF1EAEB0BDD}" srcOrd="1" destOrd="0" presId="urn:microsoft.com/office/officeart/2005/8/layout/cycle2"/>
    <dgm:cxn modelId="{B001CC58-2CB8-4E3B-9D8F-630035A22431}" srcId="{F5FC7BCF-8C06-4ED0-94FD-9FED0BBBA794}" destId="{82113BC8-744F-4166-A9A5-D1493D4217C9}" srcOrd="3" destOrd="0" parTransId="{3E6C5B5D-CCDE-4991-AE00-76DC5DFB4DD4}" sibTransId="{BB62C139-EDBD-40B1-82BE-70E0828CBDEE}"/>
    <dgm:cxn modelId="{B1A22F59-9261-407D-AE84-80E016ADC8BB}" srcId="{F5FC7BCF-8C06-4ED0-94FD-9FED0BBBA794}" destId="{5553163A-27C5-4110-B531-3E43849CD42B}" srcOrd="2" destOrd="0" parTransId="{EFC43A94-BED0-49B1-83CF-7BD6617DDA6B}" sibTransId="{3A36D136-4A0A-4AB0-A5CD-80B97B221A4B}"/>
    <dgm:cxn modelId="{E388A37F-5313-4A99-A1F3-53364DB08B6F}" type="presOf" srcId="{C2F93434-1D19-40B2-ABE9-0D4E222706A2}" destId="{63CA4C71-1953-42ED-821B-199BA7381C1D}" srcOrd="0" destOrd="0" presId="urn:microsoft.com/office/officeart/2005/8/layout/cycle2"/>
    <dgm:cxn modelId="{3710B482-A9DA-4049-8E0D-9749D1387AFE}" type="presOf" srcId="{3A36D136-4A0A-4AB0-A5CD-80B97B221A4B}" destId="{21B74717-1B89-45C9-BBC4-BC90BE3A8DAF}" srcOrd="0" destOrd="0" presId="urn:microsoft.com/office/officeart/2005/8/layout/cycle2"/>
    <dgm:cxn modelId="{AA133C9C-34AB-4297-8EC6-4A12111AE5B5}" type="presOf" srcId="{24D6BA8C-55CA-4947-B0C0-67D1786BE89F}" destId="{94D3A009-17E8-4F76-9DF8-6040C71E761A}" srcOrd="0" destOrd="0" presId="urn:microsoft.com/office/officeart/2005/8/layout/cycle2"/>
    <dgm:cxn modelId="{B63568AE-1F01-4734-82BF-B8FEFF8A4233}" srcId="{F5FC7BCF-8C06-4ED0-94FD-9FED0BBBA794}" destId="{BD3B01AE-0A04-4835-8F2E-5211E4A7EED4}" srcOrd="0" destOrd="0" parTransId="{EDB3582C-5318-4BB4-8A2E-BF5A4FCA3130}" sibTransId="{24D6BA8C-55CA-4947-B0C0-67D1786BE89F}"/>
    <dgm:cxn modelId="{2A4B28D1-1741-4E4C-BAA9-DF0C38081043}" type="presOf" srcId="{BD3B01AE-0A04-4835-8F2E-5211E4A7EED4}" destId="{244BB952-3329-483D-A615-E913E3D631AF}" srcOrd="0" destOrd="0" presId="urn:microsoft.com/office/officeart/2005/8/layout/cycle2"/>
    <dgm:cxn modelId="{08F24B81-E491-4C05-9600-5F28A679330A}" type="presParOf" srcId="{2B88F044-87D9-4128-A567-6A4F60E82EE7}" destId="{244BB952-3329-483D-A615-E913E3D631AF}" srcOrd="0" destOrd="0" presId="urn:microsoft.com/office/officeart/2005/8/layout/cycle2"/>
    <dgm:cxn modelId="{757F89D3-E8A2-441B-B5FE-22620129C823}" type="presParOf" srcId="{2B88F044-87D9-4128-A567-6A4F60E82EE7}" destId="{94D3A009-17E8-4F76-9DF8-6040C71E761A}" srcOrd="1" destOrd="0" presId="urn:microsoft.com/office/officeart/2005/8/layout/cycle2"/>
    <dgm:cxn modelId="{DBAEC146-6E6B-4660-8F90-EBE249FBADEE}" type="presParOf" srcId="{94D3A009-17E8-4F76-9DF8-6040C71E761A}" destId="{AD58BEDD-A500-4BED-9DF0-EBF1EAEB0BDD}" srcOrd="0" destOrd="0" presId="urn:microsoft.com/office/officeart/2005/8/layout/cycle2"/>
    <dgm:cxn modelId="{9DBA31FB-98C9-4443-85A5-A01A9DE51E40}" type="presParOf" srcId="{2B88F044-87D9-4128-A567-6A4F60E82EE7}" destId="{3F66D2B1-F2BA-487F-BD2B-45AD6C594D96}" srcOrd="2" destOrd="0" presId="urn:microsoft.com/office/officeart/2005/8/layout/cycle2"/>
    <dgm:cxn modelId="{6F9223BC-362E-44F2-AE2A-567AE174F3CA}" type="presParOf" srcId="{2B88F044-87D9-4128-A567-6A4F60E82EE7}" destId="{63CA4C71-1953-42ED-821B-199BA7381C1D}" srcOrd="3" destOrd="0" presId="urn:microsoft.com/office/officeart/2005/8/layout/cycle2"/>
    <dgm:cxn modelId="{DCC92F3B-5D60-4513-A127-ECEA70919D39}" type="presParOf" srcId="{63CA4C71-1953-42ED-821B-199BA7381C1D}" destId="{1A1B17A8-6B1B-4DE0-8C18-F49866687CCB}" srcOrd="0" destOrd="0" presId="urn:microsoft.com/office/officeart/2005/8/layout/cycle2"/>
    <dgm:cxn modelId="{BB15EC92-4F5F-4D7A-8EC2-B24913A22DAE}" type="presParOf" srcId="{2B88F044-87D9-4128-A567-6A4F60E82EE7}" destId="{DAB89449-AD18-40A8-8A49-E4EF78FC7DE6}" srcOrd="4" destOrd="0" presId="urn:microsoft.com/office/officeart/2005/8/layout/cycle2"/>
    <dgm:cxn modelId="{542E591B-00A8-45DE-9009-FBC79FA45F6E}" type="presParOf" srcId="{2B88F044-87D9-4128-A567-6A4F60E82EE7}" destId="{21B74717-1B89-45C9-BBC4-BC90BE3A8DAF}" srcOrd="5" destOrd="0" presId="urn:microsoft.com/office/officeart/2005/8/layout/cycle2"/>
    <dgm:cxn modelId="{605D7333-5410-46D0-A6CC-305EED9CA069}" type="presParOf" srcId="{21B74717-1B89-45C9-BBC4-BC90BE3A8DAF}" destId="{9109E82C-85C9-4A21-9AA7-698B4B22A79C}" srcOrd="0" destOrd="0" presId="urn:microsoft.com/office/officeart/2005/8/layout/cycle2"/>
    <dgm:cxn modelId="{B7A689C6-A78B-4137-9F0F-EFCE822FA337}" type="presParOf" srcId="{2B88F044-87D9-4128-A567-6A4F60E82EE7}" destId="{0A46C5FC-776E-4AB8-A89E-DCB902A343F2}" srcOrd="6" destOrd="0" presId="urn:microsoft.com/office/officeart/2005/8/layout/cycle2"/>
    <dgm:cxn modelId="{370D8B84-FA59-4D1C-93D5-F3FAEDC508C2}" type="presParOf" srcId="{2B88F044-87D9-4128-A567-6A4F60E82EE7}" destId="{89514271-82B0-474C-BD90-E5612A16D44A}" srcOrd="7" destOrd="0" presId="urn:microsoft.com/office/officeart/2005/8/layout/cycle2"/>
    <dgm:cxn modelId="{E17AEAA6-8079-4765-9387-A236DDC2626D}" type="presParOf" srcId="{89514271-82B0-474C-BD90-E5612A16D44A}" destId="{96009BEA-16BE-43CD-BC57-6C74D45244F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BB952-3329-483D-A615-E913E3D631AF}">
      <dsp:nvSpPr>
        <dsp:cNvPr id="0" name=""/>
        <dsp:cNvSpPr/>
      </dsp:nvSpPr>
      <dsp:spPr>
        <a:xfrm>
          <a:off x="1329848" y="102"/>
          <a:ext cx="1409107" cy="14254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35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Từ thế kỉ XVII, chúa Nguyễn cho lập đội (1)..., sau lập thêm đội (2)...</a:t>
          </a:r>
        </a:p>
      </dsp:txBody>
      <dsp:txXfrm>
        <a:off x="1536207" y="208857"/>
        <a:ext cx="996389" cy="1007960"/>
      </dsp:txXfrm>
    </dsp:sp>
    <dsp:sp modelId="{94D3A009-17E8-4F76-9DF8-6040C71E761A}">
      <dsp:nvSpPr>
        <dsp:cNvPr id="0" name=""/>
        <dsp:cNvSpPr/>
      </dsp:nvSpPr>
      <dsp:spPr>
        <a:xfrm rot="3485154">
          <a:off x="2406930" y="1260704"/>
          <a:ext cx="186768" cy="400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>
        <a:off x="2420135" y="1317021"/>
        <a:ext cx="130738" cy="240292"/>
      </dsp:txXfrm>
    </dsp:sp>
    <dsp:sp modelId="{3F66D2B1-F2BA-487F-BD2B-45AD6C594D96}">
      <dsp:nvSpPr>
        <dsp:cNvPr id="0" name=""/>
        <dsp:cNvSpPr/>
      </dsp:nvSpPr>
      <dsp:spPr>
        <a:xfrm>
          <a:off x="2398060" y="1188823"/>
          <a:ext cx="1505247" cy="26328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35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Sang thế kỉ XIX, Triều Nguyễn tiếp tục thực hiện chủ quyền ở quần đảo Hoàng Sa và Trường Sa với các hoạt động: (3)...,(4)..., trồng cây, (5)...</a:t>
          </a:r>
        </a:p>
      </dsp:txBody>
      <dsp:txXfrm>
        <a:off x="2618498" y="1574392"/>
        <a:ext cx="1064371" cy="1861689"/>
      </dsp:txXfrm>
    </dsp:sp>
    <dsp:sp modelId="{63CA4C71-1953-42ED-821B-199BA7381C1D}">
      <dsp:nvSpPr>
        <dsp:cNvPr id="0" name=""/>
        <dsp:cNvSpPr/>
      </dsp:nvSpPr>
      <dsp:spPr>
        <a:xfrm rot="6973103">
          <a:off x="2393689" y="3543721"/>
          <a:ext cx="293944" cy="400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 rot="10800000">
        <a:off x="2457260" y="3584263"/>
        <a:ext cx="205761" cy="240292"/>
      </dsp:txXfrm>
    </dsp:sp>
    <dsp:sp modelId="{DAB89449-AD18-40A8-8A49-E4EF78FC7DE6}">
      <dsp:nvSpPr>
        <dsp:cNvPr id="0" name=""/>
        <dsp:cNvSpPr/>
      </dsp:nvSpPr>
      <dsp:spPr>
        <a:xfrm>
          <a:off x="1150234" y="3905078"/>
          <a:ext cx="1744352" cy="17825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35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Dưới thời Pháp thuộc, người Pháp cho xây dựng bia chủ quyền, (6)...ở quần đảo Hoàng Sa và Trường Sa. </a:t>
          </a:r>
        </a:p>
      </dsp:txBody>
      <dsp:txXfrm>
        <a:off x="1405688" y="4166121"/>
        <a:ext cx="1233444" cy="1260428"/>
      </dsp:txXfrm>
    </dsp:sp>
    <dsp:sp modelId="{21B74717-1B89-45C9-BBC4-BC90BE3A8DAF}">
      <dsp:nvSpPr>
        <dsp:cNvPr id="0" name=""/>
        <dsp:cNvSpPr/>
      </dsp:nvSpPr>
      <dsp:spPr>
        <a:xfrm rot="14598426">
          <a:off x="1378183" y="3582916"/>
          <a:ext cx="269619" cy="400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 rot="10800000">
        <a:off x="1436793" y="3699146"/>
        <a:ext cx="188733" cy="240292"/>
      </dsp:txXfrm>
    </dsp:sp>
    <dsp:sp modelId="{0A46C5FC-776E-4AB8-A89E-DCB902A343F2}">
      <dsp:nvSpPr>
        <dsp:cNvPr id="0" name=""/>
        <dsp:cNvSpPr/>
      </dsp:nvSpPr>
      <dsp:spPr>
        <a:xfrm>
          <a:off x="3137" y="1110289"/>
          <a:ext cx="1710771" cy="27424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Hiện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nay,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Nhà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nước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Việt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Nam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tiếp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tục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thực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thi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các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biện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pháp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toàn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diện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nhằm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bảo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vệ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chủ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quyền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,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các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quyền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và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lợi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ích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hợp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pháp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của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Việt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Nam ở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Biển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Đông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như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: (7)...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năm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1982...</a:t>
          </a:r>
        </a:p>
      </dsp:txBody>
      <dsp:txXfrm>
        <a:off x="253674" y="1511904"/>
        <a:ext cx="1209697" cy="1939170"/>
      </dsp:txXfrm>
    </dsp:sp>
    <dsp:sp modelId="{89514271-82B0-474C-BD90-E5612A16D44A}">
      <dsp:nvSpPr>
        <dsp:cNvPr id="0" name=""/>
        <dsp:cNvSpPr/>
      </dsp:nvSpPr>
      <dsp:spPr>
        <a:xfrm rot="18217065">
          <a:off x="624738" y="137183"/>
          <a:ext cx="152104" cy="400486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>
        <a:off x="634922" y="236280"/>
        <a:ext cx="106473" cy="240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5193-9164-46A4-8EEC-A752B77F82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91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9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5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3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-&gt;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biển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47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.</a:t>
            </a:r>
            <a:endParaRPr lang="en-US" altLang="zh-CN" dirty="0"/>
          </a:p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travel </a:t>
            </a:r>
            <a:r>
              <a:rPr lang="en-US" altLang="zh-CN" baseline="0" dirty="0" err="1"/>
              <a:t>bên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góc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lưu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5193-9164-46A4-8EEC-A752B77F82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83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5193-9164-46A4-8EEC-A752B77F82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88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6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6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6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7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3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3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90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39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2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59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2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82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06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92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5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2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05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22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9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70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42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39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3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60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86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42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60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4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CCD123-C517-2C58-62BE-8DE7514452F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587" y="142262"/>
            <a:ext cx="1944177" cy="19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998858-97B0-1286-EB13-1D50409EAF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386" y="77087"/>
            <a:ext cx="1576532" cy="15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6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3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87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14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audio" Target="../media/media1.mp3"/><Relationship Id="rId16" Type="http://schemas.openxmlformats.org/officeDocument/2006/relationships/image" Target="../media/image71.png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gif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63.png"/><Relationship Id="rId18" Type="http://schemas.openxmlformats.org/officeDocument/2006/relationships/slide" Target="slide23.xml"/><Relationship Id="rId3" Type="http://schemas.openxmlformats.org/officeDocument/2006/relationships/image" Target="../media/image59.jpeg"/><Relationship Id="rId21" Type="http://schemas.openxmlformats.org/officeDocument/2006/relationships/image" Target="../media/image75.gif"/><Relationship Id="rId7" Type="http://schemas.microsoft.com/office/2007/relationships/hdphoto" Target="../media/hdphoto1.wdp"/><Relationship Id="rId12" Type="http://schemas.openxmlformats.org/officeDocument/2006/relationships/slide" Target="slide21.xml"/><Relationship Id="rId17" Type="http://schemas.openxmlformats.org/officeDocument/2006/relationships/image" Target="../media/image66.svg"/><Relationship Id="rId2" Type="http://schemas.openxmlformats.org/officeDocument/2006/relationships/audio" Target="../media/audio2.wav"/><Relationship Id="rId16" Type="http://schemas.openxmlformats.org/officeDocument/2006/relationships/image" Target="../media/image6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11" Type="http://schemas.openxmlformats.org/officeDocument/2006/relationships/image" Target="../media/image62.png"/><Relationship Id="rId5" Type="http://schemas.openxmlformats.org/officeDocument/2006/relationships/image" Target="../media/image71.png"/><Relationship Id="rId15" Type="http://schemas.openxmlformats.org/officeDocument/2006/relationships/slide" Target="slide20.xml"/><Relationship Id="rId10" Type="http://schemas.openxmlformats.org/officeDocument/2006/relationships/slide" Target="slide22.xml"/><Relationship Id="rId19" Type="http://schemas.openxmlformats.org/officeDocument/2006/relationships/image" Target="../media/image74.png"/><Relationship Id="rId4" Type="http://schemas.openxmlformats.org/officeDocument/2006/relationships/image" Target="../media/image60.gif"/><Relationship Id="rId9" Type="http://schemas.openxmlformats.org/officeDocument/2006/relationships/image" Target="../media/image61.png"/><Relationship Id="rId1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68.svg"/><Relationship Id="rId7" Type="http://schemas.openxmlformats.org/officeDocument/2006/relationships/image" Target="../media/image76.jpe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audio" Target="../media/media2.mp3"/><Relationship Id="rId16" Type="http://schemas.openxmlformats.org/officeDocument/2006/relationships/image" Target="../media/image85.svg"/><Relationship Id="rId20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slide" Target="slide19.xml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68.svg"/><Relationship Id="rId7" Type="http://schemas.openxmlformats.org/officeDocument/2006/relationships/image" Target="../media/image76.jpe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audio" Target="../media/media2.mp3"/><Relationship Id="rId16" Type="http://schemas.openxmlformats.org/officeDocument/2006/relationships/image" Target="../media/image85.svg"/><Relationship Id="rId20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slide" Target="slide19.xml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68.svg"/><Relationship Id="rId7" Type="http://schemas.openxmlformats.org/officeDocument/2006/relationships/image" Target="../media/image76.jpe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audio" Target="../media/media2.mp3"/><Relationship Id="rId16" Type="http://schemas.openxmlformats.org/officeDocument/2006/relationships/image" Target="../media/image85.svg"/><Relationship Id="rId20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slide" Target="slide19.xml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68.svg"/><Relationship Id="rId7" Type="http://schemas.openxmlformats.org/officeDocument/2006/relationships/image" Target="../media/image76.jpe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audio" Target="../media/media2.mp3"/><Relationship Id="rId16" Type="http://schemas.openxmlformats.org/officeDocument/2006/relationships/image" Target="../media/image85.svg"/><Relationship Id="rId20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slide" Target="slide19.xml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g"/><Relationship Id="rId18" Type="http://schemas.openxmlformats.org/officeDocument/2006/relationships/image" Target="../media/image35.jpe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26.svg"/><Relationship Id="rId12" Type="http://schemas.openxmlformats.org/officeDocument/2006/relationships/image" Target="../media/image31.jpg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slide" Target="slide7.xml"/><Relationship Id="rId15" Type="http://schemas.openxmlformats.org/officeDocument/2006/relationships/slide" Target="slide4.xml"/><Relationship Id="rId10" Type="http://schemas.openxmlformats.org/officeDocument/2006/relationships/image" Target="../media/image29.png"/><Relationship Id="rId19" Type="http://schemas.openxmlformats.org/officeDocument/2006/relationships/slide" Target="slide6.xml"/><Relationship Id="rId4" Type="http://schemas.openxmlformats.org/officeDocument/2006/relationships/image" Target="../media/image24.jpg"/><Relationship Id="rId9" Type="http://schemas.openxmlformats.org/officeDocument/2006/relationships/image" Target="../media/image28.svg"/><Relationship Id="rId14" Type="http://schemas.openxmlformats.org/officeDocument/2006/relationships/image" Target="../media/image33.jpg"/><Relationship Id="rId22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14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C80EC-5157-EF03-DEE7-1BCAFEB9FA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2414" y="1759632"/>
            <a:ext cx="9894666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3629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0"/>
            <a:ext cx="11625752" cy="6553199"/>
          </a:xfrm>
          <a:custGeom>
            <a:avLst/>
            <a:gdLst>
              <a:gd name="connsiteX0" fmla="*/ 0 w 11625752"/>
              <a:gd name="connsiteY0" fmla="*/ 653485 h 6553199"/>
              <a:gd name="connsiteX1" fmla="*/ 653485 w 11625752"/>
              <a:gd name="connsiteY1" fmla="*/ 0 h 6553199"/>
              <a:gd name="connsiteX2" fmla="*/ 10972267 w 11625752"/>
              <a:gd name="connsiteY2" fmla="*/ 0 h 6553199"/>
              <a:gd name="connsiteX3" fmla="*/ 11625752 w 11625752"/>
              <a:gd name="connsiteY3" fmla="*/ 653485 h 6553199"/>
              <a:gd name="connsiteX4" fmla="*/ 11625752 w 11625752"/>
              <a:gd name="connsiteY4" fmla="*/ 5899714 h 6553199"/>
              <a:gd name="connsiteX5" fmla="*/ 10972267 w 11625752"/>
              <a:gd name="connsiteY5" fmla="*/ 6553199 h 6553199"/>
              <a:gd name="connsiteX6" fmla="*/ 653485 w 11625752"/>
              <a:gd name="connsiteY6" fmla="*/ 6553199 h 6553199"/>
              <a:gd name="connsiteX7" fmla="*/ 0 w 11625752"/>
              <a:gd name="connsiteY7" fmla="*/ 5899714 h 6553199"/>
              <a:gd name="connsiteX8" fmla="*/ 0 w 11625752"/>
              <a:gd name="connsiteY8" fmla="*/ 653485 h 6553199"/>
              <a:gd name="connsiteX0" fmla="*/ 0 w 11625752"/>
              <a:gd name="connsiteY0" fmla="*/ 653485 h 6553199"/>
              <a:gd name="connsiteX1" fmla="*/ 653485 w 11625752"/>
              <a:gd name="connsiteY1" fmla="*/ 0 h 6553199"/>
              <a:gd name="connsiteX2" fmla="*/ 10972267 w 11625752"/>
              <a:gd name="connsiteY2" fmla="*/ 0 h 6553199"/>
              <a:gd name="connsiteX3" fmla="*/ 11625752 w 11625752"/>
              <a:gd name="connsiteY3" fmla="*/ 653485 h 6553199"/>
              <a:gd name="connsiteX4" fmla="*/ 11625752 w 11625752"/>
              <a:gd name="connsiteY4" fmla="*/ 5899714 h 6553199"/>
              <a:gd name="connsiteX5" fmla="*/ 10972267 w 11625752"/>
              <a:gd name="connsiteY5" fmla="*/ 6553199 h 6553199"/>
              <a:gd name="connsiteX6" fmla="*/ 653485 w 11625752"/>
              <a:gd name="connsiteY6" fmla="*/ 6553199 h 6553199"/>
              <a:gd name="connsiteX7" fmla="*/ 0 w 11625752"/>
              <a:gd name="connsiteY7" fmla="*/ 5899714 h 6553199"/>
              <a:gd name="connsiteX8" fmla="*/ 0 w 11625752"/>
              <a:gd name="connsiteY8" fmla="*/ 653485 h 65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553199" fill="none" extrusionOk="0">
                <a:moveTo>
                  <a:pt x="0" y="653485"/>
                </a:moveTo>
                <a:cubicBezTo>
                  <a:pt x="1182" y="324575"/>
                  <a:pt x="353323" y="101953"/>
                  <a:pt x="653485" y="0"/>
                </a:cubicBezTo>
                <a:cubicBezTo>
                  <a:pt x="2990219" y="111675"/>
                  <a:pt x="7194193" y="265969"/>
                  <a:pt x="10972267" y="0"/>
                </a:cubicBezTo>
                <a:cubicBezTo>
                  <a:pt x="11316437" y="-115235"/>
                  <a:pt x="11600815" y="285032"/>
                  <a:pt x="11625752" y="653485"/>
                </a:cubicBezTo>
                <a:cubicBezTo>
                  <a:pt x="11821460" y="3023395"/>
                  <a:pt x="11424376" y="5027002"/>
                  <a:pt x="11625752" y="5899714"/>
                </a:cubicBezTo>
                <a:cubicBezTo>
                  <a:pt x="11634768" y="6214868"/>
                  <a:pt x="11271376" y="6483919"/>
                  <a:pt x="10972267" y="6553199"/>
                </a:cubicBezTo>
                <a:cubicBezTo>
                  <a:pt x="9698870" y="6716024"/>
                  <a:pt x="4231785" y="7125412"/>
                  <a:pt x="653485" y="6553199"/>
                </a:cubicBezTo>
                <a:cubicBezTo>
                  <a:pt x="390572" y="6542121"/>
                  <a:pt x="-90578" y="6278535"/>
                  <a:pt x="0" y="5899714"/>
                </a:cubicBezTo>
                <a:cubicBezTo>
                  <a:pt x="86083" y="5302858"/>
                  <a:pt x="-18727" y="1353962"/>
                  <a:pt x="0" y="653485"/>
                </a:cubicBezTo>
                <a:close/>
              </a:path>
              <a:path w="11625752" h="6553199" stroke="0" extrusionOk="0">
                <a:moveTo>
                  <a:pt x="0" y="653485"/>
                </a:moveTo>
                <a:cubicBezTo>
                  <a:pt x="43350" y="353185"/>
                  <a:pt x="295462" y="-19817"/>
                  <a:pt x="653485" y="0"/>
                </a:cubicBezTo>
                <a:cubicBezTo>
                  <a:pt x="4416882" y="-98638"/>
                  <a:pt x="6519813" y="77707"/>
                  <a:pt x="10972267" y="0"/>
                </a:cubicBezTo>
                <a:cubicBezTo>
                  <a:pt x="11256624" y="4030"/>
                  <a:pt x="11684592" y="283725"/>
                  <a:pt x="11625752" y="653485"/>
                </a:cubicBezTo>
                <a:cubicBezTo>
                  <a:pt x="11654399" y="1477523"/>
                  <a:pt x="12124854" y="3686451"/>
                  <a:pt x="11625752" y="5899714"/>
                </a:cubicBezTo>
                <a:cubicBezTo>
                  <a:pt x="11636061" y="6203630"/>
                  <a:pt x="11245032" y="6524002"/>
                  <a:pt x="10972267" y="6553199"/>
                </a:cubicBezTo>
                <a:cubicBezTo>
                  <a:pt x="7568412" y="6034800"/>
                  <a:pt x="2517248" y="6725817"/>
                  <a:pt x="653485" y="6553199"/>
                </a:cubicBezTo>
                <a:cubicBezTo>
                  <a:pt x="275247" y="6563025"/>
                  <a:pt x="-15925" y="6242345"/>
                  <a:pt x="0" y="5899714"/>
                </a:cubicBezTo>
                <a:cubicBezTo>
                  <a:pt x="34699" y="5110384"/>
                  <a:pt x="74507" y="1773099"/>
                  <a:pt x="0" y="653485"/>
                </a:cubicBezTo>
                <a:close/>
              </a:path>
              <a:path w="11625752" h="6553199" fill="none" stroke="0" extrusionOk="0">
                <a:moveTo>
                  <a:pt x="0" y="653485"/>
                </a:moveTo>
                <a:cubicBezTo>
                  <a:pt x="49467" y="312244"/>
                  <a:pt x="337988" y="80566"/>
                  <a:pt x="653485" y="0"/>
                </a:cubicBezTo>
                <a:cubicBezTo>
                  <a:pt x="3726699" y="122938"/>
                  <a:pt x="6838533" y="371798"/>
                  <a:pt x="10972267" y="0"/>
                </a:cubicBezTo>
                <a:cubicBezTo>
                  <a:pt x="11295591" y="-67748"/>
                  <a:pt x="11619695" y="264413"/>
                  <a:pt x="11625752" y="653485"/>
                </a:cubicBezTo>
                <a:cubicBezTo>
                  <a:pt x="11829940" y="2872106"/>
                  <a:pt x="11618224" y="4769535"/>
                  <a:pt x="11625752" y="5899714"/>
                </a:cubicBezTo>
                <a:cubicBezTo>
                  <a:pt x="11601178" y="6245623"/>
                  <a:pt x="11259787" y="6516174"/>
                  <a:pt x="10972267" y="6553199"/>
                </a:cubicBezTo>
                <a:cubicBezTo>
                  <a:pt x="9215055" y="6131900"/>
                  <a:pt x="3834367" y="6653176"/>
                  <a:pt x="653485" y="6553199"/>
                </a:cubicBezTo>
                <a:cubicBezTo>
                  <a:pt x="304191" y="6543662"/>
                  <a:pt x="-83012" y="6235359"/>
                  <a:pt x="0" y="5899714"/>
                </a:cubicBezTo>
                <a:cubicBezTo>
                  <a:pt x="20645" y="5476112"/>
                  <a:pt x="-107222" y="1444315"/>
                  <a:pt x="0" y="65348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625752"/>
                      <a:gd name="connsiteY0" fmla="*/ 653485 h 6553199"/>
                      <a:gd name="connsiteX1" fmla="*/ 653485 w 11625752"/>
                      <a:gd name="connsiteY1" fmla="*/ 0 h 6553199"/>
                      <a:gd name="connsiteX2" fmla="*/ 10972267 w 11625752"/>
                      <a:gd name="connsiteY2" fmla="*/ 0 h 6553199"/>
                      <a:gd name="connsiteX3" fmla="*/ 11625752 w 11625752"/>
                      <a:gd name="connsiteY3" fmla="*/ 653485 h 6553199"/>
                      <a:gd name="connsiteX4" fmla="*/ 11625752 w 11625752"/>
                      <a:gd name="connsiteY4" fmla="*/ 5899714 h 6553199"/>
                      <a:gd name="connsiteX5" fmla="*/ 10972267 w 11625752"/>
                      <a:gd name="connsiteY5" fmla="*/ 6553199 h 6553199"/>
                      <a:gd name="connsiteX6" fmla="*/ 653485 w 11625752"/>
                      <a:gd name="connsiteY6" fmla="*/ 6553199 h 6553199"/>
                      <a:gd name="connsiteX7" fmla="*/ 0 w 11625752"/>
                      <a:gd name="connsiteY7" fmla="*/ 5899714 h 6553199"/>
                      <a:gd name="connsiteX8" fmla="*/ 0 w 11625752"/>
                      <a:gd name="connsiteY8" fmla="*/ 653485 h 6553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752" h="6553199" fill="none" extrusionOk="0">
                        <a:moveTo>
                          <a:pt x="0" y="653485"/>
                        </a:moveTo>
                        <a:cubicBezTo>
                          <a:pt x="231" y="298823"/>
                          <a:pt x="327256" y="58205"/>
                          <a:pt x="653485" y="0"/>
                        </a:cubicBezTo>
                        <a:cubicBezTo>
                          <a:pt x="3651502" y="72427"/>
                          <a:pt x="7102402" y="61419"/>
                          <a:pt x="10972267" y="0"/>
                        </a:cubicBezTo>
                        <a:cubicBezTo>
                          <a:pt x="11326790" y="-43970"/>
                          <a:pt x="11608339" y="287308"/>
                          <a:pt x="11625752" y="653485"/>
                        </a:cubicBezTo>
                        <a:cubicBezTo>
                          <a:pt x="11726628" y="2959945"/>
                          <a:pt x="11518439" y="4841421"/>
                          <a:pt x="11625752" y="5899714"/>
                        </a:cubicBezTo>
                        <a:cubicBezTo>
                          <a:pt x="11630824" y="6234883"/>
                          <a:pt x="11307049" y="6523909"/>
                          <a:pt x="10972267" y="6553199"/>
                        </a:cubicBezTo>
                        <a:cubicBezTo>
                          <a:pt x="9326151" y="6583026"/>
                          <a:pt x="4180075" y="6473893"/>
                          <a:pt x="653485" y="6553199"/>
                        </a:cubicBezTo>
                        <a:cubicBezTo>
                          <a:pt x="330297" y="6548935"/>
                          <a:pt x="-18965" y="6264374"/>
                          <a:pt x="0" y="5899714"/>
                        </a:cubicBezTo>
                        <a:cubicBezTo>
                          <a:pt x="50037" y="5369965"/>
                          <a:pt x="770" y="1404255"/>
                          <a:pt x="0" y="653485"/>
                        </a:cubicBezTo>
                        <a:close/>
                      </a:path>
                      <a:path w="11625752" h="6553199" stroke="0" extrusionOk="0">
                        <a:moveTo>
                          <a:pt x="0" y="653485"/>
                        </a:moveTo>
                        <a:cubicBezTo>
                          <a:pt x="61642" y="309377"/>
                          <a:pt x="298688" y="12737"/>
                          <a:pt x="653485" y="0"/>
                        </a:cubicBezTo>
                        <a:cubicBezTo>
                          <a:pt x="4396968" y="123000"/>
                          <a:pt x="6391755" y="-96860"/>
                          <a:pt x="10972267" y="0"/>
                        </a:cubicBezTo>
                        <a:cubicBezTo>
                          <a:pt x="11328900" y="-3260"/>
                          <a:pt x="11635408" y="273108"/>
                          <a:pt x="11625752" y="653485"/>
                        </a:cubicBezTo>
                        <a:cubicBezTo>
                          <a:pt x="11628925" y="1480590"/>
                          <a:pt x="11720019" y="3600679"/>
                          <a:pt x="11625752" y="5899714"/>
                        </a:cubicBezTo>
                        <a:cubicBezTo>
                          <a:pt x="11619349" y="6262944"/>
                          <a:pt x="11282893" y="6544970"/>
                          <a:pt x="10972267" y="6553199"/>
                        </a:cubicBezTo>
                        <a:cubicBezTo>
                          <a:pt x="7533875" y="6392492"/>
                          <a:pt x="2536578" y="6592866"/>
                          <a:pt x="653485" y="6553199"/>
                        </a:cubicBezTo>
                        <a:cubicBezTo>
                          <a:pt x="270271" y="6548694"/>
                          <a:pt x="-13394" y="6254556"/>
                          <a:pt x="0" y="5899714"/>
                        </a:cubicBezTo>
                        <a:cubicBezTo>
                          <a:pt x="32216" y="5144982"/>
                          <a:pt x="57206" y="2046740"/>
                          <a:pt x="0" y="65348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991F36-6A94-F08B-84E2-93DCCFE91157}"/>
              </a:ext>
            </a:extLst>
          </p:cNvPr>
          <p:cNvGrpSpPr/>
          <p:nvPr/>
        </p:nvGrpSpPr>
        <p:grpSpPr>
          <a:xfrm>
            <a:off x="414026" y="181526"/>
            <a:ext cx="11099794" cy="1105190"/>
            <a:chOff x="114582" y="1651754"/>
            <a:chExt cx="10731486" cy="13307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E24FE-D578-9CD6-BEB0-B53C80DC30C9}"/>
                </a:ext>
              </a:extLst>
            </p:cNvPr>
            <p:cNvGrpSpPr/>
            <p:nvPr/>
          </p:nvGrpSpPr>
          <p:grpSpPr>
            <a:xfrm>
              <a:off x="699912" y="1651754"/>
              <a:ext cx="10146156" cy="1237188"/>
              <a:chOff x="-222790" y="232395"/>
              <a:chExt cx="10909881" cy="1478887"/>
            </a:xfrm>
          </p:grpSpPr>
          <p:sp>
            <p:nvSpPr>
              <p:cNvPr id="7" name="Hình chữ nhật: Góc Tròn 38">
                <a:extLst>
                  <a:ext uri="{FF2B5EF4-FFF2-40B4-BE49-F238E27FC236}">
                    <a16:creationId xmlns:a16="http://schemas.microsoft.com/office/drawing/2014/main" id="{237EFA6F-739A-C02C-B102-6486B8064562}"/>
                  </a:ext>
                </a:extLst>
              </p:cNvPr>
              <p:cNvSpPr/>
              <p:nvPr/>
            </p:nvSpPr>
            <p:spPr>
              <a:xfrm>
                <a:off x="-222790" y="232395"/>
                <a:ext cx="10909881" cy="1478887"/>
              </a:xfrm>
              <a:custGeom>
                <a:avLst/>
                <a:gdLst>
                  <a:gd name="connsiteX0" fmla="*/ 0 w 10909881"/>
                  <a:gd name="connsiteY0" fmla="*/ 246485 h 1478887"/>
                  <a:gd name="connsiteX1" fmla="*/ 151786 w 10909881"/>
                  <a:gd name="connsiteY1" fmla="*/ 0 h 1478887"/>
                  <a:gd name="connsiteX2" fmla="*/ 1018379 w 10909881"/>
                  <a:gd name="connsiteY2" fmla="*/ 0 h 1478887"/>
                  <a:gd name="connsiteX3" fmla="*/ 1818312 w 10909881"/>
                  <a:gd name="connsiteY3" fmla="*/ 0 h 1478887"/>
                  <a:gd name="connsiteX4" fmla="*/ 1818312 w 10909881"/>
                  <a:gd name="connsiteY4" fmla="*/ 0 h 1478887"/>
                  <a:gd name="connsiteX5" fmla="*/ 2645644 w 10909881"/>
                  <a:gd name="connsiteY5" fmla="*/ 0 h 1478887"/>
                  <a:gd name="connsiteX6" fmla="*/ 3500251 w 10909881"/>
                  <a:gd name="connsiteY6" fmla="*/ 0 h 1478887"/>
                  <a:gd name="connsiteX7" fmla="*/ 4545782 w 10909881"/>
                  <a:gd name="connsiteY7" fmla="*/ 0 h 1478887"/>
                  <a:gd name="connsiteX8" fmla="*/ 5246885 w 10909881"/>
                  <a:gd name="connsiteY8" fmla="*/ 0 h 1478887"/>
                  <a:gd name="connsiteX9" fmla="*/ 6258604 w 10909881"/>
                  <a:gd name="connsiteY9" fmla="*/ 0 h 1478887"/>
                  <a:gd name="connsiteX10" fmla="*/ 7083954 w 10909881"/>
                  <a:gd name="connsiteY10" fmla="*/ 0 h 1478887"/>
                  <a:gd name="connsiteX11" fmla="*/ 7909305 w 10909881"/>
                  <a:gd name="connsiteY11" fmla="*/ 0 h 1478887"/>
                  <a:gd name="connsiteX12" fmla="*/ 8921023 w 10909881"/>
                  <a:gd name="connsiteY12" fmla="*/ 0 h 1478887"/>
                  <a:gd name="connsiteX13" fmla="*/ 9622128 w 10909881"/>
                  <a:gd name="connsiteY13" fmla="*/ 0 h 1478887"/>
                  <a:gd name="connsiteX14" fmla="*/ 10758092 w 10909881"/>
                  <a:gd name="connsiteY14" fmla="*/ 0 h 1478887"/>
                  <a:gd name="connsiteX15" fmla="*/ 10909881 w 10909881"/>
                  <a:gd name="connsiteY15" fmla="*/ 246485 h 1478887"/>
                  <a:gd name="connsiteX16" fmla="*/ 10909881 w 10909881"/>
                  <a:gd name="connsiteY16" fmla="*/ 246480 h 1478887"/>
                  <a:gd name="connsiteX17" fmla="*/ 10909881 w 10909881"/>
                  <a:gd name="connsiteY17" fmla="*/ 246480 h 1478887"/>
                  <a:gd name="connsiteX18" fmla="*/ 10909881 w 10909881"/>
                  <a:gd name="connsiteY18" fmla="*/ 616201 h 1478887"/>
                  <a:gd name="connsiteX19" fmla="*/ 10909881 w 10909881"/>
                  <a:gd name="connsiteY19" fmla="*/ 1232399 h 1478887"/>
                  <a:gd name="connsiteX20" fmla="*/ 10758092 w 10909881"/>
                  <a:gd name="connsiteY20" fmla="*/ 1478887 h 1478887"/>
                  <a:gd name="connsiteX21" fmla="*/ 9746373 w 10909881"/>
                  <a:gd name="connsiteY21" fmla="*/ 1478887 h 1478887"/>
                  <a:gd name="connsiteX22" fmla="*/ 8734654 w 10909881"/>
                  <a:gd name="connsiteY22" fmla="*/ 1478887 h 1478887"/>
                  <a:gd name="connsiteX23" fmla="*/ 7847181 w 10909881"/>
                  <a:gd name="connsiteY23" fmla="*/ 1478887 h 1478887"/>
                  <a:gd name="connsiteX24" fmla="*/ 6897585 w 10909881"/>
                  <a:gd name="connsiteY24" fmla="*/ 1478887 h 1478887"/>
                  <a:gd name="connsiteX25" fmla="*/ 5885865 w 10909881"/>
                  <a:gd name="connsiteY25" fmla="*/ 1478887 h 1478887"/>
                  <a:gd name="connsiteX26" fmla="*/ 4545782 w 10909881"/>
                  <a:gd name="connsiteY26" fmla="*/ 1478887 h 1478887"/>
                  <a:gd name="connsiteX27" fmla="*/ 3582075 w 10909881"/>
                  <a:gd name="connsiteY27" fmla="*/ 1478887 h 1478887"/>
                  <a:gd name="connsiteX28" fmla="*/ 2618369 w 10909881"/>
                  <a:gd name="connsiteY28" fmla="*/ 1478887 h 1478887"/>
                  <a:gd name="connsiteX29" fmla="*/ 1818312 w 10909881"/>
                  <a:gd name="connsiteY29" fmla="*/ 1478887 h 1478887"/>
                  <a:gd name="connsiteX30" fmla="*/ 1818312 w 10909881"/>
                  <a:gd name="connsiteY30" fmla="*/ 1478887 h 1478887"/>
                  <a:gd name="connsiteX31" fmla="*/ 1035044 w 10909881"/>
                  <a:gd name="connsiteY31" fmla="*/ 1478887 h 1478887"/>
                  <a:gd name="connsiteX32" fmla="*/ 151786 w 10909881"/>
                  <a:gd name="connsiteY32" fmla="*/ 1478887 h 1478887"/>
                  <a:gd name="connsiteX33" fmla="*/ 0 w 10909881"/>
                  <a:gd name="connsiteY33" fmla="*/ 1232399 h 1478887"/>
                  <a:gd name="connsiteX34" fmla="*/ 0 w 10909881"/>
                  <a:gd name="connsiteY34" fmla="*/ 616201 h 1478887"/>
                  <a:gd name="connsiteX35" fmla="*/ 0 w 10909881"/>
                  <a:gd name="connsiteY35" fmla="*/ 477561 h 1478887"/>
                  <a:gd name="connsiteX36" fmla="*/ 0 w 10909881"/>
                  <a:gd name="connsiteY36" fmla="*/ 246480 h 1478887"/>
                  <a:gd name="connsiteX37" fmla="*/ 0 w 10909881"/>
                  <a:gd name="connsiteY37" fmla="*/ 246485 h 1478887"/>
                  <a:gd name="connsiteX0" fmla="*/ 0 w 10909881"/>
                  <a:gd name="connsiteY0" fmla="*/ 246485 h 1478887"/>
                  <a:gd name="connsiteX1" fmla="*/ 151786 w 10909881"/>
                  <a:gd name="connsiteY1" fmla="*/ 0 h 1478887"/>
                  <a:gd name="connsiteX2" fmla="*/ 968383 w 10909881"/>
                  <a:gd name="connsiteY2" fmla="*/ 0 h 1478887"/>
                  <a:gd name="connsiteX3" fmla="*/ 1818312 w 10909881"/>
                  <a:gd name="connsiteY3" fmla="*/ 0 h 1478887"/>
                  <a:gd name="connsiteX4" fmla="*/ 1818312 w 10909881"/>
                  <a:gd name="connsiteY4" fmla="*/ 0 h 1478887"/>
                  <a:gd name="connsiteX5" fmla="*/ 2672919 w 10909881"/>
                  <a:gd name="connsiteY5" fmla="*/ 0 h 1478887"/>
                  <a:gd name="connsiteX6" fmla="*/ 3609350 w 10909881"/>
                  <a:gd name="connsiteY6" fmla="*/ 0 h 1478887"/>
                  <a:gd name="connsiteX7" fmla="*/ 4545782 w 10909881"/>
                  <a:gd name="connsiteY7" fmla="*/ 0 h 1478887"/>
                  <a:gd name="connsiteX8" fmla="*/ 5371131 w 10909881"/>
                  <a:gd name="connsiteY8" fmla="*/ 0 h 1478887"/>
                  <a:gd name="connsiteX9" fmla="*/ 6258604 w 10909881"/>
                  <a:gd name="connsiteY9" fmla="*/ 0 h 1478887"/>
                  <a:gd name="connsiteX10" fmla="*/ 7021831 w 10909881"/>
                  <a:gd name="connsiteY10" fmla="*/ 0 h 1478887"/>
                  <a:gd name="connsiteX11" fmla="*/ 7785058 w 10909881"/>
                  <a:gd name="connsiteY11" fmla="*/ 0 h 1478887"/>
                  <a:gd name="connsiteX12" fmla="*/ 8486161 w 10909881"/>
                  <a:gd name="connsiteY12" fmla="*/ 0 h 1478887"/>
                  <a:gd name="connsiteX13" fmla="*/ 9187266 w 10909881"/>
                  <a:gd name="connsiteY13" fmla="*/ 0 h 1478887"/>
                  <a:gd name="connsiteX14" fmla="*/ 9950491 w 10909881"/>
                  <a:gd name="connsiteY14" fmla="*/ 0 h 1478887"/>
                  <a:gd name="connsiteX15" fmla="*/ 10758092 w 10909881"/>
                  <a:gd name="connsiteY15" fmla="*/ 0 h 1478887"/>
                  <a:gd name="connsiteX16" fmla="*/ 10909881 w 10909881"/>
                  <a:gd name="connsiteY16" fmla="*/ 246485 h 1478887"/>
                  <a:gd name="connsiteX17" fmla="*/ 10909881 w 10909881"/>
                  <a:gd name="connsiteY17" fmla="*/ 246480 h 1478887"/>
                  <a:gd name="connsiteX18" fmla="*/ 10909881 w 10909881"/>
                  <a:gd name="connsiteY18" fmla="*/ 246480 h 1478887"/>
                  <a:gd name="connsiteX19" fmla="*/ 10909881 w 10909881"/>
                  <a:gd name="connsiteY19" fmla="*/ 616201 h 1478887"/>
                  <a:gd name="connsiteX20" fmla="*/ 10909881 w 10909881"/>
                  <a:gd name="connsiteY20" fmla="*/ 1232399 h 1478887"/>
                  <a:gd name="connsiteX21" fmla="*/ 10758092 w 10909881"/>
                  <a:gd name="connsiteY21" fmla="*/ 1478887 h 1478887"/>
                  <a:gd name="connsiteX22" fmla="*/ 9870619 w 10909881"/>
                  <a:gd name="connsiteY22" fmla="*/ 1478887 h 1478887"/>
                  <a:gd name="connsiteX23" fmla="*/ 9169516 w 10909881"/>
                  <a:gd name="connsiteY23" fmla="*/ 1478887 h 1478887"/>
                  <a:gd name="connsiteX24" fmla="*/ 8344167 w 10909881"/>
                  <a:gd name="connsiteY24" fmla="*/ 1478887 h 1478887"/>
                  <a:gd name="connsiteX25" fmla="*/ 7332447 w 10909881"/>
                  <a:gd name="connsiteY25" fmla="*/ 1478887 h 1478887"/>
                  <a:gd name="connsiteX26" fmla="*/ 6320727 w 10909881"/>
                  <a:gd name="connsiteY26" fmla="*/ 1478887 h 1478887"/>
                  <a:gd name="connsiteX27" fmla="*/ 5433255 w 10909881"/>
                  <a:gd name="connsiteY27" fmla="*/ 1478887 h 1478887"/>
                  <a:gd name="connsiteX28" fmla="*/ 4545782 w 10909881"/>
                  <a:gd name="connsiteY28" fmla="*/ 1478887 h 1478887"/>
                  <a:gd name="connsiteX29" fmla="*/ 3718449 w 10909881"/>
                  <a:gd name="connsiteY29" fmla="*/ 1478887 h 1478887"/>
                  <a:gd name="connsiteX30" fmla="*/ 2836568 w 10909881"/>
                  <a:gd name="connsiteY30" fmla="*/ 1478887 h 1478887"/>
                  <a:gd name="connsiteX31" fmla="*/ 1818312 w 10909881"/>
                  <a:gd name="connsiteY31" fmla="*/ 1478887 h 1478887"/>
                  <a:gd name="connsiteX32" fmla="*/ 1818312 w 10909881"/>
                  <a:gd name="connsiteY32" fmla="*/ 1478887 h 1478887"/>
                  <a:gd name="connsiteX33" fmla="*/ 1018379 w 10909881"/>
                  <a:gd name="connsiteY33" fmla="*/ 1478887 h 1478887"/>
                  <a:gd name="connsiteX34" fmla="*/ 151786 w 10909881"/>
                  <a:gd name="connsiteY34" fmla="*/ 1478887 h 1478887"/>
                  <a:gd name="connsiteX35" fmla="*/ 0 w 10909881"/>
                  <a:gd name="connsiteY35" fmla="*/ 1232399 h 1478887"/>
                  <a:gd name="connsiteX36" fmla="*/ 0 w 10909881"/>
                  <a:gd name="connsiteY36" fmla="*/ 616201 h 1478887"/>
                  <a:gd name="connsiteX37" fmla="*/ 0 w 10909881"/>
                  <a:gd name="connsiteY37" fmla="*/ 477561 h 1478887"/>
                  <a:gd name="connsiteX38" fmla="*/ 0 w 10909881"/>
                  <a:gd name="connsiteY38" fmla="*/ 246480 h 1478887"/>
                  <a:gd name="connsiteX39" fmla="*/ 0 w 10909881"/>
                  <a:gd name="connsiteY39" fmla="*/ 246485 h 1478887"/>
                  <a:gd name="connsiteX0" fmla="*/ 0 w 10909881"/>
                  <a:gd name="connsiteY0" fmla="*/ 246485 h 1478887"/>
                  <a:gd name="connsiteX1" fmla="*/ 151786 w 10909881"/>
                  <a:gd name="connsiteY1" fmla="*/ 0 h 1478887"/>
                  <a:gd name="connsiteX2" fmla="*/ 1018379 w 10909881"/>
                  <a:gd name="connsiteY2" fmla="*/ 0 h 1478887"/>
                  <a:gd name="connsiteX3" fmla="*/ 1818312 w 10909881"/>
                  <a:gd name="connsiteY3" fmla="*/ 0 h 1478887"/>
                  <a:gd name="connsiteX4" fmla="*/ 1818312 w 10909881"/>
                  <a:gd name="connsiteY4" fmla="*/ 0 h 1478887"/>
                  <a:gd name="connsiteX5" fmla="*/ 2645644 w 10909881"/>
                  <a:gd name="connsiteY5" fmla="*/ 0 h 1478887"/>
                  <a:gd name="connsiteX6" fmla="*/ 3500251 w 10909881"/>
                  <a:gd name="connsiteY6" fmla="*/ 0 h 1478887"/>
                  <a:gd name="connsiteX7" fmla="*/ 4545782 w 10909881"/>
                  <a:gd name="connsiteY7" fmla="*/ 0 h 1478887"/>
                  <a:gd name="connsiteX8" fmla="*/ 5246885 w 10909881"/>
                  <a:gd name="connsiteY8" fmla="*/ 0 h 1478887"/>
                  <a:gd name="connsiteX9" fmla="*/ 6258604 w 10909881"/>
                  <a:gd name="connsiteY9" fmla="*/ 0 h 1478887"/>
                  <a:gd name="connsiteX10" fmla="*/ 6687786 w 10909881"/>
                  <a:gd name="connsiteY10" fmla="*/ 0 h 1478887"/>
                  <a:gd name="connsiteX11" fmla="*/ 7083954 w 10909881"/>
                  <a:gd name="connsiteY11" fmla="*/ 0 h 1478887"/>
                  <a:gd name="connsiteX12" fmla="*/ 7909305 w 10909881"/>
                  <a:gd name="connsiteY12" fmla="*/ 0 h 1478887"/>
                  <a:gd name="connsiteX13" fmla="*/ 8921023 w 10909881"/>
                  <a:gd name="connsiteY13" fmla="*/ 0 h 1478887"/>
                  <a:gd name="connsiteX14" fmla="*/ 9622128 w 10909881"/>
                  <a:gd name="connsiteY14" fmla="*/ 0 h 1478887"/>
                  <a:gd name="connsiteX15" fmla="*/ 10758092 w 10909881"/>
                  <a:gd name="connsiteY15" fmla="*/ 0 h 1478887"/>
                  <a:gd name="connsiteX16" fmla="*/ 10909881 w 10909881"/>
                  <a:gd name="connsiteY16" fmla="*/ 246485 h 1478887"/>
                  <a:gd name="connsiteX17" fmla="*/ 10909881 w 10909881"/>
                  <a:gd name="connsiteY17" fmla="*/ 246480 h 1478887"/>
                  <a:gd name="connsiteX18" fmla="*/ 10909881 w 10909881"/>
                  <a:gd name="connsiteY18" fmla="*/ 246480 h 1478887"/>
                  <a:gd name="connsiteX19" fmla="*/ 10909881 w 10909881"/>
                  <a:gd name="connsiteY19" fmla="*/ 616201 h 1478887"/>
                  <a:gd name="connsiteX20" fmla="*/ 10909881 w 10909881"/>
                  <a:gd name="connsiteY20" fmla="*/ 1232399 h 1478887"/>
                  <a:gd name="connsiteX21" fmla="*/ 10758092 w 10909881"/>
                  <a:gd name="connsiteY21" fmla="*/ 1478887 h 1478887"/>
                  <a:gd name="connsiteX22" fmla="*/ 9746373 w 10909881"/>
                  <a:gd name="connsiteY22" fmla="*/ 1478887 h 1478887"/>
                  <a:gd name="connsiteX23" fmla="*/ 8734654 w 10909881"/>
                  <a:gd name="connsiteY23" fmla="*/ 1478887 h 1478887"/>
                  <a:gd name="connsiteX24" fmla="*/ 7847181 w 10909881"/>
                  <a:gd name="connsiteY24" fmla="*/ 1478887 h 1478887"/>
                  <a:gd name="connsiteX25" fmla="*/ 6897585 w 10909881"/>
                  <a:gd name="connsiteY25" fmla="*/ 1478887 h 1478887"/>
                  <a:gd name="connsiteX26" fmla="*/ 5885865 w 10909881"/>
                  <a:gd name="connsiteY26" fmla="*/ 1478887 h 1478887"/>
                  <a:gd name="connsiteX27" fmla="*/ 4545782 w 10909881"/>
                  <a:gd name="connsiteY27" fmla="*/ 1478887 h 1478887"/>
                  <a:gd name="connsiteX28" fmla="*/ 3582075 w 10909881"/>
                  <a:gd name="connsiteY28" fmla="*/ 1478887 h 1478887"/>
                  <a:gd name="connsiteX29" fmla="*/ 2618369 w 10909881"/>
                  <a:gd name="connsiteY29" fmla="*/ 1478887 h 1478887"/>
                  <a:gd name="connsiteX30" fmla="*/ 1818312 w 10909881"/>
                  <a:gd name="connsiteY30" fmla="*/ 1478887 h 1478887"/>
                  <a:gd name="connsiteX31" fmla="*/ 1818312 w 10909881"/>
                  <a:gd name="connsiteY31" fmla="*/ 1478887 h 1478887"/>
                  <a:gd name="connsiteX32" fmla="*/ 1035044 w 10909881"/>
                  <a:gd name="connsiteY32" fmla="*/ 1478887 h 1478887"/>
                  <a:gd name="connsiteX33" fmla="*/ 151786 w 10909881"/>
                  <a:gd name="connsiteY33" fmla="*/ 1478887 h 1478887"/>
                  <a:gd name="connsiteX34" fmla="*/ 0 w 10909881"/>
                  <a:gd name="connsiteY34" fmla="*/ 1232399 h 1478887"/>
                  <a:gd name="connsiteX35" fmla="*/ 0 w 10909881"/>
                  <a:gd name="connsiteY35" fmla="*/ 616201 h 1478887"/>
                  <a:gd name="connsiteX36" fmla="*/ 0 w 10909881"/>
                  <a:gd name="connsiteY36" fmla="*/ 477561 h 1478887"/>
                  <a:gd name="connsiteX37" fmla="*/ 0 w 10909881"/>
                  <a:gd name="connsiteY37" fmla="*/ 246480 h 1478887"/>
                  <a:gd name="connsiteX38" fmla="*/ 0 w 10909881"/>
                  <a:gd name="connsiteY38" fmla="*/ 246485 h 1478887"/>
                  <a:gd name="connsiteX0" fmla="*/ 0 w 10909881"/>
                  <a:gd name="connsiteY0" fmla="*/ 246485 h 1478887"/>
                  <a:gd name="connsiteX1" fmla="*/ 151786 w 10909881"/>
                  <a:gd name="connsiteY1" fmla="*/ 0 h 1478887"/>
                  <a:gd name="connsiteX2" fmla="*/ 1018379 w 10909881"/>
                  <a:gd name="connsiteY2" fmla="*/ 0 h 1478887"/>
                  <a:gd name="connsiteX3" fmla="*/ 1818312 w 10909881"/>
                  <a:gd name="connsiteY3" fmla="*/ 0 h 1478887"/>
                  <a:gd name="connsiteX4" fmla="*/ 1818312 w 10909881"/>
                  <a:gd name="connsiteY4" fmla="*/ 0 h 1478887"/>
                  <a:gd name="connsiteX5" fmla="*/ 2645644 w 10909881"/>
                  <a:gd name="connsiteY5" fmla="*/ 0 h 1478887"/>
                  <a:gd name="connsiteX6" fmla="*/ 3500251 w 10909881"/>
                  <a:gd name="connsiteY6" fmla="*/ 0 h 1478887"/>
                  <a:gd name="connsiteX7" fmla="*/ 4545782 w 10909881"/>
                  <a:gd name="connsiteY7" fmla="*/ 0 h 1478887"/>
                  <a:gd name="connsiteX8" fmla="*/ 5246885 w 10909881"/>
                  <a:gd name="connsiteY8" fmla="*/ 0 h 1478887"/>
                  <a:gd name="connsiteX9" fmla="*/ 6258604 w 10909881"/>
                  <a:gd name="connsiteY9" fmla="*/ 0 h 1478887"/>
                  <a:gd name="connsiteX10" fmla="*/ 7083954 w 10909881"/>
                  <a:gd name="connsiteY10" fmla="*/ 0 h 1478887"/>
                  <a:gd name="connsiteX11" fmla="*/ 7909305 w 10909881"/>
                  <a:gd name="connsiteY11" fmla="*/ 0 h 1478887"/>
                  <a:gd name="connsiteX12" fmla="*/ 8921023 w 10909881"/>
                  <a:gd name="connsiteY12" fmla="*/ 0 h 1478887"/>
                  <a:gd name="connsiteX13" fmla="*/ 9622128 w 10909881"/>
                  <a:gd name="connsiteY13" fmla="*/ 0 h 1478887"/>
                  <a:gd name="connsiteX14" fmla="*/ 10758092 w 10909881"/>
                  <a:gd name="connsiteY14" fmla="*/ 0 h 1478887"/>
                  <a:gd name="connsiteX15" fmla="*/ 10909881 w 10909881"/>
                  <a:gd name="connsiteY15" fmla="*/ 246485 h 1478887"/>
                  <a:gd name="connsiteX16" fmla="*/ 10909881 w 10909881"/>
                  <a:gd name="connsiteY16" fmla="*/ 246480 h 1478887"/>
                  <a:gd name="connsiteX17" fmla="*/ 10909881 w 10909881"/>
                  <a:gd name="connsiteY17" fmla="*/ 246480 h 1478887"/>
                  <a:gd name="connsiteX18" fmla="*/ 10909881 w 10909881"/>
                  <a:gd name="connsiteY18" fmla="*/ 616201 h 1478887"/>
                  <a:gd name="connsiteX19" fmla="*/ 10909881 w 10909881"/>
                  <a:gd name="connsiteY19" fmla="*/ 1232399 h 1478887"/>
                  <a:gd name="connsiteX20" fmla="*/ 10758092 w 10909881"/>
                  <a:gd name="connsiteY20" fmla="*/ 1478887 h 1478887"/>
                  <a:gd name="connsiteX21" fmla="*/ 9746373 w 10909881"/>
                  <a:gd name="connsiteY21" fmla="*/ 1478887 h 1478887"/>
                  <a:gd name="connsiteX22" fmla="*/ 8734654 w 10909881"/>
                  <a:gd name="connsiteY22" fmla="*/ 1478887 h 1478887"/>
                  <a:gd name="connsiteX23" fmla="*/ 7847181 w 10909881"/>
                  <a:gd name="connsiteY23" fmla="*/ 1478887 h 1478887"/>
                  <a:gd name="connsiteX24" fmla="*/ 6897585 w 10909881"/>
                  <a:gd name="connsiteY24" fmla="*/ 1478887 h 1478887"/>
                  <a:gd name="connsiteX25" fmla="*/ 5885865 w 10909881"/>
                  <a:gd name="connsiteY25" fmla="*/ 1478887 h 1478887"/>
                  <a:gd name="connsiteX26" fmla="*/ 4545782 w 10909881"/>
                  <a:gd name="connsiteY26" fmla="*/ 1478887 h 1478887"/>
                  <a:gd name="connsiteX27" fmla="*/ 3582075 w 10909881"/>
                  <a:gd name="connsiteY27" fmla="*/ 1478887 h 1478887"/>
                  <a:gd name="connsiteX28" fmla="*/ 2618369 w 10909881"/>
                  <a:gd name="connsiteY28" fmla="*/ 1478887 h 1478887"/>
                  <a:gd name="connsiteX29" fmla="*/ 1818312 w 10909881"/>
                  <a:gd name="connsiteY29" fmla="*/ 1478887 h 1478887"/>
                  <a:gd name="connsiteX30" fmla="*/ 1818312 w 10909881"/>
                  <a:gd name="connsiteY30" fmla="*/ 1478887 h 1478887"/>
                  <a:gd name="connsiteX31" fmla="*/ 1035044 w 10909881"/>
                  <a:gd name="connsiteY31" fmla="*/ 1478887 h 1478887"/>
                  <a:gd name="connsiteX32" fmla="*/ 151786 w 10909881"/>
                  <a:gd name="connsiteY32" fmla="*/ 1478887 h 1478887"/>
                  <a:gd name="connsiteX33" fmla="*/ 0 w 10909881"/>
                  <a:gd name="connsiteY33" fmla="*/ 1232399 h 1478887"/>
                  <a:gd name="connsiteX34" fmla="*/ 0 w 10909881"/>
                  <a:gd name="connsiteY34" fmla="*/ 616201 h 1478887"/>
                  <a:gd name="connsiteX35" fmla="*/ 0 w 10909881"/>
                  <a:gd name="connsiteY35" fmla="*/ 477561 h 1478887"/>
                  <a:gd name="connsiteX36" fmla="*/ 0 w 10909881"/>
                  <a:gd name="connsiteY36" fmla="*/ 246480 h 1478887"/>
                  <a:gd name="connsiteX37" fmla="*/ 0 w 10909881"/>
                  <a:gd name="connsiteY37" fmla="*/ 246485 h 1478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478887" fill="none" extrusionOk="0">
                    <a:moveTo>
                      <a:pt x="0" y="246485"/>
                    </a:moveTo>
                    <a:cubicBezTo>
                      <a:pt x="39542" y="113721"/>
                      <a:pt x="35525" y="-8778"/>
                      <a:pt x="151786" y="0"/>
                    </a:cubicBezTo>
                    <a:cubicBezTo>
                      <a:pt x="305749" y="-219193"/>
                      <a:pt x="677843" y="120270"/>
                      <a:pt x="1018379" y="0"/>
                    </a:cubicBezTo>
                    <a:cubicBezTo>
                      <a:pt x="1337127" y="-90537"/>
                      <a:pt x="1710195" y="-16809"/>
                      <a:pt x="1818312" y="0"/>
                    </a:cubicBezTo>
                    <a:lnTo>
                      <a:pt x="1818312" y="0"/>
                    </a:lnTo>
                    <a:cubicBezTo>
                      <a:pt x="2069271" y="7885"/>
                      <a:pt x="2408021" y="-128498"/>
                      <a:pt x="2645644" y="0"/>
                    </a:cubicBezTo>
                    <a:cubicBezTo>
                      <a:pt x="2943655" y="163391"/>
                      <a:pt x="3074570" y="-61487"/>
                      <a:pt x="3500251" y="0"/>
                    </a:cubicBezTo>
                    <a:cubicBezTo>
                      <a:pt x="3834371" y="-187967"/>
                      <a:pt x="4204694" y="-128832"/>
                      <a:pt x="4545782" y="0"/>
                    </a:cubicBezTo>
                    <a:cubicBezTo>
                      <a:pt x="4804407" y="-83283"/>
                      <a:pt x="5063846" y="-91351"/>
                      <a:pt x="5246885" y="0"/>
                    </a:cubicBezTo>
                    <a:cubicBezTo>
                      <a:pt x="5479874" y="-131753"/>
                      <a:pt x="5998667" y="-71772"/>
                      <a:pt x="6258604" y="0"/>
                    </a:cubicBezTo>
                    <a:cubicBezTo>
                      <a:pt x="6705297" y="-63548"/>
                      <a:pt x="6881445" y="-70848"/>
                      <a:pt x="7083954" y="0"/>
                    </a:cubicBezTo>
                    <a:cubicBezTo>
                      <a:pt x="7306048" y="74017"/>
                      <a:pt x="7682013" y="62036"/>
                      <a:pt x="7909305" y="0"/>
                    </a:cubicBezTo>
                    <a:cubicBezTo>
                      <a:pt x="8128469" y="-201268"/>
                      <a:pt x="8680082" y="120464"/>
                      <a:pt x="8921023" y="0"/>
                    </a:cubicBezTo>
                    <a:cubicBezTo>
                      <a:pt x="9236202" y="-55692"/>
                      <a:pt x="9373811" y="-63620"/>
                      <a:pt x="9622128" y="0"/>
                    </a:cubicBezTo>
                    <a:cubicBezTo>
                      <a:pt x="9998810" y="64472"/>
                      <a:pt x="10250232" y="181878"/>
                      <a:pt x="10758092" y="0"/>
                    </a:cubicBezTo>
                    <a:cubicBezTo>
                      <a:pt x="10818373" y="-21310"/>
                      <a:pt x="10949257" y="87230"/>
                      <a:pt x="10909881" y="246485"/>
                    </a:cubicBezTo>
                    <a:lnTo>
                      <a:pt x="10909881" y="246480"/>
                    </a:lnTo>
                    <a:lnTo>
                      <a:pt x="10909881" y="246480"/>
                    </a:lnTo>
                    <a:cubicBezTo>
                      <a:pt x="10851865" y="397659"/>
                      <a:pt x="10891479" y="516221"/>
                      <a:pt x="10909881" y="616201"/>
                    </a:cubicBezTo>
                    <a:cubicBezTo>
                      <a:pt x="10888972" y="929224"/>
                      <a:pt x="10896835" y="975172"/>
                      <a:pt x="10909881" y="1232399"/>
                    </a:cubicBezTo>
                    <a:cubicBezTo>
                      <a:pt x="10930563" y="1363628"/>
                      <a:pt x="10854243" y="1476582"/>
                      <a:pt x="10758092" y="1478887"/>
                    </a:cubicBezTo>
                    <a:cubicBezTo>
                      <a:pt x="10399864" y="1574001"/>
                      <a:pt x="10102336" y="1505148"/>
                      <a:pt x="9746373" y="1478887"/>
                    </a:cubicBezTo>
                    <a:cubicBezTo>
                      <a:pt x="9643844" y="1418752"/>
                      <a:pt x="9059123" y="1250079"/>
                      <a:pt x="8734654" y="1478887"/>
                    </a:cubicBezTo>
                    <a:cubicBezTo>
                      <a:pt x="8649402" y="1499600"/>
                      <a:pt x="8252484" y="1499314"/>
                      <a:pt x="7847181" y="1478887"/>
                    </a:cubicBezTo>
                    <a:cubicBezTo>
                      <a:pt x="7428165" y="1360002"/>
                      <a:pt x="7104614" y="1577995"/>
                      <a:pt x="6897585" y="1478887"/>
                    </a:cubicBezTo>
                    <a:cubicBezTo>
                      <a:pt x="6693903" y="1564836"/>
                      <a:pt x="6145171" y="1417610"/>
                      <a:pt x="5885865" y="1478887"/>
                    </a:cubicBezTo>
                    <a:cubicBezTo>
                      <a:pt x="5553237" y="1238208"/>
                      <a:pt x="4942139" y="1432406"/>
                      <a:pt x="4545782" y="1478887"/>
                    </a:cubicBezTo>
                    <a:cubicBezTo>
                      <a:pt x="4196256" y="1472084"/>
                      <a:pt x="4074691" y="1473207"/>
                      <a:pt x="3582075" y="1478887"/>
                    </a:cubicBezTo>
                    <a:cubicBezTo>
                      <a:pt x="3233737" y="1454101"/>
                      <a:pt x="3072581" y="1612146"/>
                      <a:pt x="2618369" y="1478887"/>
                    </a:cubicBezTo>
                    <a:cubicBezTo>
                      <a:pt x="2208177" y="1423728"/>
                      <a:pt x="2216835" y="1566392"/>
                      <a:pt x="1818312" y="1478887"/>
                    </a:cubicBezTo>
                    <a:lnTo>
                      <a:pt x="1818312" y="1478887"/>
                    </a:lnTo>
                    <a:cubicBezTo>
                      <a:pt x="1653715" y="1651506"/>
                      <a:pt x="1460646" y="1504926"/>
                      <a:pt x="1035044" y="1478887"/>
                    </a:cubicBezTo>
                    <a:cubicBezTo>
                      <a:pt x="627523" y="1387348"/>
                      <a:pt x="350196" y="1520162"/>
                      <a:pt x="151786" y="1478887"/>
                    </a:cubicBezTo>
                    <a:cubicBezTo>
                      <a:pt x="82497" y="1399388"/>
                      <a:pt x="-34239" y="1349557"/>
                      <a:pt x="0" y="1232399"/>
                    </a:cubicBezTo>
                    <a:cubicBezTo>
                      <a:pt x="-79951" y="927774"/>
                      <a:pt x="70119" y="810406"/>
                      <a:pt x="0" y="616201"/>
                    </a:cubicBezTo>
                    <a:cubicBezTo>
                      <a:pt x="10199" y="563353"/>
                      <a:pt x="-8465" y="526757"/>
                      <a:pt x="0" y="477561"/>
                    </a:cubicBezTo>
                    <a:cubicBezTo>
                      <a:pt x="13207" y="471261"/>
                      <a:pt x="48556" y="332640"/>
                      <a:pt x="0" y="246480"/>
                    </a:cubicBezTo>
                    <a:lnTo>
                      <a:pt x="0" y="246485"/>
                    </a:lnTo>
                    <a:close/>
                  </a:path>
                  <a:path w="10909881" h="1478887" stroke="0" extrusionOk="0">
                    <a:moveTo>
                      <a:pt x="0" y="246485"/>
                    </a:moveTo>
                    <a:cubicBezTo>
                      <a:pt x="29034" y="60890"/>
                      <a:pt x="48918" y="-16966"/>
                      <a:pt x="151786" y="0"/>
                    </a:cubicBezTo>
                    <a:cubicBezTo>
                      <a:pt x="453603" y="38687"/>
                      <a:pt x="740131" y="46672"/>
                      <a:pt x="968383" y="0"/>
                    </a:cubicBezTo>
                    <a:cubicBezTo>
                      <a:pt x="1267093" y="5494"/>
                      <a:pt x="1361773" y="20487"/>
                      <a:pt x="1818312" y="0"/>
                    </a:cubicBezTo>
                    <a:lnTo>
                      <a:pt x="1818312" y="0"/>
                    </a:lnTo>
                    <a:cubicBezTo>
                      <a:pt x="2093022" y="-27427"/>
                      <a:pt x="2371872" y="31923"/>
                      <a:pt x="2672919" y="0"/>
                    </a:cubicBezTo>
                    <a:cubicBezTo>
                      <a:pt x="3048468" y="-17297"/>
                      <a:pt x="3163480" y="86749"/>
                      <a:pt x="3609350" y="0"/>
                    </a:cubicBezTo>
                    <a:cubicBezTo>
                      <a:pt x="3985609" y="-116724"/>
                      <a:pt x="4266155" y="87987"/>
                      <a:pt x="4545782" y="0"/>
                    </a:cubicBezTo>
                    <a:cubicBezTo>
                      <a:pt x="4531948" y="-168349"/>
                      <a:pt x="4919763" y="-81542"/>
                      <a:pt x="5371131" y="0"/>
                    </a:cubicBezTo>
                    <a:cubicBezTo>
                      <a:pt x="5603977" y="-90370"/>
                      <a:pt x="5988446" y="-47661"/>
                      <a:pt x="6258604" y="0"/>
                    </a:cubicBezTo>
                    <a:cubicBezTo>
                      <a:pt x="6425258" y="-18444"/>
                      <a:pt x="6893294" y="58123"/>
                      <a:pt x="7021831" y="0"/>
                    </a:cubicBezTo>
                    <a:cubicBezTo>
                      <a:pt x="7163882" y="39225"/>
                      <a:pt x="7522346" y="-11320"/>
                      <a:pt x="7785058" y="0"/>
                    </a:cubicBezTo>
                    <a:cubicBezTo>
                      <a:pt x="8030121" y="93341"/>
                      <a:pt x="8155631" y="35349"/>
                      <a:pt x="8486161" y="0"/>
                    </a:cubicBezTo>
                    <a:cubicBezTo>
                      <a:pt x="8769765" y="-5652"/>
                      <a:pt x="8915376" y="-44047"/>
                      <a:pt x="9187266" y="0"/>
                    </a:cubicBezTo>
                    <a:cubicBezTo>
                      <a:pt x="9421373" y="-7383"/>
                      <a:pt x="9538803" y="-85829"/>
                      <a:pt x="9950491" y="0"/>
                    </a:cubicBezTo>
                    <a:cubicBezTo>
                      <a:pt x="10354313" y="-43490"/>
                      <a:pt x="10416665" y="-81252"/>
                      <a:pt x="10758092" y="0"/>
                    </a:cubicBezTo>
                    <a:cubicBezTo>
                      <a:pt x="10859585" y="4553"/>
                      <a:pt x="10872062" y="77812"/>
                      <a:pt x="10909881" y="246485"/>
                    </a:cubicBezTo>
                    <a:lnTo>
                      <a:pt x="10909881" y="246480"/>
                    </a:lnTo>
                    <a:lnTo>
                      <a:pt x="10909881" y="246480"/>
                    </a:lnTo>
                    <a:cubicBezTo>
                      <a:pt x="10928280" y="403235"/>
                      <a:pt x="10938492" y="441049"/>
                      <a:pt x="10909881" y="616201"/>
                    </a:cubicBezTo>
                    <a:cubicBezTo>
                      <a:pt x="10950146" y="729944"/>
                      <a:pt x="11015646" y="1001443"/>
                      <a:pt x="10909881" y="1232399"/>
                    </a:cubicBezTo>
                    <a:cubicBezTo>
                      <a:pt x="10908167" y="1369674"/>
                      <a:pt x="10827279" y="1445406"/>
                      <a:pt x="10758092" y="1478887"/>
                    </a:cubicBezTo>
                    <a:cubicBezTo>
                      <a:pt x="10321511" y="1447715"/>
                      <a:pt x="10148305" y="1482621"/>
                      <a:pt x="9870619" y="1478887"/>
                    </a:cubicBezTo>
                    <a:cubicBezTo>
                      <a:pt x="9624474" y="1412463"/>
                      <a:pt x="9307074" y="1465613"/>
                      <a:pt x="9169516" y="1478887"/>
                    </a:cubicBezTo>
                    <a:cubicBezTo>
                      <a:pt x="9112788" y="1617414"/>
                      <a:pt x="8582982" y="1479075"/>
                      <a:pt x="8344167" y="1478887"/>
                    </a:cubicBezTo>
                    <a:cubicBezTo>
                      <a:pt x="8049819" y="1524783"/>
                      <a:pt x="7835009" y="1536968"/>
                      <a:pt x="7332447" y="1478887"/>
                    </a:cubicBezTo>
                    <a:cubicBezTo>
                      <a:pt x="6998165" y="1537616"/>
                      <a:pt x="6560606" y="1589889"/>
                      <a:pt x="6320727" y="1478887"/>
                    </a:cubicBezTo>
                    <a:cubicBezTo>
                      <a:pt x="6082571" y="1489458"/>
                      <a:pt x="5696965" y="1679628"/>
                      <a:pt x="5433255" y="1478887"/>
                    </a:cubicBezTo>
                    <a:cubicBezTo>
                      <a:pt x="5263950" y="1512861"/>
                      <a:pt x="4802829" y="1340671"/>
                      <a:pt x="4545782" y="1478887"/>
                    </a:cubicBezTo>
                    <a:cubicBezTo>
                      <a:pt x="4254817" y="1584125"/>
                      <a:pt x="3843265" y="1498323"/>
                      <a:pt x="3718449" y="1478887"/>
                    </a:cubicBezTo>
                    <a:cubicBezTo>
                      <a:pt x="3507370" y="1551934"/>
                      <a:pt x="3024660" y="1545918"/>
                      <a:pt x="2836568" y="1478887"/>
                    </a:cubicBezTo>
                    <a:cubicBezTo>
                      <a:pt x="2637412" y="1484502"/>
                      <a:pt x="2345498" y="1549833"/>
                      <a:pt x="1818312" y="1478887"/>
                    </a:cubicBezTo>
                    <a:lnTo>
                      <a:pt x="1818312" y="1478887"/>
                    </a:lnTo>
                    <a:cubicBezTo>
                      <a:pt x="1434159" y="1494859"/>
                      <a:pt x="1295359" y="1500690"/>
                      <a:pt x="1018379" y="1478887"/>
                    </a:cubicBezTo>
                    <a:cubicBezTo>
                      <a:pt x="779643" y="1541444"/>
                      <a:pt x="502639" y="1445142"/>
                      <a:pt x="151786" y="1478887"/>
                    </a:cubicBezTo>
                    <a:cubicBezTo>
                      <a:pt x="80626" y="1418281"/>
                      <a:pt x="-32760" y="1364080"/>
                      <a:pt x="0" y="1232399"/>
                    </a:cubicBezTo>
                    <a:cubicBezTo>
                      <a:pt x="9547" y="930289"/>
                      <a:pt x="50758" y="822372"/>
                      <a:pt x="0" y="616201"/>
                    </a:cubicBezTo>
                    <a:cubicBezTo>
                      <a:pt x="6699" y="538729"/>
                      <a:pt x="9017" y="506471"/>
                      <a:pt x="0" y="477561"/>
                    </a:cubicBezTo>
                    <a:cubicBezTo>
                      <a:pt x="13130" y="372535"/>
                      <a:pt x="-21535" y="338007"/>
                      <a:pt x="0" y="246480"/>
                    </a:cubicBezTo>
                    <a:lnTo>
                      <a:pt x="0" y="246485"/>
                    </a:lnTo>
                    <a:close/>
                  </a:path>
                  <a:path w="10909881" h="1478887" fill="none" stroke="0" extrusionOk="0">
                    <a:moveTo>
                      <a:pt x="0" y="246485"/>
                    </a:moveTo>
                    <a:cubicBezTo>
                      <a:pt x="-3266" y="81649"/>
                      <a:pt x="79758" y="-46814"/>
                      <a:pt x="151786" y="0"/>
                    </a:cubicBezTo>
                    <a:cubicBezTo>
                      <a:pt x="262777" y="26778"/>
                      <a:pt x="750567" y="99329"/>
                      <a:pt x="1018379" y="0"/>
                    </a:cubicBezTo>
                    <a:cubicBezTo>
                      <a:pt x="1219073" y="-27300"/>
                      <a:pt x="1683997" y="74648"/>
                      <a:pt x="1818312" y="0"/>
                    </a:cubicBezTo>
                    <a:lnTo>
                      <a:pt x="1818312" y="0"/>
                    </a:lnTo>
                    <a:cubicBezTo>
                      <a:pt x="2127191" y="-133834"/>
                      <a:pt x="2407207" y="-79436"/>
                      <a:pt x="2645644" y="0"/>
                    </a:cubicBezTo>
                    <a:cubicBezTo>
                      <a:pt x="2897093" y="104364"/>
                      <a:pt x="3200498" y="32266"/>
                      <a:pt x="3500251" y="0"/>
                    </a:cubicBezTo>
                    <a:cubicBezTo>
                      <a:pt x="3774839" y="58327"/>
                      <a:pt x="4085996" y="-164018"/>
                      <a:pt x="4545782" y="0"/>
                    </a:cubicBezTo>
                    <a:cubicBezTo>
                      <a:pt x="4783917" y="-28920"/>
                      <a:pt x="5096819" y="1844"/>
                      <a:pt x="5246885" y="0"/>
                    </a:cubicBezTo>
                    <a:cubicBezTo>
                      <a:pt x="5311021" y="-46776"/>
                      <a:pt x="5793059" y="-66200"/>
                      <a:pt x="6258604" y="0"/>
                    </a:cubicBezTo>
                    <a:cubicBezTo>
                      <a:pt x="6416256" y="-24608"/>
                      <a:pt x="6470731" y="-34876"/>
                      <a:pt x="6687786" y="0"/>
                    </a:cubicBezTo>
                    <a:cubicBezTo>
                      <a:pt x="6891509" y="23476"/>
                      <a:pt x="6925165" y="-7305"/>
                      <a:pt x="7083954" y="0"/>
                    </a:cubicBezTo>
                    <a:cubicBezTo>
                      <a:pt x="7327794" y="-7135"/>
                      <a:pt x="7638444" y="-85732"/>
                      <a:pt x="7909305" y="0"/>
                    </a:cubicBezTo>
                    <a:cubicBezTo>
                      <a:pt x="8216956" y="-72318"/>
                      <a:pt x="8605195" y="80928"/>
                      <a:pt x="8921023" y="0"/>
                    </a:cubicBezTo>
                    <a:cubicBezTo>
                      <a:pt x="9253454" y="-28393"/>
                      <a:pt x="9362145" y="-34704"/>
                      <a:pt x="9622128" y="0"/>
                    </a:cubicBezTo>
                    <a:cubicBezTo>
                      <a:pt x="9826758" y="-65757"/>
                      <a:pt x="10136495" y="-94480"/>
                      <a:pt x="10758092" y="0"/>
                    </a:cubicBezTo>
                    <a:cubicBezTo>
                      <a:pt x="10848346" y="22329"/>
                      <a:pt x="10960699" y="140440"/>
                      <a:pt x="10909881" y="246485"/>
                    </a:cubicBezTo>
                    <a:lnTo>
                      <a:pt x="10909881" y="246480"/>
                    </a:lnTo>
                    <a:lnTo>
                      <a:pt x="10909881" y="246480"/>
                    </a:lnTo>
                    <a:cubicBezTo>
                      <a:pt x="10888647" y="377559"/>
                      <a:pt x="10896118" y="474692"/>
                      <a:pt x="10909881" y="616201"/>
                    </a:cubicBezTo>
                    <a:cubicBezTo>
                      <a:pt x="10892336" y="887746"/>
                      <a:pt x="10892169" y="1029976"/>
                      <a:pt x="10909881" y="1232399"/>
                    </a:cubicBezTo>
                    <a:cubicBezTo>
                      <a:pt x="10894289" y="1387985"/>
                      <a:pt x="10836177" y="1438856"/>
                      <a:pt x="10758092" y="1478887"/>
                    </a:cubicBezTo>
                    <a:cubicBezTo>
                      <a:pt x="10354236" y="1611445"/>
                      <a:pt x="10022731" y="1525155"/>
                      <a:pt x="9746373" y="1478887"/>
                    </a:cubicBezTo>
                    <a:cubicBezTo>
                      <a:pt x="9450635" y="1560117"/>
                      <a:pt x="8982825" y="1485255"/>
                      <a:pt x="8734654" y="1478887"/>
                    </a:cubicBezTo>
                    <a:cubicBezTo>
                      <a:pt x="8370072" y="1506916"/>
                      <a:pt x="8116089" y="1691099"/>
                      <a:pt x="7847181" y="1478887"/>
                    </a:cubicBezTo>
                    <a:cubicBezTo>
                      <a:pt x="7610010" y="1339308"/>
                      <a:pt x="7096238" y="1473434"/>
                      <a:pt x="6897585" y="1478887"/>
                    </a:cubicBezTo>
                    <a:cubicBezTo>
                      <a:pt x="6723164" y="1330562"/>
                      <a:pt x="6168074" y="1534046"/>
                      <a:pt x="5885865" y="1478887"/>
                    </a:cubicBezTo>
                    <a:cubicBezTo>
                      <a:pt x="5400479" y="1453804"/>
                      <a:pt x="5216887" y="1483418"/>
                      <a:pt x="4545782" y="1478887"/>
                    </a:cubicBezTo>
                    <a:cubicBezTo>
                      <a:pt x="4225401" y="1586693"/>
                      <a:pt x="3923950" y="1476370"/>
                      <a:pt x="3582075" y="1478887"/>
                    </a:cubicBezTo>
                    <a:cubicBezTo>
                      <a:pt x="3123266" y="1400834"/>
                      <a:pt x="2952425" y="1533239"/>
                      <a:pt x="2618369" y="1478887"/>
                    </a:cubicBezTo>
                    <a:cubicBezTo>
                      <a:pt x="2260196" y="1404292"/>
                      <a:pt x="2179442" y="1496391"/>
                      <a:pt x="1818312" y="1478887"/>
                    </a:cubicBezTo>
                    <a:lnTo>
                      <a:pt x="1818312" y="1478887"/>
                    </a:lnTo>
                    <a:cubicBezTo>
                      <a:pt x="1573807" y="1526726"/>
                      <a:pt x="1420777" y="1459108"/>
                      <a:pt x="1035044" y="1478887"/>
                    </a:cubicBezTo>
                    <a:cubicBezTo>
                      <a:pt x="619985" y="1440980"/>
                      <a:pt x="387273" y="1576990"/>
                      <a:pt x="151786" y="1478887"/>
                    </a:cubicBezTo>
                    <a:cubicBezTo>
                      <a:pt x="82356" y="1535952"/>
                      <a:pt x="-6014" y="1342467"/>
                      <a:pt x="0" y="1232399"/>
                    </a:cubicBezTo>
                    <a:cubicBezTo>
                      <a:pt x="13079" y="1005336"/>
                      <a:pt x="56530" y="735735"/>
                      <a:pt x="0" y="616201"/>
                    </a:cubicBezTo>
                    <a:cubicBezTo>
                      <a:pt x="160" y="577769"/>
                      <a:pt x="-2040" y="526184"/>
                      <a:pt x="0" y="477561"/>
                    </a:cubicBezTo>
                    <a:cubicBezTo>
                      <a:pt x="4872" y="474102"/>
                      <a:pt x="-11674" y="333262"/>
                      <a:pt x="0" y="246480"/>
                    </a:cubicBezTo>
                    <a:lnTo>
                      <a:pt x="0" y="246485"/>
                    </a:lnTo>
                    <a:close/>
                  </a:path>
                  <a:path w="10909881" h="1478887" fill="none" stroke="0" extrusionOk="0">
                    <a:moveTo>
                      <a:pt x="0" y="246485"/>
                    </a:moveTo>
                    <a:cubicBezTo>
                      <a:pt x="25778" y="96760"/>
                      <a:pt x="47640" y="-14873"/>
                      <a:pt x="151786" y="0"/>
                    </a:cubicBezTo>
                    <a:cubicBezTo>
                      <a:pt x="279355" y="-93681"/>
                      <a:pt x="782730" y="39089"/>
                      <a:pt x="1018379" y="0"/>
                    </a:cubicBezTo>
                    <a:cubicBezTo>
                      <a:pt x="1302521" y="-31594"/>
                      <a:pt x="1689456" y="55667"/>
                      <a:pt x="1818312" y="0"/>
                    </a:cubicBezTo>
                    <a:lnTo>
                      <a:pt x="1818312" y="0"/>
                    </a:lnTo>
                    <a:cubicBezTo>
                      <a:pt x="2105342" y="-106547"/>
                      <a:pt x="2440555" y="-61298"/>
                      <a:pt x="2645644" y="0"/>
                    </a:cubicBezTo>
                    <a:cubicBezTo>
                      <a:pt x="2927833" y="65549"/>
                      <a:pt x="3126189" y="15790"/>
                      <a:pt x="3500251" y="0"/>
                    </a:cubicBezTo>
                    <a:cubicBezTo>
                      <a:pt x="3886549" y="-192901"/>
                      <a:pt x="4189937" y="-126147"/>
                      <a:pt x="4545782" y="0"/>
                    </a:cubicBezTo>
                    <a:cubicBezTo>
                      <a:pt x="4830320" y="-31760"/>
                      <a:pt x="5097382" y="-39422"/>
                      <a:pt x="5246885" y="0"/>
                    </a:cubicBezTo>
                    <a:cubicBezTo>
                      <a:pt x="5412293" y="-76965"/>
                      <a:pt x="5935403" y="21048"/>
                      <a:pt x="6258604" y="0"/>
                    </a:cubicBezTo>
                    <a:cubicBezTo>
                      <a:pt x="6620850" y="-22389"/>
                      <a:pt x="6875367" y="-39657"/>
                      <a:pt x="7083954" y="0"/>
                    </a:cubicBezTo>
                    <a:cubicBezTo>
                      <a:pt x="7256022" y="-181"/>
                      <a:pt x="7627487" y="41582"/>
                      <a:pt x="7909305" y="0"/>
                    </a:cubicBezTo>
                    <a:cubicBezTo>
                      <a:pt x="8208041" y="-105577"/>
                      <a:pt x="8617162" y="7437"/>
                      <a:pt x="8921023" y="0"/>
                    </a:cubicBezTo>
                    <a:cubicBezTo>
                      <a:pt x="9236558" y="-67068"/>
                      <a:pt x="9335664" y="-37237"/>
                      <a:pt x="9622128" y="0"/>
                    </a:cubicBezTo>
                    <a:cubicBezTo>
                      <a:pt x="9881648" y="39526"/>
                      <a:pt x="10212842" y="105646"/>
                      <a:pt x="10758092" y="0"/>
                    </a:cubicBezTo>
                    <a:cubicBezTo>
                      <a:pt x="10808478" y="14830"/>
                      <a:pt x="10938176" y="88900"/>
                      <a:pt x="10909881" y="246485"/>
                    </a:cubicBezTo>
                    <a:lnTo>
                      <a:pt x="10909881" y="246480"/>
                    </a:lnTo>
                    <a:lnTo>
                      <a:pt x="10909881" y="246480"/>
                    </a:lnTo>
                    <a:cubicBezTo>
                      <a:pt x="10858662" y="381880"/>
                      <a:pt x="10899883" y="517108"/>
                      <a:pt x="10909881" y="616201"/>
                    </a:cubicBezTo>
                    <a:cubicBezTo>
                      <a:pt x="10924560" y="920061"/>
                      <a:pt x="10916499" y="988402"/>
                      <a:pt x="10909881" y="1232399"/>
                    </a:cubicBezTo>
                    <a:cubicBezTo>
                      <a:pt x="10920329" y="1363844"/>
                      <a:pt x="10833835" y="1481120"/>
                      <a:pt x="10758092" y="1478887"/>
                    </a:cubicBezTo>
                    <a:cubicBezTo>
                      <a:pt x="10313855" y="1579715"/>
                      <a:pt x="10072246" y="1501410"/>
                      <a:pt x="9746373" y="1478887"/>
                    </a:cubicBezTo>
                    <a:cubicBezTo>
                      <a:pt x="9536272" y="1485239"/>
                      <a:pt x="9024472" y="1357427"/>
                      <a:pt x="8734654" y="1478887"/>
                    </a:cubicBezTo>
                    <a:cubicBezTo>
                      <a:pt x="8522002" y="1402613"/>
                      <a:pt x="8217967" y="1553115"/>
                      <a:pt x="7847181" y="1478887"/>
                    </a:cubicBezTo>
                    <a:cubicBezTo>
                      <a:pt x="7486591" y="1434762"/>
                      <a:pt x="7102557" y="1566900"/>
                      <a:pt x="6897585" y="1478887"/>
                    </a:cubicBezTo>
                    <a:cubicBezTo>
                      <a:pt x="6708894" y="1426231"/>
                      <a:pt x="6158723" y="1573626"/>
                      <a:pt x="5885865" y="1478887"/>
                    </a:cubicBezTo>
                    <a:cubicBezTo>
                      <a:pt x="5561495" y="1422375"/>
                      <a:pt x="4990921" y="1452997"/>
                      <a:pt x="4545782" y="1478887"/>
                    </a:cubicBezTo>
                    <a:cubicBezTo>
                      <a:pt x="4166278" y="1464387"/>
                      <a:pt x="4007638" y="1503159"/>
                      <a:pt x="3582075" y="1478887"/>
                    </a:cubicBezTo>
                    <a:cubicBezTo>
                      <a:pt x="3225737" y="1440075"/>
                      <a:pt x="3050011" y="1592956"/>
                      <a:pt x="2618369" y="1478887"/>
                    </a:cubicBezTo>
                    <a:cubicBezTo>
                      <a:pt x="2236798" y="1379182"/>
                      <a:pt x="2224191" y="1531776"/>
                      <a:pt x="1818312" y="1478887"/>
                    </a:cubicBezTo>
                    <a:lnTo>
                      <a:pt x="1818312" y="1478887"/>
                    </a:lnTo>
                    <a:cubicBezTo>
                      <a:pt x="1708430" y="1534833"/>
                      <a:pt x="1387057" y="1381563"/>
                      <a:pt x="1035044" y="1478887"/>
                    </a:cubicBezTo>
                    <a:cubicBezTo>
                      <a:pt x="667924" y="1453891"/>
                      <a:pt x="345215" y="1528747"/>
                      <a:pt x="151786" y="1478887"/>
                    </a:cubicBezTo>
                    <a:cubicBezTo>
                      <a:pt x="58907" y="1491203"/>
                      <a:pt x="1105" y="1357371"/>
                      <a:pt x="0" y="1232399"/>
                    </a:cubicBezTo>
                    <a:cubicBezTo>
                      <a:pt x="-19728" y="964092"/>
                      <a:pt x="12943" y="748916"/>
                      <a:pt x="0" y="616201"/>
                    </a:cubicBezTo>
                    <a:cubicBezTo>
                      <a:pt x="13794" y="576430"/>
                      <a:pt x="-10733" y="535893"/>
                      <a:pt x="0" y="477561"/>
                    </a:cubicBezTo>
                    <a:cubicBezTo>
                      <a:pt x="3055" y="452424"/>
                      <a:pt x="14575" y="337074"/>
                      <a:pt x="0" y="246480"/>
                    </a:cubicBezTo>
                    <a:lnTo>
                      <a:pt x="0" y="246485"/>
                    </a:lnTo>
                    <a:close/>
                  </a:path>
                  <a:path w="10909881" h="1478887" fill="none" stroke="0" extrusionOk="0">
                    <a:moveTo>
                      <a:pt x="0" y="246485"/>
                    </a:moveTo>
                    <a:cubicBezTo>
                      <a:pt x="42612" y="98786"/>
                      <a:pt x="47258" y="-18049"/>
                      <a:pt x="151786" y="0"/>
                    </a:cubicBezTo>
                    <a:cubicBezTo>
                      <a:pt x="301903" y="-170486"/>
                      <a:pt x="771359" y="102339"/>
                      <a:pt x="1018379" y="0"/>
                    </a:cubicBezTo>
                    <a:cubicBezTo>
                      <a:pt x="1324957" y="-53142"/>
                      <a:pt x="1688015" y="8876"/>
                      <a:pt x="1818312" y="0"/>
                    </a:cubicBezTo>
                    <a:lnTo>
                      <a:pt x="1818312" y="0"/>
                    </a:lnTo>
                    <a:cubicBezTo>
                      <a:pt x="2123986" y="-51513"/>
                      <a:pt x="2443753" y="-66961"/>
                      <a:pt x="2645644" y="0"/>
                    </a:cubicBezTo>
                    <a:cubicBezTo>
                      <a:pt x="2949926" y="160721"/>
                      <a:pt x="3126023" y="-39687"/>
                      <a:pt x="3500251" y="0"/>
                    </a:cubicBezTo>
                    <a:cubicBezTo>
                      <a:pt x="3830483" y="-142490"/>
                      <a:pt x="4221307" y="-143964"/>
                      <a:pt x="4545782" y="0"/>
                    </a:cubicBezTo>
                    <a:cubicBezTo>
                      <a:pt x="4819695" y="-74161"/>
                      <a:pt x="5091350" y="-95811"/>
                      <a:pt x="5246885" y="0"/>
                    </a:cubicBezTo>
                    <a:cubicBezTo>
                      <a:pt x="5449567" y="-112015"/>
                      <a:pt x="5964836" y="-99408"/>
                      <a:pt x="6258604" y="0"/>
                    </a:cubicBezTo>
                    <a:cubicBezTo>
                      <a:pt x="6670806" y="-44748"/>
                      <a:pt x="6846207" y="-72479"/>
                      <a:pt x="7083954" y="0"/>
                    </a:cubicBezTo>
                    <a:cubicBezTo>
                      <a:pt x="7271881" y="-34129"/>
                      <a:pt x="7646679" y="33669"/>
                      <a:pt x="7909305" y="0"/>
                    </a:cubicBezTo>
                    <a:cubicBezTo>
                      <a:pt x="8158856" y="-112875"/>
                      <a:pt x="8634549" y="75784"/>
                      <a:pt x="8921023" y="0"/>
                    </a:cubicBezTo>
                    <a:cubicBezTo>
                      <a:pt x="9241296" y="-54470"/>
                      <a:pt x="9370290" y="-61925"/>
                      <a:pt x="9622128" y="0"/>
                    </a:cubicBezTo>
                    <a:cubicBezTo>
                      <a:pt x="9924095" y="4425"/>
                      <a:pt x="10195097" y="139755"/>
                      <a:pt x="10758092" y="0"/>
                    </a:cubicBezTo>
                    <a:cubicBezTo>
                      <a:pt x="10821047" y="5191"/>
                      <a:pt x="10951954" y="87535"/>
                      <a:pt x="10909881" y="246485"/>
                    </a:cubicBezTo>
                    <a:lnTo>
                      <a:pt x="10909881" y="246480"/>
                    </a:lnTo>
                    <a:lnTo>
                      <a:pt x="10909881" y="246480"/>
                    </a:lnTo>
                    <a:cubicBezTo>
                      <a:pt x="10857499" y="390242"/>
                      <a:pt x="10905089" y="527251"/>
                      <a:pt x="10909881" y="616201"/>
                    </a:cubicBezTo>
                    <a:cubicBezTo>
                      <a:pt x="10911853" y="916383"/>
                      <a:pt x="10901670" y="988480"/>
                      <a:pt x="10909881" y="1232399"/>
                    </a:cubicBezTo>
                    <a:cubicBezTo>
                      <a:pt x="10930925" y="1348781"/>
                      <a:pt x="10831880" y="1463923"/>
                      <a:pt x="10758092" y="1478887"/>
                    </a:cubicBezTo>
                    <a:cubicBezTo>
                      <a:pt x="10384380" y="1564830"/>
                      <a:pt x="10022310" y="1469094"/>
                      <a:pt x="9746373" y="1478887"/>
                    </a:cubicBezTo>
                    <a:cubicBezTo>
                      <a:pt x="9513482" y="1443784"/>
                      <a:pt x="9027157" y="1295036"/>
                      <a:pt x="8734654" y="1478887"/>
                    </a:cubicBezTo>
                    <a:cubicBezTo>
                      <a:pt x="8563320" y="1506394"/>
                      <a:pt x="8185795" y="1589984"/>
                      <a:pt x="7847181" y="1478887"/>
                    </a:cubicBezTo>
                    <a:cubicBezTo>
                      <a:pt x="7496260" y="1387824"/>
                      <a:pt x="7119811" y="1561345"/>
                      <a:pt x="6897585" y="1478887"/>
                    </a:cubicBezTo>
                    <a:cubicBezTo>
                      <a:pt x="6708924" y="1494956"/>
                      <a:pt x="6184045" y="1504136"/>
                      <a:pt x="5885865" y="1478887"/>
                    </a:cubicBezTo>
                    <a:cubicBezTo>
                      <a:pt x="5482474" y="1385284"/>
                      <a:pt x="4936459" y="1435197"/>
                      <a:pt x="4545782" y="1478887"/>
                    </a:cubicBezTo>
                    <a:cubicBezTo>
                      <a:pt x="4193990" y="1456713"/>
                      <a:pt x="4044136" y="1474721"/>
                      <a:pt x="3582075" y="1478887"/>
                    </a:cubicBezTo>
                    <a:cubicBezTo>
                      <a:pt x="3215899" y="1436225"/>
                      <a:pt x="3064311" y="1604419"/>
                      <a:pt x="2618369" y="1478887"/>
                    </a:cubicBezTo>
                    <a:cubicBezTo>
                      <a:pt x="2227623" y="1409079"/>
                      <a:pt x="2218261" y="1551340"/>
                      <a:pt x="1818312" y="1478887"/>
                    </a:cubicBezTo>
                    <a:lnTo>
                      <a:pt x="1818312" y="1478887"/>
                    </a:lnTo>
                    <a:cubicBezTo>
                      <a:pt x="1640376" y="1653522"/>
                      <a:pt x="1382157" y="1425615"/>
                      <a:pt x="1035044" y="1478887"/>
                    </a:cubicBezTo>
                    <a:cubicBezTo>
                      <a:pt x="640303" y="1398643"/>
                      <a:pt x="387369" y="1529323"/>
                      <a:pt x="151786" y="1478887"/>
                    </a:cubicBezTo>
                    <a:cubicBezTo>
                      <a:pt x="70316" y="1447201"/>
                      <a:pt x="-38365" y="1365103"/>
                      <a:pt x="0" y="1232399"/>
                    </a:cubicBezTo>
                    <a:cubicBezTo>
                      <a:pt x="-35112" y="942078"/>
                      <a:pt x="64339" y="771917"/>
                      <a:pt x="0" y="616201"/>
                    </a:cubicBezTo>
                    <a:cubicBezTo>
                      <a:pt x="15273" y="570549"/>
                      <a:pt x="-7477" y="526462"/>
                      <a:pt x="0" y="477561"/>
                    </a:cubicBezTo>
                    <a:cubicBezTo>
                      <a:pt x="24021" y="465758"/>
                      <a:pt x="16934" y="339225"/>
                      <a:pt x="0" y="246480"/>
                    </a:cubicBezTo>
                    <a:lnTo>
                      <a:pt x="0" y="246485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10494375"/>
                          <a:gd name="connsiteY0" fmla="*/ 171255 h 1027514"/>
                          <a:gd name="connsiteX1" fmla="*/ 146006 w 10494375"/>
                          <a:gd name="connsiteY1" fmla="*/ 0 h 1027514"/>
                          <a:gd name="connsiteX2" fmla="*/ 979594 w 10494375"/>
                          <a:gd name="connsiteY2" fmla="*/ 0 h 1027514"/>
                          <a:gd name="connsiteX3" fmla="*/ 1749062 w 10494375"/>
                          <a:gd name="connsiteY3" fmla="*/ 0 h 1027514"/>
                          <a:gd name="connsiteX4" fmla="*/ 1749062 w 10494375"/>
                          <a:gd name="connsiteY4" fmla="*/ 0 h 1027514"/>
                          <a:gd name="connsiteX5" fmla="*/ 2544884 w 10494375"/>
                          <a:gd name="connsiteY5" fmla="*/ 0 h 1027514"/>
                          <a:gd name="connsiteX6" fmla="*/ 3366943 w 10494375"/>
                          <a:gd name="connsiteY6" fmla="*/ 0 h 1027514"/>
                          <a:gd name="connsiteX7" fmla="*/ 4372655 w 10494375"/>
                          <a:gd name="connsiteY7" fmla="*/ 0 h 1027514"/>
                          <a:gd name="connsiteX8" fmla="*/ 5047056 w 10494375"/>
                          <a:gd name="connsiteY8" fmla="*/ 0 h 1027514"/>
                          <a:gd name="connsiteX9" fmla="*/ 6020244 w 10494375"/>
                          <a:gd name="connsiteY9" fmla="*/ 0 h 1027514"/>
                          <a:gd name="connsiteX10" fmla="*/ 6814160 w 10494375"/>
                          <a:gd name="connsiteY10" fmla="*/ 0 h 1027514"/>
                          <a:gd name="connsiteX11" fmla="*/ 7608077 w 10494375"/>
                          <a:gd name="connsiteY11" fmla="*/ 0 h 1027514"/>
                          <a:gd name="connsiteX12" fmla="*/ 8581264 w 10494375"/>
                          <a:gd name="connsiteY12" fmla="*/ 0 h 1027514"/>
                          <a:gd name="connsiteX13" fmla="*/ 9255667 w 10494375"/>
                          <a:gd name="connsiteY13" fmla="*/ 0 h 1027514"/>
                          <a:gd name="connsiteX14" fmla="*/ 10348367 w 10494375"/>
                          <a:gd name="connsiteY14" fmla="*/ 0 h 1027514"/>
                          <a:gd name="connsiteX15" fmla="*/ 10494375 w 10494375"/>
                          <a:gd name="connsiteY15" fmla="*/ 171255 h 1027514"/>
                          <a:gd name="connsiteX16" fmla="*/ 10494375 w 10494375"/>
                          <a:gd name="connsiteY16" fmla="*/ 171252 h 1027514"/>
                          <a:gd name="connsiteX17" fmla="*/ 10494375 w 10494375"/>
                          <a:gd name="connsiteY17" fmla="*/ 171252 h 1027514"/>
                          <a:gd name="connsiteX18" fmla="*/ 10494375 w 10494375"/>
                          <a:gd name="connsiteY18" fmla="*/ 428130 h 1027514"/>
                          <a:gd name="connsiteX19" fmla="*/ 10494375 w 10494375"/>
                          <a:gd name="connsiteY19" fmla="*/ 856257 h 1027514"/>
                          <a:gd name="connsiteX20" fmla="*/ 10348367 w 10494375"/>
                          <a:gd name="connsiteY20" fmla="*/ 1027514 h 1027514"/>
                          <a:gd name="connsiteX21" fmla="*/ 9375180 w 10494375"/>
                          <a:gd name="connsiteY21" fmla="*/ 1027514 h 1027514"/>
                          <a:gd name="connsiteX22" fmla="*/ 8401993 w 10494375"/>
                          <a:gd name="connsiteY22" fmla="*/ 1027514 h 1027514"/>
                          <a:gd name="connsiteX23" fmla="*/ 7548319 w 10494375"/>
                          <a:gd name="connsiteY23" fmla="*/ 1027514 h 1027514"/>
                          <a:gd name="connsiteX24" fmla="*/ 6634889 w 10494375"/>
                          <a:gd name="connsiteY24" fmla="*/ 1027514 h 1027514"/>
                          <a:gd name="connsiteX25" fmla="*/ 5661701 w 10494375"/>
                          <a:gd name="connsiteY25" fmla="*/ 1027514 h 1027514"/>
                          <a:gd name="connsiteX26" fmla="*/ 4372655 w 10494375"/>
                          <a:gd name="connsiteY26" fmla="*/ 1027514 h 1027514"/>
                          <a:gd name="connsiteX27" fmla="*/ 3445651 w 10494375"/>
                          <a:gd name="connsiteY27" fmla="*/ 1027514 h 1027514"/>
                          <a:gd name="connsiteX28" fmla="*/ 2518648 w 10494375"/>
                          <a:gd name="connsiteY28" fmla="*/ 1027514 h 1027514"/>
                          <a:gd name="connsiteX29" fmla="*/ 1749062 w 10494375"/>
                          <a:gd name="connsiteY29" fmla="*/ 1027514 h 1027514"/>
                          <a:gd name="connsiteX30" fmla="*/ 1749062 w 10494375"/>
                          <a:gd name="connsiteY30" fmla="*/ 1027514 h 1027514"/>
                          <a:gd name="connsiteX31" fmla="*/ 995625 w 10494375"/>
                          <a:gd name="connsiteY31" fmla="*/ 1027514 h 1027514"/>
                          <a:gd name="connsiteX32" fmla="*/ 146006 w 10494375"/>
                          <a:gd name="connsiteY32" fmla="*/ 1027514 h 1027514"/>
                          <a:gd name="connsiteX33" fmla="*/ 0 w 10494375"/>
                          <a:gd name="connsiteY33" fmla="*/ 856257 h 1027514"/>
                          <a:gd name="connsiteX34" fmla="*/ 0 w 10494375"/>
                          <a:gd name="connsiteY34" fmla="*/ 428130 h 1027514"/>
                          <a:gd name="connsiteX35" fmla="*/ 0 w 10494375"/>
                          <a:gd name="connsiteY35" fmla="*/ 331804 h 1027514"/>
                          <a:gd name="connsiteX36" fmla="*/ 0 w 10494375"/>
                          <a:gd name="connsiteY36" fmla="*/ 171252 h 1027514"/>
                          <a:gd name="connsiteX37" fmla="*/ 0 w 10494375"/>
                          <a:gd name="connsiteY37" fmla="*/ 171255 h 1027514"/>
                          <a:gd name="connsiteX0" fmla="*/ 0 w 10494375"/>
                          <a:gd name="connsiteY0" fmla="*/ 171255 h 1027514"/>
                          <a:gd name="connsiteX1" fmla="*/ 146006 w 10494375"/>
                          <a:gd name="connsiteY1" fmla="*/ 0 h 1027514"/>
                          <a:gd name="connsiteX2" fmla="*/ 931502 w 10494375"/>
                          <a:gd name="connsiteY2" fmla="*/ 0 h 1027514"/>
                          <a:gd name="connsiteX3" fmla="*/ 1749062 w 10494375"/>
                          <a:gd name="connsiteY3" fmla="*/ 0 h 1027514"/>
                          <a:gd name="connsiteX4" fmla="*/ 1749062 w 10494375"/>
                          <a:gd name="connsiteY4" fmla="*/ 0 h 1027514"/>
                          <a:gd name="connsiteX5" fmla="*/ 2571121 w 10494375"/>
                          <a:gd name="connsiteY5" fmla="*/ 0 h 1027514"/>
                          <a:gd name="connsiteX6" fmla="*/ 3471887 w 10494375"/>
                          <a:gd name="connsiteY6" fmla="*/ 0 h 1027514"/>
                          <a:gd name="connsiteX7" fmla="*/ 4372655 w 10494375"/>
                          <a:gd name="connsiteY7" fmla="*/ 0 h 1027514"/>
                          <a:gd name="connsiteX8" fmla="*/ 5166570 w 10494375"/>
                          <a:gd name="connsiteY8" fmla="*/ 0 h 1027514"/>
                          <a:gd name="connsiteX9" fmla="*/ 6020244 w 10494375"/>
                          <a:gd name="connsiteY9" fmla="*/ 0 h 1027514"/>
                          <a:gd name="connsiteX10" fmla="*/ 6754403 w 10494375"/>
                          <a:gd name="connsiteY10" fmla="*/ 0 h 1027514"/>
                          <a:gd name="connsiteX11" fmla="*/ 7488562 w 10494375"/>
                          <a:gd name="connsiteY11" fmla="*/ 0 h 1027514"/>
                          <a:gd name="connsiteX12" fmla="*/ 8162964 w 10494375"/>
                          <a:gd name="connsiteY12" fmla="*/ 0 h 1027514"/>
                          <a:gd name="connsiteX13" fmla="*/ 8837367 w 10494375"/>
                          <a:gd name="connsiteY13" fmla="*/ 0 h 1027514"/>
                          <a:gd name="connsiteX14" fmla="*/ 9571524 w 10494375"/>
                          <a:gd name="connsiteY14" fmla="*/ 0 h 1027514"/>
                          <a:gd name="connsiteX15" fmla="*/ 10348367 w 10494375"/>
                          <a:gd name="connsiteY15" fmla="*/ 0 h 1027514"/>
                          <a:gd name="connsiteX16" fmla="*/ 10494375 w 10494375"/>
                          <a:gd name="connsiteY16" fmla="*/ 171255 h 1027514"/>
                          <a:gd name="connsiteX17" fmla="*/ 10494375 w 10494375"/>
                          <a:gd name="connsiteY17" fmla="*/ 171252 h 1027514"/>
                          <a:gd name="connsiteX18" fmla="*/ 10494375 w 10494375"/>
                          <a:gd name="connsiteY18" fmla="*/ 171252 h 1027514"/>
                          <a:gd name="connsiteX19" fmla="*/ 10494375 w 10494375"/>
                          <a:gd name="connsiteY19" fmla="*/ 428130 h 1027514"/>
                          <a:gd name="connsiteX20" fmla="*/ 10494375 w 10494375"/>
                          <a:gd name="connsiteY20" fmla="*/ 856257 h 1027514"/>
                          <a:gd name="connsiteX21" fmla="*/ 10348367 w 10494375"/>
                          <a:gd name="connsiteY21" fmla="*/ 1027514 h 1027514"/>
                          <a:gd name="connsiteX22" fmla="*/ 9494694 w 10494375"/>
                          <a:gd name="connsiteY22" fmla="*/ 1027514 h 1027514"/>
                          <a:gd name="connsiteX23" fmla="*/ 8820293 w 10494375"/>
                          <a:gd name="connsiteY23" fmla="*/ 1027514 h 1027514"/>
                          <a:gd name="connsiteX24" fmla="*/ 8026377 w 10494375"/>
                          <a:gd name="connsiteY24" fmla="*/ 1027514 h 1027514"/>
                          <a:gd name="connsiteX25" fmla="*/ 7053189 w 10494375"/>
                          <a:gd name="connsiteY25" fmla="*/ 1027514 h 1027514"/>
                          <a:gd name="connsiteX26" fmla="*/ 6080001 w 10494375"/>
                          <a:gd name="connsiteY26" fmla="*/ 1027514 h 1027514"/>
                          <a:gd name="connsiteX27" fmla="*/ 5226328 w 10494375"/>
                          <a:gd name="connsiteY27" fmla="*/ 1027514 h 1027514"/>
                          <a:gd name="connsiteX28" fmla="*/ 4372655 w 10494375"/>
                          <a:gd name="connsiteY28" fmla="*/ 1027514 h 1027514"/>
                          <a:gd name="connsiteX29" fmla="*/ 3576831 w 10494375"/>
                          <a:gd name="connsiteY29" fmla="*/ 1027514 h 1027514"/>
                          <a:gd name="connsiteX30" fmla="*/ 2728537 w 10494375"/>
                          <a:gd name="connsiteY30" fmla="*/ 1027514 h 1027514"/>
                          <a:gd name="connsiteX31" fmla="*/ 1749062 w 10494375"/>
                          <a:gd name="connsiteY31" fmla="*/ 1027514 h 1027514"/>
                          <a:gd name="connsiteX32" fmla="*/ 1749062 w 10494375"/>
                          <a:gd name="connsiteY32" fmla="*/ 1027514 h 1027514"/>
                          <a:gd name="connsiteX33" fmla="*/ 979594 w 10494375"/>
                          <a:gd name="connsiteY33" fmla="*/ 1027514 h 1027514"/>
                          <a:gd name="connsiteX34" fmla="*/ 146006 w 10494375"/>
                          <a:gd name="connsiteY34" fmla="*/ 1027514 h 1027514"/>
                          <a:gd name="connsiteX35" fmla="*/ 0 w 10494375"/>
                          <a:gd name="connsiteY35" fmla="*/ 856257 h 1027514"/>
                          <a:gd name="connsiteX36" fmla="*/ 0 w 10494375"/>
                          <a:gd name="connsiteY36" fmla="*/ 428130 h 1027514"/>
                          <a:gd name="connsiteX37" fmla="*/ 0 w 10494375"/>
                          <a:gd name="connsiteY37" fmla="*/ 331804 h 1027514"/>
                          <a:gd name="connsiteX38" fmla="*/ 0 w 10494375"/>
                          <a:gd name="connsiteY38" fmla="*/ 171252 h 1027514"/>
                          <a:gd name="connsiteX39" fmla="*/ 0 w 10494375"/>
                          <a:gd name="connsiteY39" fmla="*/ 171255 h 1027514"/>
                          <a:gd name="connsiteX0" fmla="*/ 0 w 10494375"/>
                          <a:gd name="connsiteY0" fmla="*/ 171255 h 1027514"/>
                          <a:gd name="connsiteX1" fmla="*/ 146006 w 10494375"/>
                          <a:gd name="connsiteY1" fmla="*/ 0 h 1027514"/>
                          <a:gd name="connsiteX2" fmla="*/ 979594 w 10494375"/>
                          <a:gd name="connsiteY2" fmla="*/ 0 h 1027514"/>
                          <a:gd name="connsiteX3" fmla="*/ 1749062 w 10494375"/>
                          <a:gd name="connsiteY3" fmla="*/ 0 h 1027514"/>
                          <a:gd name="connsiteX4" fmla="*/ 1749062 w 10494375"/>
                          <a:gd name="connsiteY4" fmla="*/ 0 h 1027514"/>
                          <a:gd name="connsiteX5" fmla="*/ 2544884 w 10494375"/>
                          <a:gd name="connsiteY5" fmla="*/ 0 h 1027514"/>
                          <a:gd name="connsiteX6" fmla="*/ 3366943 w 10494375"/>
                          <a:gd name="connsiteY6" fmla="*/ 0 h 1027514"/>
                          <a:gd name="connsiteX7" fmla="*/ 4372655 w 10494375"/>
                          <a:gd name="connsiteY7" fmla="*/ 0 h 1027514"/>
                          <a:gd name="connsiteX8" fmla="*/ 5047056 w 10494375"/>
                          <a:gd name="connsiteY8" fmla="*/ 0 h 1027514"/>
                          <a:gd name="connsiteX9" fmla="*/ 6020244 w 10494375"/>
                          <a:gd name="connsiteY9" fmla="*/ 0 h 1027514"/>
                          <a:gd name="connsiteX10" fmla="*/ 6433080 w 10494375"/>
                          <a:gd name="connsiteY10" fmla="*/ 0 h 1027514"/>
                          <a:gd name="connsiteX11" fmla="*/ 6814160 w 10494375"/>
                          <a:gd name="connsiteY11" fmla="*/ 0 h 1027514"/>
                          <a:gd name="connsiteX12" fmla="*/ 7608077 w 10494375"/>
                          <a:gd name="connsiteY12" fmla="*/ 0 h 1027514"/>
                          <a:gd name="connsiteX13" fmla="*/ 8581264 w 10494375"/>
                          <a:gd name="connsiteY13" fmla="*/ 0 h 1027514"/>
                          <a:gd name="connsiteX14" fmla="*/ 9255667 w 10494375"/>
                          <a:gd name="connsiteY14" fmla="*/ 0 h 1027514"/>
                          <a:gd name="connsiteX15" fmla="*/ 10348367 w 10494375"/>
                          <a:gd name="connsiteY15" fmla="*/ 0 h 1027514"/>
                          <a:gd name="connsiteX16" fmla="*/ 10494375 w 10494375"/>
                          <a:gd name="connsiteY16" fmla="*/ 171255 h 1027514"/>
                          <a:gd name="connsiteX17" fmla="*/ 10494375 w 10494375"/>
                          <a:gd name="connsiteY17" fmla="*/ 171252 h 1027514"/>
                          <a:gd name="connsiteX18" fmla="*/ 10494375 w 10494375"/>
                          <a:gd name="connsiteY18" fmla="*/ 171252 h 1027514"/>
                          <a:gd name="connsiteX19" fmla="*/ 10494375 w 10494375"/>
                          <a:gd name="connsiteY19" fmla="*/ 428130 h 1027514"/>
                          <a:gd name="connsiteX20" fmla="*/ 10494375 w 10494375"/>
                          <a:gd name="connsiteY20" fmla="*/ 856257 h 1027514"/>
                          <a:gd name="connsiteX21" fmla="*/ 10348367 w 10494375"/>
                          <a:gd name="connsiteY21" fmla="*/ 1027514 h 1027514"/>
                          <a:gd name="connsiteX22" fmla="*/ 9375180 w 10494375"/>
                          <a:gd name="connsiteY22" fmla="*/ 1027514 h 1027514"/>
                          <a:gd name="connsiteX23" fmla="*/ 8401993 w 10494375"/>
                          <a:gd name="connsiteY23" fmla="*/ 1027514 h 1027514"/>
                          <a:gd name="connsiteX24" fmla="*/ 7548319 w 10494375"/>
                          <a:gd name="connsiteY24" fmla="*/ 1027514 h 1027514"/>
                          <a:gd name="connsiteX25" fmla="*/ 6634889 w 10494375"/>
                          <a:gd name="connsiteY25" fmla="*/ 1027514 h 1027514"/>
                          <a:gd name="connsiteX26" fmla="*/ 5661701 w 10494375"/>
                          <a:gd name="connsiteY26" fmla="*/ 1027514 h 1027514"/>
                          <a:gd name="connsiteX27" fmla="*/ 4372655 w 10494375"/>
                          <a:gd name="connsiteY27" fmla="*/ 1027514 h 1027514"/>
                          <a:gd name="connsiteX28" fmla="*/ 3445651 w 10494375"/>
                          <a:gd name="connsiteY28" fmla="*/ 1027514 h 1027514"/>
                          <a:gd name="connsiteX29" fmla="*/ 2518648 w 10494375"/>
                          <a:gd name="connsiteY29" fmla="*/ 1027514 h 1027514"/>
                          <a:gd name="connsiteX30" fmla="*/ 1749062 w 10494375"/>
                          <a:gd name="connsiteY30" fmla="*/ 1027514 h 1027514"/>
                          <a:gd name="connsiteX31" fmla="*/ 1749062 w 10494375"/>
                          <a:gd name="connsiteY31" fmla="*/ 1027514 h 1027514"/>
                          <a:gd name="connsiteX32" fmla="*/ 995625 w 10494375"/>
                          <a:gd name="connsiteY32" fmla="*/ 1027514 h 1027514"/>
                          <a:gd name="connsiteX33" fmla="*/ 146006 w 10494375"/>
                          <a:gd name="connsiteY33" fmla="*/ 1027514 h 1027514"/>
                          <a:gd name="connsiteX34" fmla="*/ 0 w 10494375"/>
                          <a:gd name="connsiteY34" fmla="*/ 856257 h 1027514"/>
                          <a:gd name="connsiteX35" fmla="*/ 0 w 10494375"/>
                          <a:gd name="connsiteY35" fmla="*/ 428130 h 1027514"/>
                          <a:gd name="connsiteX36" fmla="*/ 0 w 10494375"/>
                          <a:gd name="connsiteY36" fmla="*/ 331804 h 1027514"/>
                          <a:gd name="connsiteX37" fmla="*/ 0 w 10494375"/>
                          <a:gd name="connsiteY37" fmla="*/ 171252 h 1027514"/>
                          <a:gd name="connsiteX38" fmla="*/ 0 w 10494375"/>
                          <a:gd name="connsiteY38" fmla="*/ 171255 h 10275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494375" h="1027514" fill="none" extrusionOk="0">
                            <a:moveTo>
                              <a:pt x="0" y="171255"/>
                            </a:moveTo>
                            <a:cubicBezTo>
                              <a:pt x="35438" y="78864"/>
                              <a:pt x="39212" y="-5354"/>
                              <a:pt x="146006" y="0"/>
                            </a:cubicBezTo>
                            <a:cubicBezTo>
                              <a:pt x="304392" y="-117986"/>
                              <a:pt x="664143" y="74404"/>
                              <a:pt x="979594" y="0"/>
                            </a:cubicBezTo>
                            <a:cubicBezTo>
                              <a:pt x="1277611" y="-57781"/>
                              <a:pt x="1626429" y="-4425"/>
                              <a:pt x="1749062" y="0"/>
                            </a:cubicBezTo>
                            <a:lnTo>
                              <a:pt x="1749062" y="0"/>
                            </a:lnTo>
                            <a:cubicBezTo>
                              <a:pt x="2021174" y="-17327"/>
                              <a:pt x="2315260" y="-69439"/>
                              <a:pt x="2544884" y="0"/>
                            </a:cubicBezTo>
                            <a:cubicBezTo>
                              <a:pt x="2814523" y="86593"/>
                              <a:pt x="2987945" y="-21489"/>
                              <a:pt x="3366943" y="0"/>
                            </a:cubicBezTo>
                            <a:cubicBezTo>
                              <a:pt x="3686444" y="-83135"/>
                              <a:pt x="4036870" y="-85162"/>
                              <a:pt x="4372655" y="0"/>
                            </a:cubicBezTo>
                            <a:cubicBezTo>
                              <a:pt x="4614357" y="-43648"/>
                              <a:pt x="4882553" y="-45013"/>
                              <a:pt x="5047056" y="0"/>
                            </a:cubicBezTo>
                            <a:cubicBezTo>
                              <a:pt x="5237128" y="-49198"/>
                              <a:pt x="5733593" y="-34238"/>
                              <a:pt x="6020244" y="0"/>
                            </a:cubicBezTo>
                            <a:cubicBezTo>
                              <a:pt x="6429214" y="-30452"/>
                              <a:pt x="6609251" y="-30161"/>
                              <a:pt x="6814160" y="0"/>
                            </a:cubicBezTo>
                            <a:cubicBezTo>
                              <a:pt x="7035305" y="16957"/>
                              <a:pt x="7326705" y="39836"/>
                              <a:pt x="7608077" y="0"/>
                            </a:cubicBezTo>
                            <a:cubicBezTo>
                              <a:pt x="7846140" y="-118252"/>
                              <a:pt x="8332238" y="76346"/>
                              <a:pt x="8581264" y="0"/>
                            </a:cubicBezTo>
                            <a:cubicBezTo>
                              <a:pt x="8896238" y="-38901"/>
                              <a:pt x="9010432" y="-42325"/>
                              <a:pt x="9255667" y="0"/>
                            </a:cubicBezTo>
                            <a:cubicBezTo>
                              <a:pt x="9586291" y="41802"/>
                              <a:pt x="9868756" y="76090"/>
                              <a:pt x="10348367" y="0"/>
                            </a:cubicBezTo>
                            <a:cubicBezTo>
                              <a:pt x="10410546" y="-13409"/>
                              <a:pt x="10529146" y="62960"/>
                              <a:pt x="10494375" y="171255"/>
                            </a:cubicBezTo>
                            <a:lnTo>
                              <a:pt x="10494375" y="171252"/>
                            </a:lnTo>
                            <a:lnTo>
                              <a:pt x="10494375" y="171252"/>
                            </a:lnTo>
                            <a:cubicBezTo>
                              <a:pt x="10461508" y="276310"/>
                              <a:pt x="10480955" y="354699"/>
                              <a:pt x="10494375" y="428130"/>
                            </a:cubicBezTo>
                            <a:cubicBezTo>
                              <a:pt x="10486046" y="643280"/>
                              <a:pt x="10489340" y="682989"/>
                              <a:pt x="10494375" y="856257"/>
                            </a:cubicBezTo>
                            <a:cubicBezTo>
                              <a:pt x="10511419" y="948028"/>
                              <a:pt x="10436528" y="1024596"/>
                              <a:pt x="10348367" y="1027514"/>
                            </a:cubicBezTo>
                            <a:cubicBezTo>
                              <a:pt x="9984926" y="1091601"/>
                              <a:pt x="9672875" y="1035722"/>
                              <a:pt x="9375180" y="1027514"/>
                            </a:cubicBezTo>
                            <a:cubicBezTo>
                              <a:pt x="9219679" y="999648"/>
                              <a:pt x="8683920" y="909273"/>
                              <a:pt x="8401993" y="1027514"/>
                            </a:cubicBezTo>
                            <a:cubicBezTo>
                              <a:pt x="8242952" y="1056715"/>
                              <a:pt x="7899255" y="1051899"/>
                              <a:pt x="7548319" y="1027514"/>
                            </a:cubicBezTo>
                            <a:cubicBezTo>
                              <a:pt x="7178598" y="960673"/>
                              <a:pt x="6829346" y="1077123"/>
                              <a:pt x="6634889" y="1027514"/>
                            </a:cubicBezTo>
                            <a:cubicBezTo>
                              <a:pt x="6440726" y="1070001"/>
                              <a:pt x="5955570" y="1026850"/>
                              <a:pt x="5661701" y="1027514"/>
                            </a:cubicBezTo>
                            <a:cubicBezTo>
                              <a:pt x="5338896" y="907032"/>
                              <a:pt x="4800501" y="999427"/>
                              <a:pt x="4372655" y="1027514"/>
                            </a:cubicBezTo>
                            <a:cubicBezTo>
                              <a:pt x="4041322" y="1032971"/>
                              <a:pt x="3910482" y="1031906"/>
                              <a:pt x="3445651" y="1027514"/>
                            </a:cubicBezTo>
                            <a:cubicBezTo>
                              <a:pt x="3068689" y="994616"/>
                              <a:pt x="2928557" y="1104341"/>
                              <a:pt x="2518648" y="1027514"/>
                            </a:cubicBezTo>
                            <a:cubicBezTo>
                              <a:pt x="2141884" y="984871"/>
                              <a:pt x="2125470" y="1084613"/>
                              <a:pt x="1749062" y="1027514"/>
                            </a:cubicBezTo>
                            <a:lnTo>
                              <a:pt x="1749062" y="1027514"/>
                            </a:lnTo>
                            <a:cubicBezTo>
                              <a:pt x="1589763" y="1108942"/>
                              <a:pt x="1364127" y="1028269"/>
                              <a:pt x="995625" y="1027514"/>
                            </a:cubicBezTo>
                            <a:cubicBezTo>
                              <a:pt x="606751" y="968960"/>
                              <a:pt x="379122" y="1065878"/>
                              <a:pt x="146006" y="1027514"/>
                            </a:cubicBezTo>
                            <a:cubicBezTo>
                              <a:pt x="73841" y="988138"/>
                              <a:pt x="-21046" y="937130"/>
                              <a:pt x="0" y="856257"/>
                            </a:cubicBezTo>
                            <a:cubicBezTo>
                              <a:pt x="-43128" y="660325"/>
                              <a:pt x="45577" y="560413"/>
                              <a:pt x="0" y="428130"/>
                            </a:cubicBezTo>
                            <a:cubicBezTo>
                              <a:pt x="8692" y="392704"/>
                              <a:pt x="-5020" y="364047"/>
                              <a:pt x="0" y="331804"/>
                            </a:cubicBezTo>
                            <a:cubicBezTo>
                              <a:pt x="7169" y="313802"/>
                              <a:pt x="27802" y="234173"/>
                              <a:pt x="0" y="171252"/>
                            </a:cubicBezTo>
                            <a:lnTo>
                              <a:pt x="0" y="171255"/>
                            </a:lnTo>
                            <a:close/>
                          </a:path>
                          <a:path w="10494375" h="1027514" stroke="0" extrusionOk="0">
                            <a:moveTo>
                              <a:pt x="0" y="171255"/>
                            </a:moveTo>
                            <a:cubicBezTo>
                              <a:pt x="21954" y="48065"/>
                              <a:pt x="59974" y="-11598"/>
                              <a:pt x="146006" y="0"/>
                            </a:cubicBezTo>
                            <a:cubicBezTo>
                              <a:pt x="418426" y="23398"/>
                              <a:pt x="688432" y="950"/>
                              <a:pt x="931502" y="0"/>
                            </a:cubicBezTo>
                            <a:cubicBezTo>
                              <a:pt x="1215712" y="10306"/>
                              <a:pt x="1331574" y="19441"/>
                              <a:pt x="1749062" y="0"/>
                            </a:cubicBezTo>
                            <a:lnTo>
                              <a:pt x="1749062" y="0"/>
                            </a:lnTo>
                            <a:cubicBezTo>
                              <a:pt x="2059241" y="-21577"/>
                              <a:pt x="2270743" y="13916"/>
                              <a:pt x="2571121" y="0"/>
                            </a:cubicBezTo>
                            <a:cubicBezTo>
                              <a:pt x="2923862" y="-5631"/>
                              <a:pt x="3037783" y="45940"/>
                              <a:pt x="3471887" y="0"/>
                            </a:cubicBezTo>
                            <a:cubicBezTo>
                              <a:pt x="3868991" y="-56367"/>
                              <a:pt x="4099998" y="49054"/>
                              <a:pt x="4372655" y="0"/>
                            </a:cubicBezTo>
                            <a:cubicBezTo>
                              <a:pt x="4430786" y="-80650"/>
                              <a:pt x="4785979" y="-10503"/>
                              <a:pt x="5166570" y="0"/>
                            </a:cubicBezTo>
                            <a:cubicBezTo>
                              <a:pt x="5441038" y="-50131"/>
                              <a:pt x="5774007" y="-33929"/>
                              <a:pt x="6020244" y="0"/>
                            </a:cubicBezTo>
                            <a:cubicBezTo>
                              <a:pt x="6189301" y="6365"/>
                              <a:pt x="6592820" y="33962"/>
                              <a:pt x="6754403" y="0"/>
                            </a:cubicBezTo>
                            <a:cubicBezTo>
                              <a:pt x="6904499" y="9341"/>
                              <a:pt x="7247650" y="-9636"/>
                              <a:pt x="7488562" y="0"/>
                            </a:cubicBezTo>
                            <a:cubicBezTo>
                              <a:pt x="7710636" y="54874"/>
                              <a:pt x="7842781" y="2512"/>
                              <a:pt x="8162964" y="0"/>
                            </a:cubicBezTo>
                            <a:cubicBezTo>
                              <a:pt x="8445517" y="3939"/>
                              <a:pt x="8585833" y="-30626"/>
                              <a:pt x="8837367" y="0"/>
                            </a:cubicBezTo>
                            <a:cubicBezTo>
                              <a:pt x="9064017" y="6413"/>
                              <a:pt x="9182728" y="-49692"/>
                              <a:pt x="9571524" y="0"/>
                            </a:cubicBezTo>
                            <a:cubicBezTo>
                              <a:pt x="9951902" y="-21713"/>
                              <a:pt x="10021283" y="-53968"/>
                              <a:pt x="10348367" y="0"/>
                            </a:cubicBezTo>
                            <a:cubicBezTo>
                              <a:pt x="10441321" y="-1315"/>
                              <a:pt x="10469437" y="66339"/>
                              <a:pt x="10494375" y="171255"/>
                            </a:cubicBezTo>
                            <a:lnTo>
                              <a:pt x="10494375" y="171252"/>
                            </a:lnTo>
                            <a:lnTo>
                              <a:pt x="10494375" y="171252"/>
                            </a:lnTo>
                            <a:cubicBezTo>
                              <a:pt x="10507707" y="278595"/>
                              <a:pt x="10514603" y="305058"/>
                              <a:pt x="10494375" y="428130"/>
                            </a:cubicBezTo>
                            <a:cubicBezTo>
                              <a:pt x="10527618" y="508109"/>
                              <a:pt x="10545775" y="704599"/>
                              <a:pt x="10494375" y="856257"/>
                            </a:cubicBezTo>
                            <a:cubicBezTo>
                              <a:pt x="10494568" y="951691"/>
                              <a:pt x="10417967" y="1007788"/>
                              <a:pt x="10348367" y="1027514"/>
                            </a:cubicBezTo>
                            <a:cubicBezTo>
                              <a:pt x="9955012" y="1006153"/>
                              <a:pt x="9776947" y="1031265"/>
                              <a:pt x="9494694" y="1027514"/>
                            </a:cubicBezTo>
                            <a:cubicBezTo>
                              <a:pt x="9231597" y="995568"/>
                              <a:pt x="8954806" y="1010445"/>
                              <a:pt x="8820293" y="1027514"/>
                            </a:cubicBezTo>
                            <a:cubicBezTo>
                              <a:pt x="8743288" y="1108065"/>
                              <a:pt x="8271138" y="1026135"/>
                              <a:pt x="8026377" y="1027514"/>
                            </a:cubicBezTo>
                            <a:cubicBezTo>
                              <a:pt x="7717540" y="1053962"/>
                              <a:pt x="7512509" y="1052298"/>
                              <a:pt x="7053189" y="1027514"/>
                            </a:cubicBezTo>
                            <a:cubicBezTo>
                              <a:pt x="6708157" y="1059771"/>
                              <a:pt x="6316733" y="1101344"/>
                              <a:pt x="6080001" y="1027514"/>
                            </a:cubicBezTo>
                            <a:cubicBezTo>
                              <a:pt x="5820511" y="1010205"/>
                              <a:pt x="5485265" y="1148462"/>
                              <a:pt x="5226328" y="1027514"/>
                            </a:cubicBezTo>
                            <a:cubicBezTo>
                              <a:pt x="5010578" y="1021604"/>
                              <a:pt x="4629431" y="945776"/>
                              <a:pt x="4372655" y="1027514"/>
                            </a:cubicBezTo>
                            <a:cubicBezTo>
                              <a:pt x="4086205" y="1079762"/>
                              <a:pt x="3712556" y="1040950"/>
                              <a:pt x="3576831" y="1027514"/>
                            </a:cubicBezTo>
                            <a:cubicBezTo>
                              <a:pt x="3374113" y="1073083"/>
                              <a:pt x="2940240" y="1069502"/>
                              <a:pt x="2728537" y="1027514"/>
                            </a:cubicBezTo>
                            <a:cubicBezTo>
                              <a:pt x="2527252" y="1024885"/>
                              <a:pt x="2223316" y="1040748"/>
                              <a:pt x="1749062" y="1027514"/>
                            </a:cubicBezTo>
                            <a:lnTo>
                              <a:pt x="1749062" y="1027514"/>
                            </a:lnTo>
                            <a:cubicBezTo>
                              <a:pt x="1384777" y="1043756"/>
                              <a:pt x="1262827" y="1034559"/>
                              <a:pt x="979594" y="1027514"/>
                            </a:cubicBezTo>
                            <a:cubicBezTo>
                              <a:pt x="708786" y="1052085"/>
                              <a:pt x="469958" y="1004976"/>
                              <a:pt x="146006" y="1027514"/>
                            </a:cubicBezTo>
                            <a:cubicBezTo>
                              <a:pt x="76334" y="989988"/>
                              <a:pt x="-19994" y="945812"/>
                              <a:pt x="0" y="856257"/>
                            </a:cubicBezTo>
                            <a:cubicBezTo>
                              <a:pt x="6677" y="645607"/>
                              <a:pt x="30572" y="563379"/>
                              <a:pt x="0" y="428130"/>
                            </a:cubicBezTo>
                            <a:cubicBezTo>
                              <a:pt x="5270" y="375734"/>
                              <a:pt x="7406" y="353208"/>
                              <a:pt x="0" y="331804"/>
                            </a:cubicBezTo>
                            <a:cubicBezTo>
                              <a:pt x="10014" y="260272"/>
                              <a:pt x="-18418" y="235518"/>
                              <a:pt x="0" y="171252"/>
                            </a:cubicBezTo>
                            <a:lnTo>
                              <a:pt x="0" y="171255"/>
                            </a:lnTo>
                            <a:close/>
                          </a:path>
                          <a:path w="10494375" h="1027514" fill="none" stroke="0" extrusionOk="0">
                            <a:moveTo>
                              <a:pt x="0" y="171255"/>
                            </a:moveTo>
                            <a:cubicBezTo>
                              <a:pt x="2330" y="61224"/>
                              <a:pt x="70560" y="-19250"/>
                              <a:pt x="146006" y="0"/>
                            </a:cubicBezTo>
                            <a:cubicBezTo>
                              <a:pt x="268239" y="-18207"/>
                              <a:pt x="758842" y="48963"/>
                              <a:pt x="979594" y="0"/>
                            </a:cubicBezTo>
                            <a:cubicBezTo>
                              <a:pt x="1210271" y="-19676"/>
                              <a:pt x="1602743" y="49095"/>
                              <a:pt x="1749062" y="0"/>
                            </a:cubicBezTo>
                            <a:lnTo>
                              <a:pt x="1749062" y="0"/>
                            </a:lnTo>
                            <a:cubicBezTo>
                              <a:pt x="2053934" y="-68260"/>
                              <a:pt x="2339542" y="-23807"/>
                              <a:pt x="2544884" y="0"/>
                            </a:cubicBezTo>
                            <a:cubicBezTo>
                              <a:pt x="2790127" y="60621"/>
                              <a:pt x="3095380" y="18363"/>
                              <a:pt x="3366943" y="0"/>
                            </a:cubicBezTo>
                            <a:cubicBezTo>
                              <a:pt x="3654038" y="4086"/>
                              <a:pt x="3976407" y="-93385"/>
                              <a:pt x="4372655" y="0"/>
                            </a:cubicBezTo>
                            <a:cubicBezTo>
                              <a:pt x="4627502" y="-31773"/>
                              <a:pt x="4904781" y="-4683"/>
                              <a:pt x="5047056" y="0"/>
                            </a:cubicBezTo>
                            <a:cubicBezTo>
                              <a:pt x="5174966" y="-8094"/>
                              <a:pt x="5609588" y="-44726"/>
                              <a:pt x="6020244" y="0"/>
                            </a:cubicBezTo>
                            <a:cubicBezTo>
                              <a:pt x="6175870" y="-13420"/>
                              <a:pt x="6233890" y="-19063"/>
                              <a:pt x="6433080" y="0"/>
                            </a:cubicBezTo>
                            <a:cubicBezTo>
                              <a:pt x="6632270" y="19063"/>
                              <a:pt x="6657160" y="-1952"/>
                              <a:pt x="6814160" y="0"/>
                            </a:cubicBezTo>
                            <a:cubicBezTo>
                              <a:pt x="7042465" y="-7700"/>
                              <a:pt x="7324701" y="-12187"/>
                              <a:pt x="7608077" y="0"/>
                            </a:cubicBezTo>
                            <a:cubicBezTo>
                              <a:pt x="7910164" y="-44449"/>
                              <a:pt x="8246919" y="41425"/>
                              <a:pt x="8581264" y="0"/>
                            </a:cubicBezTo>
                            <a:cubicBezTo>
                              <a:pt x="8903247" y="-25728"/>
                              <a:pt x="9004083" y="-28040"/>
                              <a:pt x="9255667" y="0"/>
                            </a:cubicBezTo>
                            <a:cubicBezTo>
                              <a:pt x="9456325" y="-40596"/>
                              <a:pt x="9768202" y="-47050"/>
                              <a:pt x="10348367" y="0"/>
                            </a:cubicBezTo>
                            <a:cubicBezTo>
                              <a:pt x="10436459" y="10462"/>
                              <a:pt x="10539342" y="85374"/>
                              <a:pt x="10494375" y="171255"/>
                            </a:cubicBezTo>
                            <a:lnTo>
                              <a:pt x="10494375" y="171252"/>
                            </a:lnTo>
                            <a:lnTo>
                              <a:pt x="10494375" y="171252"/>
                            </a:lnTo>
                            <a:cubicBezTo>
                              <a:pt x="10467101" y="265196"/>
                              <a:pt x="10495204" y="346542"/>
                              <a:pt x="10494375" y="428130"/>
                            </a:cubicBezTo>
                            <a:cubicBezTo>
                              <a:pt x="10496822" y="626699"/>
                              <a:pt x="10490599" y="713925"/>
                              <a:pt x="10494375" y="856257"/>
                            </a:cubicBezTo>
                            <a:cubicBezTo>
                              <a:pt x="10479675" y="959544"/>
                              <a:pt x="10420367" y="1008674"/>
                              <a:pt x="10348367" y="1027514"/>
                            </a:cubicBezTo>
                            <a:cubicBezTo>
                              <a:pt x="9939475" y="1106605"/>
                              <a:pt x="9633177" y="1053049"/>
                              <a:pt x="9375180" y="1027514"/>
                            </a:cubicBezTo>
                            <a:cubicBezTo>
                              <a:pt x="9096601" y="1042300"/>
                              <a:pt x="8635005" y="1006461"/>
                              <a:pt x="8401993" y="1027514"/>
                            </a:cubicBezTo>
                            <a:cubicBezTo>
                              <a:pt x="8100691" y="1044765"/>
                              <a:pt x="7816445" y="1158583"/>
                              <a:pt x="7548319" y="1027514"/>
                            </a:cubicBezTo>
                            <a:cubicBezTo>
                              <a:pt x="7292266" y="961597"/>
                              <a:pt x="6841079" y="1043387"/>
                              <a:pt x="6634889" y="1027514"/>
                            </a:cubicBezTo>
                            <a:cubicBezTo>
                              <a:pt x="6465203" y="952487"/>
                              <a:pt x="5979538" y="1068847"/>
                              <a:pt x="5661701" y="1027514"/>
                            </a:cubicBezTo>
                            <a:cubicBezTo>
                              <a:pt x="5234616" y="1008453"/>
                              <a:pt x="5010229" y="1029525"/>
                              <a:pt x="4372655" y="1027514"/>
                            </a:cubicBezTo>
                            <a:cubicBezTo>
                              <a:pt x="4057558" y="1077497"/>
                              <a:pt x="3796803" y="1038086"/>
                              <a:pt x="3445651" y="1027514"/>
                            </a:cubicBezTo>
                            <a:cubicBezTo>
                              <a:pt x="3053574" y="981433"/>
                              <a:pt x="2856013" y="1069470"/>
                              <a:pt x="2518648" y="1027514"/>
                            </a:cubicBezTo>
                            <a:cubicBezTo>
                              <a:pt x="2165886" y="963932"/>
                              <a:pt x="2093048" y="1042636"/>
                              <a:pt x="1749062" y="1027514"/>
                            </a:cubicBezTo>
                            <a:lnTo>
                              <a:pt x="1749062" y="1027514"/>
                            </a:lnTo>
                            <a:cubicBezTo>
                              <a:pt x="1543205" y="1065019"/>
                              <a:pt x="1338613" y="1008211"/>
                              <a:pt x="995625" y="1027514"/>
                            </a:cubicBezTo>
                            <a:cubicBezTo>
                              <a:pt x="621872" y="1013761"/>
                              <a:pt x="372093" y="1079481"/>
                              <a:pt x="146006" y="1027514"/>
                            </a:cubicBezTo>
                            <a:cubicBezTo>
                              <a:pt x="65686" y="1056168"/>
                              <a:pt x="-1818" y="935985"/>
                              <a:pt x="0" y="856257"/>
                            </a:cubicBezTo>
                            <a:cubicBezTo>
                              <a:pt x="11370" y="685259"/>
                              <a:pt x="26152" y="523009"/>
                              <a:pt x="0" y="428130"/>
                            </a:cubicBezTo>
                            <a:cubicBezTo>
                              <a:pt x="6088" y="402551"/>
                              <a:pt x="-667" y="363786"/>
                              <a:pt x="0" y="331804"/>
                            </a:cubicBezTo>
                            <a:cubicBezTo>
                              <a:pt x="10434" y="322031"/>
                              <a:pt x="-11796" y="237834"/>
                              <a:pt x="0" y="171252"/>
                            </a:cubicBezTo>
                            <a:lnTo>
                              <a:pt x="0" y="171255"/>
                            </a:lnTo>
                            <a:close/>
                          </a:path>
                          <a:path w="10494375" h="1027514" fill="none" stroke="0" extrusionOk="0">
                            <a:moveTo>
                              <a:pt x="0" y="171255"/>
                            </a:moveTo>
                            <a:cubicBezTo>
                              <a:pt x="25085" y="70248"/>
                              <a:pt x="57333" y="-7548"/>
                              <a:pt x="146006" y="0"/>
                            </a:cubicBezTo>
                            <a:cubicBezTo>
                              <a:pt x="277761" y="-57535"/>
                              <a:pt x="713212" y="53124"/>
                              <a:pt x="979594" y="0"/>
                            </a:cubicBezTo>
                            <a:cubicBezTo>
                              <a:pt x="1260780" y="-23893"/>
                              <a:pt x="1596863" y="27676"/>
                              <a:pt x="1749062" y="0"/>
                            </a:cubicBezTo>
                            <a:lnTo>
                              <a:pt x="1749062" y="0"/>
                            </a:lnTo>
                            <a:cubicBezTo>
                              <a:pt x="2048561" y="-48696"/>
                              <a:pt x="2353749" y="-16589"/>
                              <a:pt x="2544884" y="0"/>
                            </a:cubicBezTo>
                            <a:cubicBezTo>
                              <a:pt x="2810388" y="69267"/>
                              <a:pt x="3070324" y="-1341"/>
                              <a:pt x="3366943" y="0"/>
                            </a:cubicBezTo>
                            <a:cubicBezTo>
                              <a:pt x="3681708" y="-110286"/>
                              <a:pt x="4013862" y="-68838"/>
                              <a:pt x="4372655" y="0"/>
                            </a:cubicBezTo>
                            <a:cubicBezTo>
                              <a:pt x="4627969" y="-45914"/>
                              <a:pt x="4908367" y="-49348"/>
                              <a:pt x="5047056" y="0"/>
                            </a:cubicBezTo>
                            <a:cubicBezTo>
                              <a:pt x="5223990" y="-77275"/>
                              <a:pt x="5718751" y="-38619"/>
                              <a:pt x="6020244" y="0"/>
                            </a:cubicBezTo>
                            <a:cubicBezTo>
                              <a:pt x="6384514" y="-8057"/>
                              <a:pt x="6595249" y="-29670"/>
                              <a:pt x="6814160" y="0"/>
                            </a:cubicBezTo>
                            <a:cubicBezTo>
                              <a:pt x="7021939" y="-14297"/>
                              <a:pt x="7311337" y="11680"/>
                              <a:pt x="7608077" y="0"/>
                            </a:cubicBezTo>
                            <a:cubicBezTo>
                              <a:pt x="7892555" y="-40461"/>
                              <a:pt x="8277018" y="24035"/>
                              <a:pt x="8581264" y="0"/>
                            </a:cubicBezTo>
                            <a:cubicBezTo>
                              <a:pt x="8901821" y="-36685"/>
                              <a:pt x="8998568" y="-37133"/>
                              <a:pt x="9255667" y="0"/>
                            </a:cubicBezTo>
                            <a:cubicBezTo>
                              <a:pt x="9524951" y="-12037"/>
                              <a:pt x="9807444" y="44260"/>
                              <a:pt x="10348367" y="0"/>
                            </a:cubicBezTo>
                            <a:cubicBezTo>
                              <a:pt x="10415019" y="-4845"/>
                              <a:pt x="10533448" y="66064"/>
                              <a:pt x="10494375" y="171255"/>
                            </a:cubicBezTo>
                            <a:lnTo>
                              <a:pt x="10494375" y="171252"/>
                            </a:lnTo>
                            <a:lnTo>
                              <a:pt x="10494375" y="171252"/>
                            </a:lnTo>
                            <a:cubicBezTo>
                              <a:pt x="10451369" y="269716"/>
                              <a:pt x="10494164" y="356354"/>
                              <a:pt x="10494375" y="428130"/>
                            </a:cubicBezTo>
                            <a:cubicBezTo>
                              <a:pt x="10499106" y="634527"/>
                              <a:pt x="10495478" y="693734"/>
                              <a:pt x="10494375" y="856257"/>
                            </a:cubicBezTo>
                            <a:cubicBezTo>
                              <a:pt x="10495647" y="937505"/>
                              <a:pt x="10428563" y="1020293"/>
                              <a:pt x="10348367" y="1027514"/>
                            </a:cubicBezTo>
                            <a:cubicBezTo>
                              <a:pt x="9960920" y="1079169"/>
                              <a:pt x="9638320" y="1016633"/>
                              <a:pt x="9375180" y="1027514"/>
                            </a:cubicBezTo>
                            <a:cubicBezTo>
                              <a:pt x="9146657" y="1020374"/>
                              <a:pt x="8658249" y="941772"/>
                              <a:pt x="8401993" y="1027514"/>
                            </a:cubicBezTo>
                            <a:cubicBezTo>
                              <a:pt x="8205207" y="997577"/>
                              <a:pt x="7868763" y="1071612"/>
                              <a:pt x="7548319" y="1027514"/>
                            </a:cubicBezTo>
                            <a:cubicBezTo>
                              <a:pt x="7232730" y="986546"/>
                              <a:pt x="6864821" y="1071472"/>
                              <a:pt x="6634889" y="1027514"/>
                            </a:cubicBezTo>
                            <a:cubicBezTo>
                              <a:pt x="6445434" y="1040519"/>
                              <a:pt x="5976513" y="1067948"/>
                              <a:pt x="5661701" y="1027514"/>
                            </a:cubicBezTo>
                            <a:cubicBezTo>
                              <a:pt x="5309605" y="994280"/>
                              <a:pt x="4747635" y="1000359"/>
                              <a:pt x="4372655" y="1027514"/>
                            </a:cubicBezTo>
                            <a:cubicBezTo>
                              <a:pt x="4042021" y="1032335"/>
                              <a:pt x="3868475" y="1049628"/>
                              <a:pt x="3445651" y="1027514"/>
                            </a:cubicBezTo>
                            <a:cubicBezTo>
                              <a:pt x="3091862" y="995769"/>
                              <a:pt x="2922594" y="1099197"/>
                              <a:pt x="2518648" y="1027514"/>
                            </a:cubicBezTo>
                            <a:cubicBezTo>
                              <a:pt x="2159121" y="959182"/>
                              <a:pt x="2121375" y="1052906"/>
                              <a:pt x="1749062" y="1027514"/>
                            </a:cubicBezTo>
                            <a:lnTo>
                              <a:pt x="1749062" y="1027514"/>
                            </a:lnTo>
                            <a:cubicBezTo>
                              <a:pt x="1579347" y="1099218"/>
                              <a:pt x="1317873" y="971358"/>
                              <a:pt x="995625" y="1027514"/>
                            </a:cubicBezTo>
                            <a:cubicBezTo>
                              <a:pt x="667188" y="1025747"/>
                              <a:pt x="375043" y="1059888"/>
                              <a:pt x="146006" y="1027514"/>
                            </a:cubicBezTo>
                            <a:cubicBezTo>
                              <a:pt x="65089" y="1022582"/>
                              <a:pt x="-20873" y="942463"/>
                              <a:pt x="0" y="856257"/>
                            </a:cubicBezTo>
                            <a:cubicBezTo>
                              <a:pt x="-15073" y="660594"/>
                              <a:pt x="32338" y="543531"/>
                              <a:pt x="0" y="428130"/>
                            </a:cubicBezTo>
                            <a:cubicBezTo>
                              <a:pt x="10836" y="400609"/>
                              <a:pt x="-5826" y="365243"/>
                              <a:pt x="0" y="331804"/>
                            </a:cubicBezTo>
                            <a:cubicBezTo>
                              <a:pt x="10609" y="312515"/>
                              <a:pt x="8244" y="238175"/>
                              <a:pt x="0" y="171252"/>
                            </a:cubicBezTo>
                            <a:lnTo>
                              <a:pt x="0" y="171255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29902C-ACC9-4634-CE0B-FC64EFBDABA3}"/>
                  </a:ext>
                </a:extLst>
              </p:cNvPr>
              <p:cNvSpPr txBox="1"/>
              <p:nvPr/>
            </p:nvSpPr>
            <p:spPr>
              <a:xfrm>
                <a:off x="354553" y="336929"/>
                <a:ext cx="10255961" cy="1006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30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vi-VN" sz="30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ọc thông tin và quan sát hình minh họa SGK tr.18-19. </a:t>
                </a:r>
                <a:endParaRPr lang="en-US" sz="3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C19A1E-7F35-DF96-BF5D-2019C3D1B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582" y="1811811"/>
              <a:ext cx="1170657" cy="117065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429EF0B-3697-69BD-6888-4295C799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40" y="1349645"/>
            <a:ext cx="6523990" cy="53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52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0"/>
            <a:ext cx="11625752" cy="6502399"/>
          </a:xfrm>
          <a:custGeom>
            <a:avLst/>
            <a:gdLst>
              <a:gd name="connsiteX0" fmla="*/ 0 w 11625752"/>
              <a:gd name="connsiteY0" fmla="*/ 648419 h 6502399"/>
              <a:gd name="connsiteX1" fmla="*/ 648419 w 11625752"/>
              <a:gd name="connsiteY1" fmla="*/ 0 h 6502399"/>
              <a:gd name="connsiteX2" fmla="*/ 10977333 w 11625752"/>
              <a:gd name="connsiteY2" fmla="*/ 0 h 6502399"/>
              <a:gd name="connsiteX3" fmla="*/ 11625752 w 11625752"/>
              <a:gd name="connsiteY3" fmla="*/ 648419 h 6502399"/>
              <a:gd name="connsiteX4" fmla="*/ 11625752 w 11625752"/>
              <a:gd name="connsiteY4" fmla="*/ 5853980 h 6502399"/>
              <a:gd name="connsiteX5" fmla="*/ 10977333 w 11625752"/>
              <a:gd name="connsiteY5" fmla="*/ 6502399 h 6502399"/>
              <a:gd name="connsiteX6" fmla="*/ 648419 w 11625752"/>
              <a:gd name="connsiteY6" fmla="*/ 6502399 h 6502399"/>
              <a:gd name="connsiteX7" fmla="*/ 0 w 11625752"/>
              <a:gd name="connsiteY7" fmla="*/ 5853980 h 6502399"/>
              <a:gd name="connsiteX8" fmla="*/ 0 w 11625752"/>
              <a:gd name="connsiteY8" fmla="*/ 648419 h 6502399"/>
              <a:gd name="connsiteX0" fmla="*/ 0 w 11625752"/>
              <a:gd name="connsiteY0" fmla="*/ 648419 h 6502399"/>
              <a:gd name="connsiteX1" fmla="*/ 648419 w 11625752"/>
              <a:gd name="connsiteY1" fmla="*/ 0 h 6502399"/>
              <a:gd name="connsiteX2" fmla="*/ 10977333 w 11625752"/>
              <a:gd name="connsiteY2" fmla="*/ 0 h 6502399"/>
              <a:gd name="connsiteX3" fmla="*/ 11625752 w 11625752"/>
              <a:gd name="connsiteY3" fmla="*/ 648419 h 6502399"/>
              <a:gd name="connsiteX4" fmla="*/ 11625752 w 11625752"/>
              <a:gd name="connsiteY4" fmla="*/ 5853980 h 6502399"/>
              <a:gd name="connsiteX5" fmla="*/ 10977333 w 11625752"/>
              <a:gd name="connsiteY5" fmla="*/ 6502399 h 6502399"/>
              <a:gd name="connsiteX6" fmla="*/ 648419 w 11625752"/>
              <a:gd name="connsiteY6" fmla="*/ 6502399 h 6502399"/>
              <a:gd name="connsiteX7" fmla="*/ 0 w 11625752"/>
              <a:gd name="connsiteY7" fmla="*/ 5853980 h 6502399"/>
              <a:gd name="connsiteX8" fmla="*/ 0 w 11625752"/>
              <a:gd name="connsiteY8" fmla="*/ 648419 h 65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502399" fill="none" extrusionOk="0">
                <a:moveTo>
                  <a:pt x="0" y="648419"/>
                </a:moveTo>
                <a:cubicBezTo>
                  <a:pt x="1109" y="320329"/>
                  <a:pt x="341608" y="86097"/>
                  <a:pt x="648419" y="0"/>
                </a:cubicBezTo>
                <a:cubicBezTo>
                  <a:pt x="3211732" y="73752"/>
                  <a:pt x="9750821" y="206316"/>
                  <a:pt x="10977333" y="0"/>
                </a:cubicBezTo>
                <a:cubicBezTo>
                  <a:pt x="11325077" y="-71375"/>
                  <a:pt x="11515955" y="257096"/>
                  <a:pt x="11625752" y="648419"/>
                </a:cubicBezTo>
                <a:cubicBezTo>
                  <a:pt x="11881014" y="1589775"/>
                  <a:pt x="11337095" y="3969934"/>
                  <a:pt x="11625752" y="5853980"/>
                </a:cubicBezTo>
                <a:cubicBezTo>
                  <a:pt x="11635377" y="6163244"/>
                  <a:pt x="11288491" y="6449762"/>
                  <a:pt x="10977333" y="6502399"/>
                </a:cubicBezTo>
                <a:cubicBezTo>
                  <a:pt x="9142545" y="6585925"/>
                  <a:pt x="5063856" y="7192454"/>
                  <a:pt x="648419" y="6502399"/>
                </a:cubicBezTo>
                <a:cubicBezTo>
                  <a:pt x="345819" y="6496124"/>
                  <a:pt x="-19347" y="6215918"/>
                  <a:pt x="0" y="5853980"/>
                </a:cubicBezTo>
                <a:cubicBezTo>
                  <a:pt x="125983" y="3820752"/>
                  <a:pt x="-24126" y="2860255"/>
                  <a:pt x="0" y="648419"/>
                </a:cubicBezTo>
                <a:close/>
              </a:path>
              <a:path w="11625752" h="6502399" stroke="0" extrusionOk="0">
                <a:moveTo>
                  <a:pt x="0" y="648419"/>
                </a:moveTo>
                <a:cubicBezTo>
                  <a:pt x="57929" y="315202"/>
                  <a:pt x="313459" y="32263"/>
                  <a:pt x="648419" y="0"/>
                </a:cubicBezTo>
                <a:cubicBezTo>
                  <a:pt x="4385193" y="-151911"/>
                  <a:pt x="7324002" y="99767"/>
                  <a:pt x="10977333" y="0"/>
                </a:cubicBezTo>
                <a:cubicBezTo>
                  <a:pt x="11266349" y="1989"/>
                  <a:pt x="11661030" y="257575"/>
                  <a:pt x="11625752" y="648419"/>
                </a:cubicBezTo>
                <a:cubicBezTo>
                  <a:pt x="11729941" y="2483844"/>
                  <a:pt x="11743146" y="5011622"/>
                  <a:pt x="11625752" y="5853980"/>
                </a:cubicBezTo>
                <a:cubicBezTo>
                  <a:pt x="11630803" y="6151516"/>
                  <a:pt x="11312333" y="6494909"/>
                  <a:pt x="10977333" y="6502399"/>
                </a:cubicBezTo>
                <a:cubicBezTo>
                  <a:pt x="9140176" y="6243320"/>
                  <a:pt x="2563762" y="6801099"/>
                  <a:pt x="648419" y="6502399"/>
                </a:cubicBezTo>
                <a:cubicBezTo>
                  <a:pt x="279247" y="6536520"/>
                  <a:pt x="-52558" y="6156362"/>
                  <a:pt x="0" y="5853980"/>
                </a:cubicBezTo>
                <a:cubicBezTo>
                  <a:pt x="42393" y="4603643"/>
                  <a:pt x="73037" y="1852472"/>
                  <a:pt x="0" y="648419"/>
                </a:cubicBezTo>
                <a:close/>
              </a:path>
              <a:path w="11625752" h="6502399" fill="none" stroke="0" extrusionOk="0">
                <a:moveTo>
                  <a:pt x="0" y="648419"/>
                </a:moveTo>
                <a:cubicBezTo>
                  <a:pt x="10579" y="304602"/>
                  <a:pt x="322331" y="56743"/>
                  <a:pt x="648419" y="0"/>
                </a:cubicBezTo>
                <a:cubicBezTo>
                  <a:pt x="3447407" y="215733"/>
                  <a:pt x="9562596" y="206338"/>
                  <a:pt x="10977333" y="0"/>
                </a:cubicBezTo>
                <a:cubicBezTo>
                  <a:pt x="11305244" y="-69428"/>
                  <a:pt x="11610663" y="218036"/>
                  <a:pt x="11625752" y="648419"/>
                </a:cubicBezTo>
                <a:cubicBezTo>
                  <a:pt x="11841006" y="1389232"/>
                  <a:pt x="11712899" y="3472063"/>
                  <a:pt x="11625752" y="5853980"/>
                </a:cubicBezTo>
                <a:cubicBezTo>
                  <a:pt x="11617246" y="6189628"/>
                  <a:pt x="11288595" y="6476258"/>
                  <a:pt x="10977333" y="6502399"/>
                </a:cubicBezTo>
                <a:cubicBezTo>
                  <a:pt x="8932854" y="6291820"/>
                  <a:pt x="4700792" y="6579710"/>
                  <a:pt x="648419" y="6502399"/>
                </a:cubicBezTo>
                <a:cubicBezTo>
                  <a:pt x="279450" y="6485116"/>
                  <a:pt x="-67531" y="6189529"/>
                  <a:pt x="0" y="5853980"/>
                </a:cubicBezTo>
                <a:cubicBezTo>
                  <a:pt x="17215" y="4080673"/>
                  <a:pt x="-74342" y="2952339"/>
                  <a:pt x="0" y="64841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625752"/>
                      <a:gd name="connsiteY0" fmla="*/ 648419 h 6502399"/>
                      <a:gd name="connsiteX1" fmla="*/ 648419 w 11625752"/>
                      <a:gd name="connsiteY1" fmla="*/ 0 h 6502399"/>
                      <a:gd name="connsiteX2" fmla="*/ 10977333 w 11625752"/>
                      <a:gd name="connsiteY2" fmla="*/ 0 h 6502399"/>
                      <a:gd name="connsiteX3" fmla="*/ 11625752 w 11625752"/>
                      <a:gd name="connsiteY3" fmla="*/ 648419 h 6502399"/>
                      <a:gd name="connsiteX4" fmla="*/ 11625752 w 11625752"/>
                      <a:gd name="connsiteY4" fmla="*/ 5853980 h 6502399"/>
                      <a:gd name="connsiteX5" fmla="*/ 10977333 w 11625752"/>
                      <a:gd name="connsiteY5" fmla="*/ 6502399 h 6502399"/>
                      <a:gd name="connsiteX6" fmla="*/ 648419 w 11625752"/>
                      <a:gd name="connsiteY6" fmla="*/ 6502399 h 6502399"/>
                      <a:gd name="connsiteX7" fmla="*/ 0 w 11625752"/>
                      <a:gd name="connsiteY7" fmla="*/ 5853980 h 6502399"/>
                      <a:gd name="connsiteX8" fmla="*/ 0 w 11625752"/>
                      <a:gd name="connsiteY8" fmla="*/ 648419 h 6502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752" h="6502399" fill="none" extrusionOk="0">
                        <a:moveTo>
                          <a:pt x="0" y="648419"/>
                        </a:moveTo>
                        <a:cubicBezTo>
                          <a:pt x="426" y="301835"/>
                          <a:pt x="314933" y="41329"/>
                          <a:pt x="648419" y="0"/>
                        </a:cubicBezTo>
                        <a:cubicBezTo>
                          <a:pt x="3234063" y="72427"/>
                          <a:pt x="9685799" y="61419"/>
                          <a:pt x="10977333" y="0"/>
                        </a:cubicBezTo>
                        <a:cubicBezTo>
                          <a:pt x="11327864" y="-52188"/>
                          <a:pt x="11581460" y="276910"/>
                          <a:pt x="11625752" y="648419"/>
                        </a:cubicBezTo>
                        <a:cubicBezTo>
                          <a:pt x="11726628" y="1486479"/>
                          <a:pt x="11518439" y="3612153"/>
                          <a:pt x="11625752" y="5853980"/>
                        </a:cubicBezTo>
                        <a:cubicBezTo>
                          <a:pt x="11631172" y="6184583"/>
                          <a:pt x="11316150" y="6480768"/>
                          <a:pt x="10977333" y="6502399"/>
                        </a:cubicBezTo>
                        <a:cubicBezTo>
                          <a:pt x="8992058" y="6532226"/>
                          <a:pt x="5002794" y="6423093"/>
                          <a:pt x="648419" y="6502399"/>
                        </a:cubicBezTo>
                        <a:cubicBezTo>
                          <a:pt x="338211" y="6496984"/>
                          <a:pt x="-12340" y="6214532"/>
                          <a:pt x="0" y="5853980"/>
                        </a:cubicBezTo>
                        <a:cubicBezTo>
                          <a:pt x="50037" y="3962139"/>
                          <a:pt x="770" y="2924476"/>
                          <a:pt x="0" y="648419"/>
                        </a:cubicBezTo>
                        <a:close/>
                      </a:path>
                      <a:path w="11625752" h="6502399" stroke="0" extrusionOk="0">
                        <a:moveTo>
                          <a:pt x="0" y="648419"/>
                        </a:moveTo>
                        <a:cubicBezTo>
                          <a:pt x="61342" y="307027"/>
                          <a:pt x="315454" y="52393"/>
                          <a:pt x="648419" y="0"/>
                        </a:cubicBezTo>
                        <a:cubicBezTo>
                          <a:pt x="4360493" y="123000"/>
                          <a:pt x="7179762" y="-96860"/>
                          <a:pt x="10977333" y="0"/>
                        </a:cubicBezTo>
                        <a:cubicBezTo>
                          <a:pt x="11329674" y="-4398"/>
                          <a:pt x="11643830" y="253862"/>
                          <a:pt x="11625752" y="648419"/>
                        </a:cubicBezTo>
                        <a:cubicBezTo>
                          <a:pt x="11628925" y="2496006"/>
                          <a:pt x="11720019" y="5006722"/>
                          <a:pt x="11625752" y="5853980"/>
                        </a:cubicBezTo>
                        <a:cubicBezTo>
                          <a:pt x="11612370" y="6216940"/>
                          <a:pt x="11321834" y="6500171"/>
                          <a:pt x="10977333" y="6502399"/>
                        </a:cubicBezTo>
                        <a:cubicBezTo>
                          <a:pt x="9130678" y="6341692"/>
                          <a:pt x="2601423" y="6542066"/>
                          <a:pt x="648419" y="6502399"/>
                        </a:cubicBezTo>
                        <a:cubicBezTo>
                          <a:pt x="265673" y="6497424"/>
                          <a:pt x="-45258" y="6191589"/>
                          <a:pt x="0" y="5853980"/>
                        </a:cubicBezTo>
                        <a:cubicBezTo>
                          <a:pt x="32216" y="4745437"/>
                          <a:pt x="57206" y="2102866"/>
                          <a:pt x="0" y="64841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AB7E34-2120-BFDF-109D-1D5CF14EE59D}"/>
              </a:ext>
            </a:extLst>
          </p:cNvPr>
          <p:cNvSpPr txBox="1"/>
          <p:nvPr/>
        </p:nvSpPr>
        <p:spPr>
          <a:xfrm>
            <a:off x="355600" y="335280"/>
            <a:ext cx="1156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ở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B5C8B61-CCCC-A249-296E-499FBDE07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6317112"/>
              </p:ext>
            </p:extLst>
          </p:nvPr>
        </p:nvGraphicFramePr>
        <p:xfrm>
          <a:off x="4111625" y="1011872"/>
          <a:ext cx="3704590" cy="5687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2385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1"/>
            <a:ext cx="11625752" cy="6440586"/>
          </a:xfrm>
          <a:custGeom>
            <a:avLst/>
            <a:gdLst>
              <a:gd name="connsiteX0" fmla="*/ 0 w 11625752"/>
              <a:gd name="connsiteY0" fmla="*/ 642255 h 6440586"/>
              <a:gd name="connsiteX1" fmla="*/ 642255 w 11625752"/>
              <a:gd name="connsiteY1" fmla="*/ 0 h 6440586"/>
              <a:gd name="connsiteX2" fmla="*/ 10983497 w 11625752"/>
              <a:gd name="connsiteY2" fmla="*/ 0 h 6440586"/>
              <a:gd name="connsiteX3" fmla="*/ 11625752 w 11625752"/>
              <a:gd name="connsiteY3" fmla="*/ 642255 h 6440586"/>
              <a:gd name="connsiteX4" fmla="*/ 11625752 w 11625752"/>
              <a:gd name="connsiteY4" fmla="*/ 5798331 h 6440586"/>
              <a:gd name="connsiteX5" fmla="*/ 10983497 w 11625752"/>
              <a:gd name="connsiteY5" fmla="*/ 6440586 h 6440586"/>
              <a:gd name="connsiteX6" fmla="*/ 642255 w 11625752"/>
              <a:gd name="connsiteY6" fmla="*/ 6440586 h 6440586"/>
              <a:gd name="connsiteX7" fmla="*/ 0 w 11625752"/>
              <a:gd name="connsiteY7" fmla="*/ 5798331 h 6440586"/>
              <a:gd name="connsiteX8" fmla="*/ 0 w 11625752"/>
              <a:gd name="connsiteY8" fmla="*/ 642255 h 644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440586" fill="none" extrusionOk="0">
                <a:moveTo>
                  <a:pt x="0" y="642255"/>
                </a:moveTo>
                <a:cubicBezTo>
                  <a:pt x="2114" y="344763"/>
                  <a:pt x="310553" y="38612"/>
                  <a:pt x="642255" y="0"/>
                </a:cubicBezTo>
                <a:cubicBezTo>
                  <a:pt x="2726150" y="72427"/>
                  <a:pt x="7807012" y="61419"/>
                  <a:pt x="10983497" y="0"/>
                </a:cubicBezTo>
                <a:cubicBezTo>
                  <a:pt x="11330092" y="-55851"/>
                  <a:pt x="11571036" y="270997"/>
                  <a:pt x="11625752" y="642255"/>
                </a:cubicBezTo>
                <a:cubicBezTo>
                  <a:pt x="11726628" y="1460979"/>
                  <a:pt x="11518439" y="4080469"/>
                  <a:pt x="11625752" y="5798331"/>
                </a:cubicBezTo>
                <a:cubicBezTo>
                  <a:pt x="11636321" y="6099399"/>
                  <a:pt x="11303671" y="6401873"/>
                  <a:pt x="10983497" y="6440586"/>
                </a:cubicBezTo>
                <a:cubicBezTo>
                  <a:pt x="9471163" y="6470413"/>
                  <a:pt x="1867330" y="6361280"/>
                  <a:pt x="642255" y="6440586"/>
                </a:cubicBezTo>
                <a:cubicBezTo>
                  <a:pt x="349798" y="6433549"/>
                  <a:pt x="-16080" y="6156219"/>
                  <a:pt x="0" y="5798331"/>
                </a:cubicBezTo>
                <a:cubicBezTo>
                  <a:pt x="50037" y="4606533"/>
                  <a:pt x="770" y="1926485"/>
                  <a:pt x="0" y="642255"/>
                </a:cubicBezTo>
                <a:close/>
              </a:path>
              <a:path w="11625752" h="6440586" stroke="0" extrusionOk="0">
                <a:moveTo>
                  <a:pt x="0" y="642255"/>
                </a:moveTo>
                <a:cubicBezTo>
                  <a:pt x="38772" y="298116"/>
                  <a:pt x="302969" y="32132"/>
                  <a:pt x="642255" y="0"/>
                </a:cubicBezTo>
                <a:cubicBezTo>
                  <a:pt x="4316112" y="123000"/>
                  <a:pt x="7252951" y="-96860"/>
                  <a:pt x="10983497" y="0"/>
                </a:cubicBezTo>
                <a:cubicBezTo>
                  <a:pt x="11334099" y="-3129"/>
                  <a:pt x="11642651" y="253477"/>
                  <a:pt x="11625752" y="642255"/>
                </a:cubicBezTo>
                <a:cubicBezTo>
                  <a:pt x="11628925" y="1374125"/>
                  <a:pt x="11720019" y="4065808"/>
                  <a:pt x="11625752" y="5798331"/>
                </a:cubicBezTo>
                <a:cubicBezTo>
                  <a:pt x="11586238" y="6167354"/>
                  <a:pt x="11305727" y="6435271"/>
                  <a:pt x="10983497" y="6440586"/>
                </a:cubicBezTo>
                <a:cubicBezTo>
                  <a:pt x="6937073" y="6279879"/>
                  <a:pt x="2680322" y="6480253"/>
                  <a:pt x="642255" y="6440586"/>
                </a:cubicBezTo>
                <a:cubicBezTo>
                  <a:pt x="259545" y="6434930"/>
                  <a:pt x="-53971" y="6128588"/>
                  <a:pt x="0" y="5798331"/>
                </a:cubicBezTo>
                <a:cubicBezTo>
                  <a:pt x="32216" y="4259268"/>
                  <a:pt x="57206" y="2367836"/>
                  <a:pt x="0" y="6422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CD0063-220B-B2E4-4D19-0CB68B5F4681}"/>
              </a:ext>
            </a:extLst>
          </p:cNvPr>
          <p:cNvGrpSpPr/>
          <p:nvPr/>
        </p:nvGrpSpPr>
        <p:grpSpPr>
          <a:xfrm>
            <a:off x="4419600" y="111760"/>
            <a:ext cx="2838153" cy="1855735"/>
            <a:chOff x="1329848" y="102"/>
            <a:chExt cx="1409107" cy="142547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9223ECC-3F54-D71D-884A-6B116C841111}"/>
                </a:ext>
              </a:extLst>
            </p:cNvPr>
            <p:cNvSpPr/>
            <p:nvPr/>
          </p:nvSpPr>
          <p:spPr>
            <a:xfrm>
              <a:off x="1329848" y="102"/>
              <a:ext cx="1409107" cy="142547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800"/>
            </a:p>
          </p:txBody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108A6CF4-1F6F-CC70-A068-CDEF89A64E17}"/>
                </a:ext>
              </a:extLst>
            </p:cNvPr>
            <p:cNvSpPr txBox="1"/>
            <p:nvPr/>
          </p:nvSpPr>
          <p:spPr>
            <a:xfrm>
              <a:off x="1536207" y="208857"/>
              <a:ext cx="996389" cy="1007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Từ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kỉ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XVII,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chúa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Nguyễn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cho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lập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đội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Hoàng Sa,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sau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lập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thêm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đội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Bắc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Hải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62B832-F168-74F6-CBE9-6093DF5195AB}"/>
              </a:ext>
            </a:extLst>
          </p:cNvPr>
          <p:cNvGrpSpPr/>
          <p:nvPr/>
        </p:nvGrpSpPr>
        <p:grpSpPr>
          <a:xfrm>
            <a:off x="7193280" y="1391920"/>
            <a:ext cx="548640" cy="711200"/>
            <a:chOff x="2300071" y="1367563"/>
            <a:chExt cx="400486" cy="18676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E17E326C-4D39-CC1F-EE52-843BE32DB48C}"/>
                </a:ext>
              </a:extLst>
            </p:cNvPr>
            <p:cNvSpPr/>
            <p:nvPr/>
          </p:nvSpPr>
          <p:spPr>
            <a:xfrm rot="3485154">
              <a:off x="2406930" y="1260704"/>
              <a:ext cx="186768" cy="40048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Arrow: Right 4">
              <a:extLst>
                <a:ext uri="{FF2B5EF4-FFF2-40B4-BE49-F238E27FC236}">
                  <a16:creationId xmlns:a16="http://schemas.microsoft.com/office/drawing/2014/main" id="{EB0D2979-200E-C9F2-C125-E89E8C9B5A08}"/>
                </a:ext>
              </a:extLst>
            </p:cNvPr>
            <p:cNvSpPr txBox="1"/>
            <p:nvPr/>
          </p:nvSpPr>
          <p:spPr>
            <a:xfrm rot="3485154">
              <a:off x="2420135" y="1317021"/>
              <a:ext cx="130738" cy="240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1700" kern="1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187B15-3BBC-F0E0-1E51-9072308BA841}"/>
              </a:ext>
            </a:extLst>
          </p:cNvPr>
          <p:cNvGrpSpPr/>
          <p:nvPr/>
        </p:nvGrpSpPr>
        <p:grpSpPr>
          <a:xfrm>
            <a:off x="7233136" y="1635066"/>
            <a:ext cx="3119904" cy="2632827"/>
            <a:chOff x="2398060" y="1188823"/>
            <a:chExt cx="1505247" cy="26328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30FEFC4-66B6-D8AC-4512-14B68FCF287E}"/>
                </a:ext>
              </a:extLst>
            </p:cNvPr>
            <p:cNvSpPr/>
            <p:nvPr/>
          </p:nvSpPr>
          <p:spPr>
            <a:xfrm>
              <a:off x="2398060" y="1188823"/>
              <a:ext cx="1505247" cy="26328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A74C2AB0-B680-4756-DE87-A156DAA82C6B}"/>
                </a:ext>
              </a:extLst>
            </p:cNvPr>
            <p:cNvSpPr txBox="1"/>
            <p:nvPr/>
          </p:nvSpPr>
          <p:spPr>
            <a:xfrm>
              <a:off x="2560200" y="1574392"/>
              <a:ext cx="1245071" cy="1861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Sang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kỉ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XIX,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Triều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Nguyễn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tiếp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tục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hiện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chủ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quyền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quần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đảo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Hoàng Sa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Trường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Sa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với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hoạt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động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nạn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thuế</a:t>
              </a:r>
              <a:r>
                <a:rPr lang="en-SG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trồng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cây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lập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bia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chủ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A5DC48-BB5F-EBBF-F314-7FD5F2C579F0}"/>
              </a:ext>
            </a:extLst>
          </p:cNvPr>
          <p:cNvGrpSpPr/>
          <p:nvPr/>
        </p:nvGrpSpPr>
        <p:grpSpPr>
          <a:xfrm rot="4120427">
            <a:off x="7914640" y="4246880"/>
            <a:ext cx="548640" cy="711200"/>
            <a:chOff x="2300071" y="1367563"/>
            <a:chExt cx="400486" cy="186768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1A7ED3DF-AC45-CC7D-BF53-433E90BCA364}"/>
                </a:ext>
              </a:extLst>
            </p:cNvPr>
            <p:cNvSpPr/>
            <p:nvPr/>
          </p:nvSpPr>
          <p:spPr>
            <a:xfrm rot="3485154">
              <a:off x="2406930" y="1260704"/>
              <a:ext cx="186768" cy="40048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Arrow: Right 4">
              <a:extLst>
                <a:ext uri="{FF2B5EF4-FFF2-40B4-BE49-F238E27FC236}">
                  <a16:creationId xmlns:a16="http://schemas.microsoft.com/office/drawing/2014/main" id="{8C0250E9-3229-CF04-1EF6-1BE77692910B}"/>
                </a:ext>
              </a:extLst>
            </p:cNvPr>
            <p:cNvSpPr txBox="1"/>
            <p:nvPr/>
          </p:nvSpPr>
          <p:spPr>
            <a:xfrm rot="3485154">
              <a:off x="2420135" y="1317021"/>
              <a:ext cx="130738" cy="240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1700" kern="12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08F748-1200-D908-591B-E9D607F579A5}"/>
              </a:ext>
            </a:extLst>
          </p:cNvPr>
          <p:cNvGrpSpPr/>
          <p:nvPr/>
        </p:nvGrpSpPr>
        <p:grpSpPr>
          <a:xfrm>
            <a:off x="4572000" y="4315743"/>
            <a:ext cx="3342640" cy="1782514"/>
            <a:chOff x="1150234" y="3905078"/>
            <a:chExt cx="1744352" cy="178251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187D328-3A22-FC0B-5232-BE0B55F8DBAC}"/>
                </a:ext>
              </a:extLst>
            </p:cNvPr>
            <p:cNvSpPr/>
            <p:nvPr/>
          </p:nvSpPr>
          <p:spPr>
            <a:xfrm>
              <a:off x="1150234" y="3905078"/>
              <a:ext cx="1744352" cy="178251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800"/>
            </a:p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C44983D5-E708-5F65-3C97-6057D3CDA29D}"/>
                </a:ext>
              </a:extLst>
            </p:cNvPr>
            <p:cNvSpPr txBox="1"/>
            <p:nvPr/>
          </p:nvSpPr>
          <p:spPr>
            <a:xfrm>
              <a:off x="1428490" y="4216921"/>
              <a:ext cx="1233444" cy="1260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Dưới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thời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Pháp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thuộc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người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Pháp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cho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xây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dựng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bia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chủ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quyền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ở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quần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đảo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Hoàng Sa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Trường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Sa.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0FB871-9ACB-4575-B591-696F8DCA03DC}"/>
              </a:ext>
            </a:extLst>
          </p:cNvPr>
          <p:cNvGrpSpPr/>
          <p:nvPr/>
        </p:nvGrpSpPr>
        <p:grpSpPr>
          <a:xfrm rot="9946994">
            <a:off x="4013201" y="4267200"/>
            <a:ext cx="548640" cy="711200"/>
            <a:chOff x="2300071" y="1367563"/>
            <a:chExt cx="400486" cy="186768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108D357-CC3D-3E06-8217-DA94F081FAB5}"/>
                </a:ext>
              </a:extLst>
            </p:cNvPr>
            <p:cNvSpPr/>
            <p:nvPr/>
          </p:nvSpPr>
          <p:spPr>
            <a:xfrm rot="3485154">
              <a:off x="2406930" y="1260704"/>
              <a:ext cx="186768" cy="40048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Arrow: Right 4">
              <a:extLst>
                <a:ext uri="{FF2B5EF4-FFF2-40B4-BE49-F238E27FC236}">
                  <a16:creationId xmlns:a16="http://schemas.microsoft.com/office/drawing/2014/main" id="{7C7C4BE8-036A-49B0-1098-2298994410DC}"/>
                </a:ext>
              </a:extLst>
            </p:cNvPr>
            <p:cNvSpPr txBox="1"/>
            <p:nvPr/>
          </p:nvSpPr>
          <p:spPr>
            <a:xfrm rot="3485154">
              <a:off x="2420135" y="1317021"/>
              <a:ext cx="130738" cy="240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1700" kern="12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245B0A-D530-A5FD-8ECF-75EC6896C25E}"/>
              </a:ext>
            </a:extLst>
          </p:cNvPr>
          <p:cNvGrpSpPr/>
          <p:nvPr/>
        </p:nvGrpSpPr>
        <p:grpSpPr>
          <a:xfrm>
            <a:off x="1838960" y="2011680"/>
            <a:ext cx="3708400" cy="2351640"/>
            <a:chOff x="3137" y="1110289"/>
            <a:chExt cx="1710771" cy="27424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BFF822-6569-4A86-EF6C-6BF365A96605}"/>
                </a:ext>
              </a:extLst>
            </p:cNvPr>
            <p:cNvSpPr/>
            <p:nvPr/>
          </p:nvSpPr>
          <p:spPr>
            <a:xfrm>
              <a:off x="3137" y="1110289"/>
              <a:ext cx="1710771" cy="27424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7795D1D0-0E49-366E-0FC8-DBE9BD45F478}"/>
                </a:ext>
              </a:extLst>
            </p:cNvPr>
            <p:cNvSpPr txBox="1"/>
            <p:nvPr/>
          </p:nvSpPr>
          <p:spPr>
            <a:xfrm>
              <a:off x="253674" y="1511904"/>
              <a:ext cx="1209697" cy="1939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Hiện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nay,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Nhà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nước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Việt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Nam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tiếp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tục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thi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biện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pháp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toàn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diện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nhằm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bảo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vệ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chủ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quyền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quyền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lợi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ích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hợp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pháp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Việt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Nam ở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Biển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Đông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như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Liên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SG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năm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1982...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270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1"/>
            <a:ext cx="11625752" cy="6440586"/>
          </a:xfrm>
          <a:custGeom>
            <a:avLst/>
            <a:gdLst>
              <a:gd name="connsiteX0" fmla="*/ 0 w 11625752"/>
              <a:gd name="connsiteY0" fmla="*/ 642255 h 6440586"/>
              <a:gd name="connsiteX1" fmla="*/ 642255 w 11625752"/>
              <a:gd name="connsiteY1" fmla="*/ 0 h 6440586"/>
              <a:gd name="connsiteX2" fmla="*/ 10983497 w 11625752"/>
              <a:gd name="connsiteY2" fmla="*/ 0 h 6440586"/>
              <a:gd name="connsiteX3" fmla="*/ 11625752 w 11625752"/>
              <a:gd name="connsiteY3" fmla="*/ 642255 h 6440586"/>
              <a:gd name="connsiteX4" fmla="*/ 11625752 w 11625752"/>
              <a:gd name="connsiteY4" fmla="*/ 5798331 h 6440586"/>
              <a:gd name="connsiteX5" fmla="*/ 10983497 w 11625752"/>
              <a:gd name="connsiteY5" fmla="*/ 6440586 h 6440586"/>
              <a:gd name="connsiteX6" fmla="*/ 642255 w 11625752"/>
              <a:gd name="connsiteY6" fmla="*/ 6440586 h 6440586"/>
              <a:gd name="connsiteX7" fmla="*/ 0 w 11625752"/>
              <a:gd name="connsiteY7" fmla="*/ 5798331 h 6440586"/>
              <a:gd name="connsiteX8" fmla="*/ 0 w 11625752"/>
              <a:gd name="connsiteY8" fmla="*/ 642255 h 644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440586" fill="none" extrusionOk="0">
                <a:moveTo>
                  <a:pt x="0" y="642255"/>
                </a:moveTo>
                <a:cubicBezTo>
                  <a:pt x="2114" y="344763"/>
                  <a:pt x="310553" y="38612"/>
                  <a:pt x="642255" y="0"/>
                </a:cubicBezTo>
                <a:cubicBezTo>
                  <a:pt x="2726150" y="72427"/>
                  <a:pt x="7807012" y="61419"/>
                  <a:pt x="10983497" y="0"/>
                </a:cubicBezTo>
                <a:cubicBezTo>
                  <a:pt x="11330092" y="-55851"/>
                  <a:pt x="11571036" y="270997"/>
                  <a:pt x="11625752" y="642255"/>
                </a:cubicBezTo>
                <a:cubicBezTo>
                  <a:pt x="11726628" y="1460979"/>
                  <a:pt x="11518439" y="4080469"/>
                  <a:pt x="11625752" y="5798331"/>
                </a:cubicBezTo>
                <a:cubicBezTo>
                  <a:pt x="11636321" y="6099399"/>
                  <a:pt x="11303671" y="6401873"/>
                  <a:pt x="10983497" y="6440586"/>
                </a:cubicBezTo>
                <a:cubicBezTo>
                  <a:pt x="9471163" y="6470413"/>
                  <a:pt x="1867330" y="6361280"/>
                  <a:pt x="642255" y="6440586"/>
                </a:cubicBezTo>
                <a:cubicBezTo>
                  <a:pt x="349798" y="6433549"/>
                  <a:pt x="-16080" y="6156219"/>
                  <a:pt x="0" y="5798331"/>
                </a:cubicBezTo>
                <a:cubicBezTo>
                  <a:pt x="50037" y="4606533"/>
                  <a:pt x="770" y="1926485"/>
                  <a:pt x="0" y="642255"/>
                </a:cubicBezTo>
                <a:close/>
              </a:path>
              <a:path w="11625752" h="6440586" stroke="0" extrusionOk="0">
                <a:moveTo>
                  <a:pt x="0" y="642255"/>
                </a:moveTo>
                <a:cubicBezTo>
                  <a:pt x="38772" y="298116"/>
                  <a:pt x="302969" y="32132"/>
                  <a:pt x="642255" y="0"/>
                </a:cubicBezTo>
                <a:cubicBezTo>
                  <a:pt x="4316112" y="123000"/>
                  <a:pt x="7252951" y="-96860"/>
                  <a:pt x="10983497" y="0"/>
                </a:cubicBezTo>
                <a:cubicBezTo>
                  <a:pt x="11334099" y="-3129"/>
                  <a:pt x="11642651" y="253477"/>
                  <a:pt x="11625752" y="642255"/>
                </a:cubicBezTo>
                <a:cubicBezTo>
                  <a:pt x="11628925" y="1374125"/>
                  <a:pt x="11720019" y="4065808"/>
                  <a:pt x="11625752" y="5798331"/>
                </a:cubicBezTo>
                <a:cubicBezTo>
                  <a:pt x="11586238" y="6167354"/>
                  <a:pt x="11305727" y="6435271"/>
                  <a:pt x="10983497" y="6440586"/>
                </a:cubicBezTo>
                <a:cubicBezTo>
                  <a:pt x="6937073" y="6279879"/>
                  <a:pt x="2680322" y="6480253"/>
                  <a:pt x="642255" y="6440586"/>
                </a:cubicBezTo>
                <a:cubicBezTo>
                  <a:pt x="259545" y="6434930"/>
                  <a:pt x="-53971" y="6128588"/>
                  <a:pt x="0" y="5798331"/>
                </a:cubicBezTo>
                <a:cubicBezTo>
                  <a:pt x="32216" y="4259268"/>
                  <a:pt x="57206" y="2367836"/>
                  <a:pt x="0" y="6422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3FCBF-F079-901A-F3EE-97030BE06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17" y="354012"/>
            <a:ext cx="4383723" cy="4443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43FAE-5416-CF0C-272C-BC73E4B84FBC}"/>
              </a:ext>
            </a:extLst>
          </p:cNvPr>
          <p:cNvSpPr txBox="1"/>
          <p:nvPr/>
        </p:nvSpPr>
        <p:spPr>
          <a:xfrm>
            <a:off x="843280" y="5039360"/>
            <a:ext cx="450088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SG" sz="2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SG" sz="2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đài</a:t>
            </a:r>
            <a:r>
              <a:rPr lang="en-SG" sz="2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SG" sz="2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lang="en-SG" sz="2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Hoàng Sa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D02D6-D498-ED62-2C38-EC1E1A3E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72" y="536892"/>
            <a:ext cx="4298320" cy="40554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11B829-F1CB-93AD-E396-5743F2434B79}"/>
              </a:ext>
            </a:extLst>
          </p:cNvPr>
          <p:cNvSpPr txBox="1"/>
          <p:nvPr/>
        </p:nvSpPr>
        <p:spPr>
          <a:xfrm>
            <a:off x="6634480" y="4927600"/>
            <a:ext cx="450088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 sau của tượng đài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82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1"/>
            <a:ext cx="11625752" cy="6440586"/>
          </a:xfrm>
          <a:custGeom>
            <a:avLst/>
            <a:gdLst>
              <a:gd name="connsiteX0" fmla="*/ 0 w 11625752"/>
              <a:gd name="connsiteY0" fmla="*/ 642255 h 6440586"/>
              <a:gd name="connsiteX1" fmla="*/ 642255 w 11625752"/>
              <a:gd name="connsiteY1" fmla="*/ 0 h 6440586"/>
              <a:gd name="connsiteX2" fmla="*/ 10983497 w 11625752"/>
              <a:gd name="connsiteY2" fmla="*/ 0 h 6440586"/>
              <a:gd name="connsiteX3" fmla="*/ 11625752 w 11625752"/>
              <a:gd name="connsiteY3" fmla="*/ 642255 h 6440586"/>
              <a:gd name="connsiteX4" fmla="*/ 11625752 w 11625752"/>
              <a:gd name="connsiteY4" fmla="*/ 5798331 h 6440586"/>
              <a:gd name="connsiteX5" fmla="*/ 10983497 w 11625752"/>
              <a:gd name="connsiteY5" fmla="*/ 6440586 h 6440586"/>
              <a:gd name="connsiteX6" fmla="*/ 642255 w 11625752"/>
              <a:gd name="connsiteY6" fmla="*/ 6440586 h 6440586"/>
              <a:gd name="connsiteX7" fmla="*/ 0 w 11625752"/>
              <a:gd name="connsiteY7" fmla="*/ 5798331 h 6440586"/>
              <a:gd name="connsiteX8" fmla="*/ 0 w 11625752"/>
              <a:gd name="connsiteY8" fmla="*/ 642255 h 644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440586" fill="none" extrusionOk="0">
                <a:moveTo>
                  <a:pt x="0" y="642255"/>
                </a:moveTo>
                <a:cubicBezTo>
                  <a:pt x="2114" y="344763"/>
                  <a:pt x="310553" y="38612"/>
                  <a:pt x="642255" y="0"/>
                </a:cubicBezTo>
                <a:cubicBezTo>
                  <a:pt x="2726150" y="72427"/>
                  <a:pt x="7807012" y="61419"/>
                  <a:pt x="10983497" y="0"/>
                </a:cubicBezTo>
                <a:cubicBezTo>
                  <a:pt x="11330092" y="-55851"/>
                  <a:pt x="11571036" y="270997"/>
                  <a:pt x="11625752" y="642255"/>
                </a:cubicBezTo>
                <a:cubicBezTo>
                  <a:pt x="11726628" y="1460979"/>
                  <a:pt x="11518439" y="4080469"/>
                  <a:pt x="11625752" y="5798331"/>
                </a:cubicBezTo>
                <a:cubicBezTo>
                  <a:pt x="11636321" y="6099399"/>
                  <a:pt x="11303671" y="6401873"/>
                  <a:pt x="10983497" y="6440586"/>
                </a:cubicBezTo>
                <a:cubicBezTo>
                  <a:pt x="9471163" y="6470413"/>
                  <a:pt x="1867330" y="6361280"/>
                  <a:pt x="642255" y="6440586"/>
                </a:cubicBezTo>
                <a:cubicBezTo>
                  <a:pt x="349798" y="6433549"/>
                  <a:pt x="-16080" y="6156219"/>
                  <a:pt x="0" y="5798331"/>
                </a:cubicBezTo>
                <a:cubicBezTo>
                  <a:pt x="50037" y="4606533"/>
                  <a:pt x="770" y="1926485"/>
                  <a:pt x="0" y="642255"/>
                </a:cubicBezTo>
                <a:close/>
              </a:path>
              <a:path w="11625752" h="6440586" stroke="0" extrusionOk="0">
                <a:moveTo>
                  <a:pt x="0" y="642255"/>
                </a:moveTo>
                <a:cubicBezTo>
                  <a:pt x="38772" y="298116"/>
                  <a:pt x="302969" y="32132"/>
                  <a:pt x="642255" y="0"/>
                </a:cubicBezTo>
                <a:cubicBezTo>
                  <a:pt x="4316112" y="123000"/>
                  <a:pt x="7252951" y="-96860"/>
                  <a:pt x="10983497" y="0"/>
                </a:cubicBezTo>
                <a:cubicBezTo>
                  <a:pt x="11334099" y="-3129"/>
                  <a:pt x="11642651" y="253477"/>
                  <a:pt x="11625752" y="642255"/>
                </a:cubicBezTo>
                <a:cubicBezTo>
                  <a:pt x="11628925" y="1374125"/>
                  <a:pt x="11720019" y="4065808"/>
                  <a:pt x="11625752" y="5798331"/>
                </a:cubicBezTo>
                <a:cubicBezTo>
                  <a:pt x="11586238" y="6167354"/>
                  <a:pt x="11305727" y="6435271"/>
                  <a:pt x="10983497" y="6440586"/>
                </a:cubicBezTo>
                <a:cubicBezTo>
                  <a:pt x="6937073" y="6279879"/>
                  <a:pt x="2680322" y="6480253"/>
                  <a:pt x="642255" y="6440586"/>
                </a:cubicBezTo>
                <a:cubicBezTo>
                  <a:pt x="259545" y="6434930"/>
                  <a:pt x="-53971" y="6128588"/>
                  <a:pt x="0" y="5798331"/>
                </a:cubicBezTo>
                <a:cubicBezTo>
                  <a:pt x="32216" y="4259268"/>
                  <a:pt x="57206" y="2367836"/>
                  <a:pt x="0" y="6422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3FCBF-F079-901A-F3EE-97030BE06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17" y="354012"/>
            <a:ext cx="4383723" cy="4443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43FAE-5416-CF0C-272C-BC73E4B84FBC}"/>
              </a:ext>
            </a:extLst>
          </p:cNvPr>
          <p:cNvSpPr txBox="1"/>
          <p:nvPr/>
        </p:nvSpPr>
        <p:spPr>
          <a:xfrm>
            <a:off x="843280" y="5039360"/>
            <a:ext cx="450088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SG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đài</a:t>
            </a:r>
            <a:r>
              <a:rPr kumimoji="0" lang="en-SG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SG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binh</a:t>
            </a:r>
            <a:r>
              <a:rPr kumimoji="0" lang="en-SG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Hoàng Sa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D02D6-D498-ED62-2C38-EC1E1A3E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72" y="536892"/>
            <a:ext cx="4298320" cy="40554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11B829-F1CB-93AD-E396-5743F2434B79}"/>
              </a:ext>
            </a:extLst>
          </p:cNvPr>
          <p:cNvSpPr txBox="1"/>
          <p:nvPr/>
        </p:nvSpPr>
        <p:spPr>
          <a:xfrm>
            <a:off x="6634480" y="4927600"/>
            <a:ext cx="450088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 sau của tượng đài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48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85D7FD-D94B-A3E3-A216-CC0C3D381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" y="407352"/>
            <a:ext cx="4595245" cy="5058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A4948-C1F2-73AE-3156-37B2A30C044D}"/>
              </a:ext>
            </a:extLst>
          </p:cNvPr>
          <p:cNvSpPr txBox="1"/>
          <p:nvPr/>
        </p:nvSpPr>
        <p:spPr>
          <a:xfrm>
            <a:off x="323850" y="5619750"/>
            <a:ext cx="443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buồm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Hoàng Sa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kỷ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17-18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52864-F905-1B79-CE6D-A9F27403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72" y="235902"/>
            <a:ext cx="4856903" cy="50104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8A38DD-874E-87B1-4716-1DCF0A66ADF3}"/>
              </a:ext>
            </a:extLst>
          </p:cNvPr>
          <p:cNvSpPr txBox="1"/>
          <p:nvPr/>
        </p:nvSpPr>
        <p:spPr>
          <a:xfrm>
            <a:off x="6534150" y="5288340"/>
            <a:ext cx="4438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kỹ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buồm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Hoàng Sa.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BAA98-66E8-85B9-4506-BCA4D768D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76530"/>
            <a:ext cx="4467857" cy="49441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8A82B-EF33-531F-1F6C-752FF41D5C2E}"/>
              </a:ext>
            </a:extLst>
          </p:cNvPr>
          <p:cNvSpPr txBox="1"/>
          <p:nvPr/>
        </p:nvSpPr>
        <p:spPr>
          <a:xfrm>
            <a:off x="333375" y="5400675"/>
            <a:ext cx="470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phỏng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do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binh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phu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Hoàng Sa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Hoàng Sa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kỷ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17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79A84-735A-DF67-3F73-D6E74D387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55" y="266699"/>
            <a:ext cx="4729844" cy="48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533934-7FDD-2352-2724-34BBD4528F28}"/>
              </a:ext>
            </a:extLst>
          </p:cNvPr>
          <p:cNvSpPr txBox="1"/>
          <p:nvPr/>
        </p:nvSpPr>
        <p:spPr>
          <a:xfrm>
            <a:off x="6686550" y="5334000"/>
            <a:ext cx="470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en-SG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Thẻ tre, bài gỗ, linh vị, chiếu cói và các hiện vật của Đội Hoàng Sa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AFF4059-6C3E-7D16-6CFD-924E9EB24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3" y="3616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52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23600" y="3022600"/>
            <a:ext cx="1259016" cy="931672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222652" y="146452"/>
            <a:ext cx="1641261" cy="1641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1981200" y="635000"/>
            <a:ext cx="8940800" cy="995209"/>
            <a:chOff x="3048000" y="1028700"/>
            <a:chExt cx="13411200" cy="14928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867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SVN-Ziclets" panose="02000603000000000000" pitchFamily="2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GIẢI </a:t>
              </a:r>
              <a:r>
                <a:rPr lang="en-US" sz="5867" dirty="0">
                  <a:solidFill>
                    <a:srgbClr val="00B050"/>
                  </a:solidFill>
                  <a:latin typeface="SVN-Ziclets" panose="02000603000000000000" pitchFamily="2" charset="0"/>
                </a:rPr>
                <a:t>CỨU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2390E1"/>
                  </a:solidFill>
                  <a:latin typeface="SVN-Ziclets" panose="02000603000000000000" pitchFamily="2" charset="0"/>
                </a:rPr>
                <a:t>BIỂN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FF3300"/>
                  </a:solidFill>
                  <a:latin typeface="SVN-Ziclets" panose="02000603000000000000" pitchFamily="2" charset="0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558800" y="3835400"/>
            <a:ext cx="783341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2594714" y="3715577"/>
            <a:ext cx="841609" cy="1128903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093200" y="4191000"/>
            <a:ext cx="609600" cy="881209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5740400" y="5562600"/>
            <a:ext cx="1752783" cy="1066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0160000" y="45974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066800" y="4851400"/>
            <a:ext cx="1219200" cy="1099327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4318000" y="2463800"/>
            <a:ext cx="4597329" cy="29464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06400" y="2587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23600" y="3022600"/>
            <a:ext cx="1259016" cy="931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8210852" y="3595485"/>
            <a:ext cx="3765461" cy="2616456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222652" y="146452"/>
            <a:ext cx="1641261" cy="1641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1981200" y="635000"/>
            <a:ext cx="8940800" cy="995209"/>
            <a:chOff x="3048000" y="1028700"/>
            <a:chExt cx="13411200" cy="14928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SVN-Ziclets" panose="02000603000000000000" pitchFamily="2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GIẢI </a:t>
              </a:r>
              <a:r>
                <a:rPr lang="en-US" sz="5867" dirty="0">
                  <a:solidFill>
                    <a:srgbClr val="00B050"/>
                  </a:solidFill>
                  <a:latin typeface="SVN-Ziclets" panose="02000603000000000000" pitchFamily="2" charset="0"/>
                </a:rPr>
                <a:t>CỨU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2390E1"/>
                  </a:solidFill>
                  <a:latin typeface="SVN-Ziclets" panose="02000603000000000000" pitchFamily="2" charset="0"/>
                </a:rPr>
                <a:t>BIỂN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FF3300"/>
                  </a:solidFill>
                  <a:latin typeface="SVN-Ziclets" panose="02000603000000000000" pitchFamily="2" charset="0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2387600" y="4902200"/>
            <a:ext cx="660400" cy="406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4297978" y="3520106"/>
            <a:ext cx="649645" cy="83726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6350000" y="3937001"/>
            <a:ext cx="508000" cy="7112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701020" y="3801949"/>
            <a:ext cx="387572" cy="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701800"/>
            <a:ext cx="3595044" cy="35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D9C0BB7-918C-4EE9-B2BB-489A7868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9" y="0"/>
            <a:ext cx="12192000" cy="6858000"/>
          </a:xfrm>
          <a:prstGeom prst="rect">
            <a:avLst/>
          </a:prstGeom>
        </p:spPr>
      </p:pic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6A8C4A6-E556-4F39-8227-8526E77E877B}"/>
              </a:ext>
            </a:extLst>
          </p:cNvPr>
          <p:cNvCxnSpPr/>
          <p:nvPr/>
        </p:nvCxnSpPr>
        <p:spPr>
          <a:xfrm>
            <a:off x="6507480" y="1990096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661B332-7E46-4C7C-B30A-189E6275DC87}"/>
              </a:ext>
            </a:extLst>
          </p:cNvPr>
          <p:cNvCxnSpPr/>
          <p:nvPr/>
        </p:nvCxnSpPr>
        <p:spPr>
          <a:xfrm>
            <a:off x="11426648" y="2006630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30751" y="3511426"/>
            <a:ext cx="13114182" cy="33465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045" y="266614"/>
            <a:ext cx="6774275" cy="5800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F179E6-1A30-DDBE-FDBA-F0B6436E6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2205" y="644793"/>
            <a:ext cx="571244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ADFCDFB-CD49-F658-2ADF-80BFEBA8E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734274-AAF1-4AA2-CAFD-9073EB137E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AA9347B-24EB-711F-0A6B-61B4A6456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4F08230-1EED-D73D-C3DA-D21190B35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6D713FEB-6641-1366-2E03-DAF5F713290B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E2C603-75D8-3290-1144-75E3B2AB348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id="{32511F29-B533-50DA-E889-A760F249EE6C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8B64617-900F-15E1-D66A-5F3741058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3184" cy="185394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292C44-B661-BE76-D251-6406512840AD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99ABD510-E1EB-876C-BA26-B8F403CE0F0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Đỏ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3A4E46F3-788A-3801-44FD-220D42862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A1EFBF-27A1-1662-D7B4-BDF6486CFD48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BF0EFD80-A7B4-0D6A-6912-0E4A1494E260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Bắc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13F08F2-9D02-9F81-87B4-808EE847A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08A774-90B1-AFF5-924F-D9242F46BEA0}"/>
              </a:ext>
            </a:extLst>
          </p:cNvPr>
          <p:cNvGrpSpPr/>
          <p:nvPr/>
        </p:nvGrpSpPr>
        <p:grpSpPr>
          <a:xfrm>
            <a:off x="6212640" y="4920397"/>
            <a:ext cx="5682943" cy="1380931"/>
            <a:chOff x="8543814" y="7429559"/>
            <a:chExt cx="8524415" cy="2071397"/>
          </a:xfrm>
        </p:grpSpPr>
        <p:sp>
          <p:nvSpPr>
            <p:cNvPr id="26" name="d">
              <a:extLst>
                <a:ext uri="{FF2B5EF4-FFF2-40B4-BE49-F238E27FC236}">
                  <a16:creationId xmlns:a16="http://schemas.microsoft.com/office/drawing/2014/main" id="{A183D5A6-99C3-2DA3-5B10-7E03631C47CA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26B28975-9BDC-C2FD-ECD7-FBA7E995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54381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28" name="Đúng">
            <a:extLst>
              <a:ext uri="{FF2B5EF4-FFF2-40B4-BE49-F238E27FC236}">
                <a16:creationId xmlns:a16="http://schemas.microsoft.com/office/drawing/2014/main" id="{06795E1F-ACCB-D0FA-D959-AE7DE4E02C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5009799"/>
            <a:ext cx="1486303" cy="1189041"/>
          </a:xfrm>
          <a:prstGeom prst="rect">
            <a:avLst/>
          </a:prstGeom>
        </p:spPr>
      </p:pic>
      <p:sp>
        <p:nvSpPr>
          <p:cNvPr id="29" name="Freeform 2">
            <a:hlinkClick r:id="rId19" action="ppaction://hlinksldjump"/>
            <a:extLst>
              <a:ext uri="{FF2B5EF4-FFF2-40B4-BE49-F238E27FC236}">
                <a16:creationId xmlns:a16="http://schemas.microsoft.com/office/drawing/2014/main" id="{D4573923-18EE-258C-9A1E-D4569CF108CA}"/>
              </a:ext>
            </a:extLst>
          </p:cNvPr>
          <p:cNvSpPr/>
          <p:nvPr/>
        </p:nvSpPr>
        <p:spPr>
          <a:xfrm>
            <a:off x="10210800" y="142748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9D1DFA7-21C8-1F55-2410-639EEBAD1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3686C95-91E7-E5E8-04A8-240E725AA4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05DDFA2-F331-6659-18F9-AF36E872F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C5F0DDD-F31F-2326-8007-E08140531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B1436B3E-F698-2EAD-A188-7E503538B858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Nhiệm vụ của đội Hoàng Sa là gì?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778BF2-2EA3-C8D1-C6AB-992F3B352327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id="{8761E8E5-4EFA-BD12-42F7-A3ADC15E7424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Đánh bắt xa bờ.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A9849F4-714E-5254-5DA7-E105B133A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AFB18F-CF64-BE15-8509-98CBDE78FDAE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0C34CB7A-3408-8897-16B2-234726C3BA5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Buôn bán hải sản với các nước bên kia biển Đông.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A1B4D784-0D3C-83AA-9E8B-B6DE0354F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30356C-28A3-08A2-0D05-32065F328CC3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0330197A-E260-C38B-67A9-A90D42132B4A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 lượm, khai thác sản vật.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55EF4083-B0F5-FC31-FF64-14A59EBDD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6EA87-09A2-F3F5-4083-06B05482D631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26" name="d">
              <a:extLst>
                <a:ext uri="{FF2B5EF4-FFF2-40B4-BE49-F238E27FC236}">
                  <a16:creationId xmlns:a16="http://schemas.microsoft.com/office/drawing/2014/main" id="{313B9E99-6383-BF60-18FB-87F4A3AA0A93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vi-VN" sz="2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 chuyển hàng hóa sang các nước láng giềng.</a:t>
              </a:r>
              <a:endPara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86B5E65F-1F53-91E9-4378-D2F22FBE8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28" name="Đúng">
            <a:extLst>
              <a:ext uri="{FF2B5EF4-FFF2-40B4-BE49-F238E27FC236}">
                <a16:creationId xmlns:a16="http://schemas.microsoft.com/office/drawing/2014/main" id="{0DC3E7BF-0D7D-9075-2FE8-0B5C611BF3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4972467"/>
            <a:ext cx="1486303" cy="1189041"/>
          </a:xfrm>
          <a:prstGeom prst="rect">
            <a:avLst/>
          </a:prstGeom>
        </p:spPr>
      </p:pic>
      <p:sp>
        <p:nvSpPr>
          <p:cNvPr id="29" name="Freeform 2">
            <a:hlinkClick r:id="rId19" action="ppaction://hlinksldjump"/>
            <a:extLst>
              <a:ext uri="{FF2B5EF4-FFF2-40B4-BE49-F238E27FC236}">
                <a16:creationId xmlns:a16="http://schemas.microsoft.com/office/drawing/2014/main" id="{C56C3461-9DFC-A97D-D77F-005971227BFD}"/>
              </a:ext>
            </a:extLst>
          </p:cNvPr>
          <p:cNvSpPr/>
          <p:nvPr/>
        </p:nvSpPr>
        <p:spPr>
          <a:xfrm>
            <a:off x="10210800" y="142748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61D6B31-5A22-97EF-4333-2C4BE34CD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1827B7-0F69-9E66-EB0E-BE72F3FB36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3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21FCA0B-1850-CF6D-8395-A75F09300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3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5D4D54B-2AF7-8BB1-4846-F3587F740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F8FB68F5-8E7A-5740-FC8C-5E3C43B0CBBC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002060"/>
                </a:solidFill>
              </a:rPr>
              <a:t>Ý nào dưới đây không đúng khi nói về vùng biển nước ta?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3EBFE8-6C41-B7FE-3A46-C9074BF01C60}"/>
              </a:ext>
            </a:extLst>
          </p:cNvPr>
          <p:cNvGrpSpPr/>
          <p:nvPr/>
        </p:nvGrpSpPr>
        <p:grpSpPr>
          <a:xfrm>
            <a:off x="74281" y="3025469"/>
            <a:ext cx="5703880" cy="1380932"/>
            <a:chOff x="-173819" y="4457700"/>
            <a:chExt cx="8555819" cy="2071397"/>
          </a:xfrm>
        </p:grpSpPr>
        <p:sp>
          <p:nvSpPr>
            <p:cNvPr id="35" name="a">
              <a:extLst>
                <a:ext uri="{FF2B5EF4-FFF2-40B4-BE49-F238E27FC236}">
                  <a16:creationId xmlns:a16="http://schemas.microsoft.com/office/drawing/2014/main" id="{E0AB322D-8C96-0BE0-C7B5-4AFBF83B0A0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vùng biển có hàng nghìn đảo lớn nhỏ.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B9F98215-CB55-172C-C0D9-85EA0FA9D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48D8BD-5CA2-A3BD-3D6A-24AE630CEE02}"/>
              </a:ext>
            </a:extLst>
          </p:cNvPr>
          <p:cNvGrpSpPr/>
          <p:nvPr/>
        </p:nvGrpSpPr>
        <p:grpSpPr>
          <a:xfrm>
            <a:off x="6126115" y="2975214"/>
            <a:ext cx="5714545" cy="1380931"/>
            <a:chOff x="8496419" y="4457700"/>
            <a:chExt cx="8571812" cy="2071397"/>
          </a:xfrm>
        </p:grpSpPr>
        <p:sp>
          <p:nvSpPr>
            <p:cNvPr id="38" name="b">
              <a:extLst>
                <a:ext uri="{FF2B5EF4-FFF2-40B4-BE49-F238E27FC236}">
                  <a16:creationId xmlns:a16="http://schemas.microsoft.com/office/drawing/2014/main" id="{10ABE5D9-B4E9-D740-599D-5231DE2FCFD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Vùng biển nước ta là một phần của Biển Đông.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11">
              <a:extLst>
                <a:ext uri="{FF2B5EF4-FFF2-40B4-BE49-F238E27FC236}">
                  <a16:creationId xmlns:a16="http://schemas.microsoft.com/office/drawing/2014/main" id="{68380885-1724-999A-1AAD-D88A8E204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5755AA-6205-8B55-134C-F9E511AB7216}"/>
              </a:ext>
            </a:extLst>
          </p:cNvPr>
          <p:cNvGrpSpPr/>
          <p:nvPr/>
        </p:nvGrpSpPr>
        <p:grpSpPr>
          <a:xfrm>
            <a:off x="74281" y="5040279"/>
            <a:ext cx="5647743" cy="1380931"/>
            <a:chOff x="-89615" y="7429560"/>
            <a:chExt cx="8471615" cy="2071397"/>
          </a:xfrm>
        </p:grpSpPr>
        <p:sp>
          <p:nvSpPr>
            <p:cNvPr id="41" name="c">
              <a:extLst>
                <a:ext uri="{FF2B5EF4-FFF2-40B4-BE49-F238E27FC236}">
                  <a16:creationId xmlns:a16="http://schemas.microsoft.com/office/drawing/2014/main" id="{96949944-DA8A-1A05-2937-73B2F9043CA0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 đảo tập hợp lại thành các quần đảo.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12">
              <a:extLst>
                <a:ext uri="{FF2B5EF4-FFF2-40B4-BE49-F238E27FC236}">
                  <a16:creationId xmlns:a16="http://schemas.microsoft.com/office/drawing/2014/main" id="{10EBA657-29F1-4FCE-5229-3A9F29B7F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BDC5240-D252-1F94-D710-21DD15C0776E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44" name="d">
              <a:extLst>
                <a:ext uri="{FF2B5EF4-FFF2-40B4-BE49-F238E27FC236}">
                  <a16:creationId xmlns:a16="http://schemas.microsoft.com/office/drawing/2014/main" id="{01FEB27D-736B-5790-E5D7-F70DF0C0EF49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Đảo lớn nhất là quần đảo Trường Sa.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13">
              <a:extLst>
                <a:ext uri="{FF2B5EF4-FFF2-40B4-BE49-F238E27FC236}">
                  <a16:creationId xmlns:a16="http://schemas.microsoft.com/office/drawing/2014/main" id="{0BF87C72-06D7-DA51-3D24-D85B75CE3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6" name="Đúng">
            <a:extLst>
              <a:ext uri="{FF2B5EF4-FFF2-40B4-BE49-F238E27FC236}">
                <a16:creationId xmlns:a16="http://schemas.microsoft.com/office/drawing/2014/main" id="{DE40B8A6-7C4D-E0CC-35CA-FDF7557C85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643" y="5050423"/>
            <a:ext cx="1486303" cy="1189041"/>
          </a:xfrm>
          <a:prstGeom prst="rect">
            <a:avLst/>
          </a:prstGeom>
        </p:spPr>
      </p:pic>
      <p:sp>
        <p:nvSpPr>
          <p:cNvPr id="47" name="Freeform 2">
            <a:hlinkClick r:id="rId19" action="ppaction://hlinksldjump"/>
            <a:extLst>
              <a:ext uri="{FF2B5EF4-FFF2-40B4-BE49-F238E27FC236}">
                <a16:creationId xmlns:a16="http://schemas.microsoft.com/office/drawing/2014/main" id="{17D7D797-A8A9-0E1F-28CA-B81149E3DE56}"/>
              </a:ext>
            </a:extLst>
          </p:cNvPr>
          <p:cNvSpPr/>
          <p:nvPr/>
        </p:nvSpPr>
        <p:spPr>
          <a:xfrm>
            <a:off x="10210800" y="142748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DC1D5F7-4C13-D134-A57B-81A32C80A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E1A8A0C-18A8-D1F8-44A1-36DF2F2412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BD0DF40-E70E-4C9D-0329-4634AD25B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1C7EEFF-0D6C-785C-B7B8-9568D4BB9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E3F9CDBB-442A-FED6-C49F-35082C70A48B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 cây nào sau đây xuất hiện nhiều trên các bài thơ, bài hát về Trường Sa?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560E1A-0191-06E5-B1D6-D88A1D040656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id="{F76D4A0F-813C-5695-7293-1D69B5EE34C0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</a:rPr>
                <a:t>Cây</a:t>
              </a:r>
              <a:r>
                <a:rPr lang="en-US" sz="3600" b="1" dirty="0">
                  <a:solidFill>
                    <a:srgbClr val="C00000"/>
                  </a:solidFill>
                </a:rPr>
                <a:t> phi </a:t>
              </a:r>
              <a:r>
                <a:rPr lang="en-US" sz="3600" b="1" dirty="0" err="1">
                  <a:solidFill>
                    <a:srgbClr val="C00000"/>
                  </a:solidFill>
                </a:rPr>
                <a:t>lao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5F42831-9831-0224-EAFE-96CDB54A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25C5D1-E1C9-7123-B429-9D5B9CB0F15C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2D0E2297-0C79-6DBC-3EBF-14683FF41110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</a:rPr>
                <a:t>Cây</a:t>
              </a:r>
              <a:r>
                <a:rPr 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</a:rPr>
                <a:t>liễu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894BF1BD-515C-D3EE-D564-A13C1AD5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0F07DA-7025-6B60-B000-2E6F63B4F672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DE1F742B-2D4D-7B86-64C9-27645C8B6E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</a:rPr>
                <a:t>Cây</a:t>
              </a:r>
              <a:r>
                <a:rPr 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</a:rPr>
                <a:t>bàng</a:t>
              </a:r>
              <a:r>
                <a:rPr 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</a:rPr>
                <a:t>vuông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895A3452-2F1C-FDD2-0F17-EDF116499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EB822A-56FB-3847-2175-EABF244D8559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26" name="d">
              <a:extLst>
                <a:ext uri="{FF2B5EF4-FFF2-40B4-BE49-F238E27FC236}">
                  <a16:creationId xmlns:a16="http://schemas.microsoft.com/office/drawing/2014/main" id="{9488D876-E61E-5712-9294-9B243547FB3A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</a:rPr>
                <a:t>Cây</a:t>
              </a:r>
              <a:r>
                <a:rPr 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</a:rPr>
                <a:t>phượng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D3DE2C0E-CA86-DE53-AF2C-6A4594492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28" name="Đúng">
            <a:extLst>
              <a:ext uri="{FF2B5EF4-FFF2-40B4-BE49-F238E27FC236}">
                <a16:creationId xmlns:a16="http://schemas.microsoft.com/office/drawing/2014/main" id="{4749D5AC-36AB-3F80-742E-5818BBF9B0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4972467"/>
            <a:ext cx="1486303" cy="1189041"/>
          </a:xfrm>
          <a:prstGeom prst="rect">
            <a:avLst/>
          </a:prstGeom>
        </p:spPr>
      </p:pic>
      <p:sp>
        <p:nvSpPr>
          <p:cNvPr id="29" name="Freeform 2">
            <a:hlinkClick r:id="rId19" action="ppaction://hlinksldjump"/>
            <a:extLst>
              <a:ext uri="{FF2B5EF4-FFF2-40B4-BE49-F238E27FC236}">
                <a16:creationId xmlns:a16="http://schemas.microsoft.com/office/drawing/2014/main" id="{E58A31EF-72CF-1788-A01E-626B4FA08CD8}"/>
              </a:ext>
            </a:extLst>
          </p:cNvPr>
          <p:cNvSpPr/>
          <p:nvPr/>
        </p:nvSpPr>
        <p:spPr>
          <a:xfrm>
            <a:off x="10210800" y="142748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987BFA7-AF35-48F3-B2D2-7F5E9EBD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736720" y="66753"/>
            <a:ext cx="6886550" cy="7132498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E36AEE3A-629E-4BBD-9408-2069345C7BEB}"/>
              </a:ext>
            </a:extLst>
          </p:cNvPr>
          <p:cNvSpPr txBox="1"/>
          <p:nvPr/>
        </p:nvSpPr>
        <p:spPr>
          <a:xfrm>
            <a:off x="1971040" y="2409599"/>
            <a:ext cx="8534399" cy="132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Tạm</a:t>
            </a:r>
            <a:r>
              <a:rPr lang="en-US" altLang="zh-CN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 </a:t>
            </a:r>
            <a:r>
              <a:rPr lang="en-US" altLang="zh-CN" sz="6000" b="1" dirty="0" err="1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biệt</a:t>
            </a:r>
            <a:r>
              <a:rPr lang="en-US" altLang="zh-CN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 </a:t>
            </a:r>
            <a:r>
              <a:rPr lang="en-US" altLang="zh-CN" sz="6000" b="1" dirty="0" err="1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các</a:t>
            </a:r>
            <a:r>
              <a:rPr lang="en-US" altLang="zh-CN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 </a:t>
            </a:r>
            <a:r>
              <a:rPr lang="en-US" altLang="zh-CN" sz="6000" b="1" dirty="0" err="1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em</a:t>
            </a:r>
            <a:endParaRPr lang="zh-CN" altLang="en-US" sz="6000" b="1" dirty="0">
              <a:latin typeface="UTM Isadora" pitchFamily="18" charset="0"/>
              <a:ea typeface="等线" panose="02010600030101010101" pitchFamily="2" charset="-122"/>
              <a:cs typeface="经典中圆简" panose="02010609000101010101" pitchFamily="49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70B9298-2856-45E5-990F-8B14E4D5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8293070" y="3603943"/>
            <a:ext cx="429347" cy="7924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4F1483B-B01C-4CC9-970B-7976045A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8867198" y="4464991"/>
            <a:ext cx="429347" cy="7924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5" y="4345017"/>
            <a:ext cx="2512307" cy="245703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E93C072-AC03-49EA-A4CD-DC4CD51E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9" t="7219" r="13481" b="72446"/>
          <a:stretch/>
        </p:blipFill>
        <p:spPr>
          <a:xfrm rot="16200000" flipV="1">
            <a:off x="7684710" y="-350928"/>
            <a:ext cx="748569" cy="1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5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26321" y="5529"/>
            <a:ext cx="3169664" cy="274320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2080" y="3990290"/>
            <a:ext cx="2324862" cy="27432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1514" y="4077839"/>
            <a:ext cx="2922184" cy="2743200"/>
          </a:xfrm>
          <a:prstGeom prst="rect">
            <a:avLst/>
          </a:prstGeom>
        </p:spPr>
      </p:pic>
      <p:grpSp>
        <p:nvGrpSpPr>
          <p:cNvPr id="14" name="Group 2"/>
          <p:cNvGrpSpPr>
            <a:grpSpLocks noChangeAspect="1"/>
          </p:cNvGrpSpPr>
          <p:nvPr/>
        </p:nvGrpSpPr>
        <p:grpSpPr>
          <a:xfrm>
            <a:off x="204595" y="210109"/>
            <a:ext cx="4384694" cy="3216238"/>
            <a:chOff x="0" y="0"/>
            <a:chExt cx="4198620" cy="3079750"/>
          </a:xfrm>
          <a:blipFill>
            <a:blip r:embed="rId12"/>
            <a:stretch>
              <a:fillRect/>
            </a:stretch>
          </a:blipFill>
        </p:grpSpPr>
        <p:sp>
          <p:nvSpPr>
            <p:cNvPr id="15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"/>
          <p:cNvGrpSpPr>
            <a:grpSpLocks noChangeAspect="1"/>
          </p:cNvGrpSpPr>
          <p:nvPr/>
        </p:nvGrpSpPr>
        <p:grpSpPr>
          <a:xfrm>
            <a:off x="3942724" y="2016976"/>
            <a:ext cx="4384694" cy="3216238"/>
            <a:chOff x="0" y="0"/>
            <a:chExt cx="4198620" cy="3079750"/>
          </a:xfrm>
          <a:blipFill>
            <a:blip r:embed="rId13"/>
            <a:stretch>
              <a:fillRect/>
            </a:stretch>
          </a:blipFill>
        </p:grpSpPr>
        <p:sp>
          <p:nvSpPr>
            <p:cNvPr id="2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"/>
          <p:cNvGrpSpPr>
            <a:grpSpLocks noChangeAspect="1"/>
          </p:cNvGrpSpPr>
          <p:nvPr/>
        </p:nvGrpSpPr>
        <p:grpSpPr>
          <a:xfrm>
            <a:off x="7787400" y="3639112"/>
            <a:ext cx="4401935" cy="3220217"/>
            <a:chOff x="-854720" y="2986776"/>
            <a:chExt cx="4215129" cy="3083560"/>
          </a:xfrm>
          <a:solidFill>
            <a:srgbClr val="FFF8FF"/>
          </a:solidFill>
        </p:grpSpPr>
        <p:sp>
          <p:nvSpPr>
            <p:cNvPr id="27" name="Freeform 3"/>
            <p:cNvSpPr/>
            <p:nvPr/>
          </p:nvSpPr>
          <p:spPr>
            <a:xfrm>
              <a:off x="-854720" y="2986776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5974" y="207455"/>
            <a:ext cx="4401935" cy="3220217"/>
            <a:chOff x="178071" y="208782"/>
            <a:chExt cx="4401935" cy="3220217"/>
          </a:xfrm>
        </p:grpSpPr>
        <p:grpSp>
          <p:nvGrpSpPr>
            <p:cNvPr id="5" name="Group 2"/>
            <p:cNvGrpSpPr>
              <a:grpSpLocks noChangeAspect="1"/>
            </p:cNvGrpSpPr>
            <p:nvPr/>
          </p:nvGrpSpPr>
          <p:grpSpPr>
            <a:xfrm>
              <a:off x="178071" y="208782"/>
              <a:ext cx="4401935" cy="3220217"/>
              <a:chOff x="-12699" y="-2540"/>
              <a:chExt cx="4215129" cy="3083560"/>
            </a:xfrm>
          </p:grpSpPr>
          <p:sp>
            <p:nvSpPr>
              <p:cNvPr id="6" name="Freeform 3">
                <a:hlinkClick r:id="rId15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8725" r="-8685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223833" y="1106548"/>
              <a:ext cx="5677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UTM Showcard" pitchFamily="18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29462" y="2010785"/>
            <a:ext cx="4391318" cy="3221097"/>
            <a:chOff x="3956006" y="2010789"/>
            <a:chExt cx="4391318" cy="3221097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>
            <a:xfrm>
              <a:off x="3956006" y="2010789"/>
              <a:ext cx="4391318" cy="3221097"/>
              <a:chOff x="0" y="0"/>
              <a:chExt cx="4198620" cy="3079750"/>
            </a:xfrm>
          </p:grpSpPr>
          <p:sp>
            <p:nvSpPr>
              <p:cNvPr id="8" name="Freeform 5">
                <a:hlinkClick r:id="rId17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11342" r="-11302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934267" y="2705128"/>
              <a:ext cx="6094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FF00"/>
                  </a:solidFill>
                  <a:latin typeface="UTM Showcard" pitchFamily="18" charset="0"/>
                </a:rPr>
                <a:t>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42174" y="3623991"/>
            <a:ext cx="4391318" cy="3221097"/>
            <a:chOff x="7800682" y="3636904"/>
            <a:chExt cx="4391318" cy="3221097"/>
          </a:xfrm>
        </p:grpSpPr>
        <p:grpSp>
          <p:nvGrpSpPr>
            <p:cNvPr id="9" name="Group 6"/>
            <p:cNvGrpSpPr>
              <a:grpSpLocks noChangeAspect="1"/>
            </p:cNvGrpSpPr>
            <p:nvPr/>
          </p:nvGrpSpPr>
          <p:grpSpPr>
            <a:xfrm>
              <a:off x="7800682" y="3636904"/>
              <a:ext cx="4391318" cy="3221097"/>
              <a:chOff x="0" y="0"/>
              <a:chExt cx="4198620" cy="3079750"/>
            </a:xfrm>
          </p:grpSpPr>
          <p:sp>
            <p:nvSpPr>
              <p:cNvPr id="10" name="Freeform 7">
                <a:hlinkClick r:id="rId19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3583" r="-3543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789398" y="4400068"/>
              <a:ext cx="6383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EF5EF"/>
                  </a:solidFill>
                  <a:latin typeface="UTM Showcard" pitchFamily="18" charset="0"/>
                </a:rPr>
                <a:t>3</a:t>
              </a:r>
            </a:p>
          </p:txBody>
        </p:sp>
      </p:grpSp>
      <p:pic>
        <p:nvPicPr>
          <p:cNvPr id="24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03684" y="294551"/>
            <a:ext cx="711942" cy="10009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043992" y="-76690"/>
            <a:ext cx="3162302" cy="23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20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917E-6 -2.22222E-6 L 0.17869 0.0967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5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69 0.09676 L 0.36064 0.328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 cửa mà không có nhà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Đưa mắt nhìn ra chỉ toàn thấy nước.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F30112-163A-E390-C8D7-A8339E2DA858}"/>
              </a:ext>
            </a:extLst>
          </p:cNvPr>
          <p:cNvGrpSpPr/>
          <p:nvPr/>
        </p:nvGrpSpPr>
        <p:grpSpPr>
          <a:xfrm>
            <a:off x="3864427" y="3276600"/>
            <a:ext cx="4931230" cy="2368843"/>
            <a:chOff x="-189504" y="3092569"/>
            <a:chExt cx="6443548" cy="3684988"/>
          </a:xfrm>
        </p:grpSpPr>
        <p:pic>
          <p:nvPicPr>
            <p:cNvPr id="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6A907065-90C1-E3B4-FD27-80CC2565E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504" y="3092569"/>
              <a:ext cx="6443548" cy="36849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FD7DE2-A64B-DE2A-D04C-DDFA9C52CE92}"/>
                </a:ext>
              </a:extLst>
            </p:cNvPr>
            <p:cNvSpPr txBox="1"/>
            <p:nvPr/>
          </p:nvSpPr>
          <p:spPr>
            <a:xfrm>
              <a:off x="608181" y="4284171"/>
              <a:ext cx="4679313" cy="143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Cửa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biển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0458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4F600-AAB1-8065-8E41-81BF3F7C2DB9}"/>
              </a:ext>
            </a:extLst>
          </p:cNvPr>
          <p:cNvSpPr txBox="1"/>
          <p:nvPr/>
        </p:nvSpPr>
        <p:spPr>
          <a:xfrm>
            <a:off x="1536965" y="972768"/>
            <a:ext cx="9513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Rõ ràng chẳng phải nồi canh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Thế mà vị mặn nước xanh cá nhiều.</a:t>
            </a:r>
          </a:p>
        </p:txBody>
      </p:sp>
      <p:pic>
        <p:nvPicPr>
          <p:cNvPr id="5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E6A079CC-354E-ECBE-4973-E4E151CF8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21175-BBF9-9A2B-B46F-9B368529C8F5}"/>
              </a:ext>
            </a:extLst>
          </p:cNvPr>
          <p:cNvGrpSpPr/>
          <p:nvPr/>
        </p:nvGrpSpPr>
        <p:grpSpPr>
          <a:xfrm>
            <a:off x="3864427" y="3276600"/>
            <a:ext cx="4931230" cy="2368843"/>
            <a:chOff x="-189504" y="3092569"/>
            <a:chExt cx="6443548" cy="3684988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1FB015C0-C11B-4321-D841-F8751AB5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504" y="3092569"/>
              <a:ext cx="6443548" cy="36849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FD7E9F-F182-5BDB-F830-9E495F60CA10}"/>
                </a:ext>
              </a:extLst>
            </p:cNvPr>
            <p:cNvSpPr txBox="1"/>
            <p:nvPr/>
          </p:nvSpPr>
          <p:spPr>
            <a:xfrm>
              <a:off x="608181" y="4284171"/>
              <a:ext cx="4679313" cy="143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Biển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4827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9DAF8B-2964-CAA5-CD37-DFA99D702662}"/>
              </a:ext>
            </a:extLst>
          </p:cNvPr>
          <p:cNvSpPr txBox="1"/>
          <p:nvPr/>
        </p:nvSpPr>
        <p:spPr>
          <a:xfrm>
            <a:off x="1536965" y="972768"/>
            <a:ext cx="9513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xô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60E6B8B2-614C-6E62-B7EB-CF28149F1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B4BDF7-B2C5-41E8-58BD-DA5BCA5C948E}"/>
              </a:ext>
            </a:extLst>
          </p:cNvPr>
          <p:cNvGrpSpPr/>
          <p:nvPr/>
        </p:nvGrpSpPr>
        <p:grpSpPr>
          <a:xfrm>
            <a:off x="3864427" y="3276600"/>
            <a:ext cx="4931230" cy="2368843"/>
            <a:chOff x="-189504" y="3092569"/>
            <a:chExt cx="6443548" cy="3684988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645FCBA4-B401-82F1-8FFB-32B70104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504" y="3092569"/>
              <a:ext cx="6443548" cy="36849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EDA920-D9A5-FB82-E1C3-1EFC1BE05D4A}"/>
                </a:ext>
              </a:extLst>
            </p:cNvPr>
            <p:cNvSpPr txBox="1"/>
            <p:nvPr/>
          </p:nvSpPr>
          <p:spPr>
            <a:xfrm>
              <a:off x="608181" y="4284171"/>
              <a:ext cx="4679313" cy="1292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Đường</a:t>
              </a:r>
              <a:r>
                <a:rPr lang="en-US" sz="48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biển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7132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774A2F-AE96-BD93-5CFE-F5C454C194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7939" y="909571"/>
            <a:ext cx="4529721" cy="902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493FC-50AD-7DA5-700E-FE03BC1C07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1645" y="1833852"/>
            <a:ext cx="8035224" cy="40176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0B9B11-B2C1-8EFE-D67E-B046BAACF9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58387" y="4560187"/>
            <a:ext cx="33652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83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57A55B7-59CE-AC3F-2CCD-69535FF9FE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21" y="-288121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3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A3E6891-7C0F-B9B6-118A-C50A4CD0E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r="69531" b="58333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FD7FD3F9-16C1-2846-A46B-1C915CE9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8"/>
          <a:stretch/>
        </p:blipFill>
        <p:spPr>
          <a:xfrm>
            <a:off x="0" y="5991093"/>
            <a:ext cx="12192000" cy="86690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96362FC7-E554-F794-CC71-D6DB8E184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638637" y="0"/>
            <a:ext cx="8724225" cy="5848107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B7188E-A368-D9E7-E174-38AEC473A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226" y="3772241"/>
            <a:ext cx="2234055" cy="2921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579D8A-D37E-8F70-4882-8E7FC53E0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3" y="3834812"/>
            <a:ext cx="1975893" cy="2921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442EC8-E3DD-70C3-5700-A6C2644333E6}"/>
              </a:ext>
            </a:extLst>
          </p:cNvPr>
          <p:cNvSpPr txBox="1"/>
          <p:nvPr/>
        </p:nvSpPr>
        <p:spPr>
          <a:xfrm>
            <a:off x="2458560" y="2000008"/>
            <a:ext cx="7038500" cy="255454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Hoạt động 2: Trình bày công cuộc bảo vệ chủ quyền, các quyền và lợi ích hợp pháp của Việt Nam ở Biển Đông. 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043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780</Words>
  <Application>Microsoft Office PowerPoint</Application>
  <PresentationFormat>Widescreen</PresentationFormat>
  <Paragraphs>79</Paragraphs>
  <Slides>24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Calibri Light</vt:lpstr>
      <vt:lpstr>Cambria</vt:lpstr>
      <vt:lpstr>SVN-Ziclets</vt:lpstr>
      <vt:lpstr>Times New Roman</vt:lpstr>
      <vt:lpstr>UTM Isadora</vt:lpstr>
      <vt:lpstr>UTM Showcard</vt:lpstr>
      <vt:lpstr>https://www.freeppt7.com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LE OANH</cp:lastModifiedBy>
  <cp:revision>339</cp:revision>
  <dcterms:created xsi:type="dcterms:W3CDTF">2018-07-11T14:17:32Z</dcterms:created>
  <dcterms:modified xsi:type="dcterms:W3CDTF">2025-09-25T08:37:52Z</dcterms:modified>
</cp:coreProperties>
</file>