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5"/>
  </p:notesMasterIdLst>
  <p:sldIdLst>
    <p:sldId id="256" r:id="rId3"/>
    <p:sldId id="304" r:id="rId4"/>
    <p:sldId id="257" r:id="rId5"/>
    <p:sldId id="261" r:id="rId6"/>
    <p:sldId id="342" r:id="rId7"/>
    <p:sldId id="344" r:id="rId8"/>
    <p:sldId id="346" r:id="rId9"/>
    <p:sldId id="354" r:id="rId10"/>
    <p:sldId id="343" r:id="rId11"/>
    <p:sldId id="345" r:id="rId12"/>
    <p:sldId id="262" r:id="rId13"/>
    <p:sldId id="362" r:id="rId14"/>
    <p:sldId id="356" r:id="rId15"/>
    <p:sldId id="363" r:id="rId16"/>
    <p:sldId id="364" r:id="rId17"/>
    <p:sldId id="365" r:id="rId18"/>
    <p:sldId id="366" r:id="rId19"/>
    <p:sldId id="367" r:id="rId20"/>
    <p:sldId id="368" r:id="rId21"/>
    <p:sldId id="369" r:id="rId22"/>
    <p:sldId id="370" r:id="rId23"/>
    <p:sldId id="281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3"/>
    <a:srgbClr val="FF00FF"/>
    <a:srgbClr val="006600"/>
    <a:srgbClr val="51B416"/>
    <a:srgbClr val="00FF00"/>
    <a:srgbClr val="F8CBAD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27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5.wmf"/><Relationship Id="rId18" Type="http://schemas.openxmlformats.org/officeDocument/2006/relationships/image" Target="../media/image30.wmf"/><Relationship Id="rId3" Type="http://schemas.openxmlformats.org/officeDocument/2006/relationships/image" Target="../media/image15.wmf"/><Relationship Id="rId7" Type="http://schemas.openxmlformats.org/officeDocument/2006/relationships/image" Target="../media/image19.wmf"/><Relationship Id="rId12" Type="http://schemas.openxmlformats.org/officeDocument/2006/relationships/image" Target="../media/image24.wmf"/><Relationship Id="rId17" Type="http://schemas.openxmlformats.org/officeDocument/2006/relationships/image" Target="../media/image29.wmf"/><Relationship Id="rId2" Type="http://schemas.openxmlformats.org/officeDocument/2006/relationships/image" Target="../media/image14.wmf"/><Relationship Id="rId16" Type="http://schemas.openxmlformats.org/officeDocument/2006/relationships/image" Target="../media/image28.wmf"/><Relationship Id="rId1" Type="http://schemas.openxmlformats.org/officeDocument/2006/relationships/image" Target="../media/image13.wmf"/><Relationship Id="rId6" Type="http://schemas.openxmlformats.org/officeDocument/2006/relationships/image" Target="../media/image18.wmf"/><Relationship Id="rId11" Type="http://schemas.openxmlformats.org/officeDocument/2006/relationships/image" Target="../media/image23.wmf"/><Relationship Id="rId5" Type="http://schemas.openxmlformats.org/officeDocument/2006/relationships/image" Target="../media/image17.wmf"/><Relationship Id="rId15" Type="http://schemas.openxmlformats.org/officeDocument/2006/relationships/image" Target="../media/image27.wmf"/><Relationship Id="rId10" Type="http://schemas.openxmlformats.org/officeDocument/2006/relationships/image" Target="../media/image22.wmf"/><Relationship Id="rId19" Type="http://schemas.openxmlformats.org/officeDocument/2006/relationships/image" Target="../media/image31.wmf"/><Relationship Id="rId4" Type="http://schemas.openxmlformats.org/officeDocument/2006/relationships/image" Target="../media/image16.wmf"/><Relationship Id="rId9" Type="http://schemas.openxmlformats.org/officeDocument/2006/relationships/image" Target="../media/image21.wmf"/><Relationship Id="rId14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008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106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9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image" Target="../media/image36.wmf"/><Relationship Id="rId39" Type="http://schemas.openxmlformats.org/officeDocument/2006/relationships/image" Target="../media/image49.wmf"/><Relationship Id="rId3" Type="http://schemas.openxmlformats.org/officeDocument/2006/relationships/control" Target="../activeX/activeX2.xml"/><Relationship Id="rId21" Type="http://schemas.openxmlformats.org/officeDocument/2006/relationships/slideLayout" Target="../slideLayouts/slideLayout12.xml"/><Relationship Id="rId34" Type="http://schemas.openxmlformats.org/officeDocument/2006/relationships/image" Target="../media/image44.wmf"/><Relationship Id="rId42" Type="http://schemas.openxmlformats.org/officeDocument/2006/relationships/image" Target="../media/image52.wmf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image" Target="../media/image35.wmf"/><Relationship Id="rId33" Type="http://schemas.openxmlformats.org/officeDocument/2006/relationships/image" Target="../media/image43.wmf"/><Relationship Id="rId38" Type="http://schemas.openxmlformats.org/officeDocument/2006/relationships/image" Target="../media/image48.wmf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39.wmf"/><Relationship Id="rId41" Type="http://schemas.openxmlformats.org/officeDocument/2006/relationships/image" Target="../media/image51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image" Target="../media/image34.wmf"/><Relationship Id="rId32" Type="http://schemas.openxmlformats.org/officeDocument/2006/relationships/image" Target="../media/image42.wmf"/><Relationship Id="rId37" Type="http://schemas.openxmlformats.org/officeDocument/2006/relationships/image" Target="../media/image47.wmf"/><Relationship Id="rId40" Type="http://schemas.openxmlformats.org/officeDocument/2006/relationships/image" Target="../media/image50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image" Target="../media/image33.png"/><Relationship Id="rId28" Type="http://schemas.openxmlformats.org/officeDocument/2006/relationships/image" Target="../media/image38.wmf"/><Relationship Id="rId36" Type="http://schemas.openxmlformats.org/officeDocument/2006/relationships/image" Target="../media/image46.wmf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41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image" Target="../media/image32.jpg"/><Relationship Id="rId27" Type="http://schemas.openxmlformats.org/officeDocument/2006/relationships/image" Target="../media/image37.wmf"/><Relationship Id="rId30" Type="http://schemas.openxmlformats.org/officeDocument/2006/relationships/image" Target="../media/image40.wmf"/><Relationship Id="rId35" Type="http://schemas.openxmlformats.org/officeDocument/2006/relationships/image" Target="../media/image4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59.wmf"/><Relationship Id="rId3" Type="http://schemas.openxmlformats.org/officeDocument/2006/relationships/control" Target="../activeX/activeX21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58.wmf"/><Relationship Id="rId2" Type="http://schemas.openxmlformats.org/officeDocument/2006/relationships/control" Target="../activeX/activeX20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4.xml"/><Relationship Id="rId11" Type="http://schemas.openxmlformats.org/officeDocument/2006/relationships/image" Target="../media/image57.png"/><Relationship Id="rId5" Type="http://schemas.openxmlformats.org/officeDocument/2006/relationships/control" Target="../activeX/activeX23.xml"/><Relationship Id="rId10" Type="http://schemas.openxmlformats.org/officeDocument/2006/relationships/image" Target="../media/image56.png"/><Relationship Id="rId4" Type="http://schemas.openxmlformats.org/officeDocument/2006/relationships/control" Target="../activeX/activeX22.xml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65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69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71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73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openxmlformats.org/officeDocument/2006/relationships/image" Target="../media/image67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13" Type="http://schemas.openxmlformats.org/officeDocument/2006/relationships/image" Target="../media/image66.png"/><Relationship Id="rId3" Type="http://schemas.microsoft.com/office/2007/relationships/media" Target="../media/media2.mp3"/><Relationship Id="rId7" Type="http://schemas.openxmlformats.org/officeDocument/2006/relationships/audio" Target="../media/audio6.wav"/><Relationship Id="rId12" Type="http://schemas.openxmlformats.org/officeDocument/2006/relationships/image" Target="../media/image7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8.png"/><Relationship Id="rId5" Type="http://schemas.openxmlformats.org/officeDocument/2006/relationships/image" Target="../media/image77.gif"/><Relationship Id="rId4" Type="http://schemas.openxmlformats.org/officeDocument/2006/relationships/image" Target="../media/image76.jp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endParaRPr lang="en-US" sz="32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6 + 8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5ABAF1-D7DA-4CD3-A411-F8739D8FEEA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67428" y="124238"/>
            <a:ext cx="10457143" cy="6609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028" name="TextBox2" r:id="rId2" imgW="914400" imgH="380880"/>
        </mc:Choice>
        <mc:Fallback>
          <p:control name="TextBox2" r:id="rId2" imgW="914400" imgH="38088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6725" y="3238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3" r:id="rId3" imgW="914400" imgH="380880"/>
        </mc:Choice>
        <mc:Fallback>
          <p:control name="TextBox3" r:id="rId3" imgW="914400" imgH="38088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6550" y="228282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0" name="TextBox5" r:id="rId4" imgW="914400" imgH="380880"/>
        </mc:Choice>
        <mc:Fallback>
          <p:control name="TextBox5" r:id="rId4" imgW="914400" imgH="38088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0675" y="276225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1" name="TextBox6" r:id="rId5" imgW="914400" imgH="380880"/>
        </mc:Choice>
        <mc:Fallback>
          <p:control name="TextBox6" r:id="rId5" imgW="914400" imgH="380880">
            <p:pic>
              <p:nvPicPr>
                <p:cNvPr id="0" name="TextBox6"/>
                <p:cNvPicPr>
                  <a:picLocks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55088" y="18018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name="TextBox7" r:id="rId6" imgW="942840" imgH="380880"/>
        </mc:Choice>
        <mc:Fallback>
          <p:control name="TextBox7" r:id="rId6" imgW="942840" imgH="380880">
            <p:pic>
              <p:nvPicPr>
                <p:cNvPr id="0" name="TextBox7"/>
                <p:cNvPicPr>
                  <a:picLocks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36038" y="2762250"/>
                  <a:ext cx="942975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name="TextBox8" r:id="rId7" imgW="914400" imgH="380880"/>
        </mc:Choice>
        <mc:Fallback>
          <p:control name="TextBox8" r:id="rId7" imgW="914400" imgH="380880">
            <p:pic>
              <p:nvPicPr>
                <p:cNvPr id="0" name="TextBox8"/>
                <p:cNvPicPr>
                  <a:picLocks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68638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name="TextBox9" r:id="rId8" imgW="914400" imgH="380880"/>
        </mc:Choice>
        <mc:Fallback>
          <p:control name="TextBox9" r:id="rId8" imgW="914400" imgH="380880">
            <p:pic>
              <p:nvPicPr>
                <p:cNvPr id="0" name="TextBox9"/>
                <p:cNvPicPr>
                  <a:picLocks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52763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10" r:id="rId9" imgW="914400" imgH="380880"/>
        </mc:Choice>
        <mc:Fallback>
          <p:control name="TextBox10" r:id="rId9" imgW="914400" imgH="380880">
            <p:pic>
              <p:nvPicPr>
                <p:cNvPr id="0" name="TextBox10"/>
                <p:cNvPicPr>
                  <a:picLocks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2000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11" r:id="rId10" imgW="914400" imgH="380880"/>
        </mc:Choice>
        <mc:Fallback>
          <p:control name="TextBox11" r:id="rId10" imgW="914400" imgH="380880">
            <p:pic>
              <p:nvPicPr>
                <p:cNvPr id="0" name="TextBox11"/>
                <p:cNvPicPr>
                  <a:picLocks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9525" y="59832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12" r:id="rId11" imgW="914400" imgH="380880"/>
        </mc:Choice>
        <mc:Fallback>
          <p:control name="TextBox12" r:id="rId11" imgW="914400" imgH="380880">
            <p:pic>
              <p:nvPicPr>
                <p:cNvPr id="0" name="TextBox12"/>
                <p:cNvPicPr>
                  <a:picLocks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9325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8" name="TextBox13" r:id="rId12" imgW="914400" imgH="380880"/>
        </mc:Choice>
        <mc:Fallback>
          <p:control name="TextBox13" r:id="rId12" imgW="914400" imgH="380880">
            <p:pic>
              <p:nvPicPr>
                <p:cNvPr id="0" name="TextBox13"/>
                <p:cNvPicPr>
                  <a:picLocks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13450" y="550068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14" r:id="rId13" imgW="914400" imgH="380880"/>
        </mc:Choice>
        <mc:Fallback>
          <p:control name="TextBox14" r:id="rId13" imgW="914400" imgH="380880">
            <p:pic>
              <p:nvPicPr>
                <p:cNvPr id="0" name="TextBox14"/>
                <p:cNvPicPr>
                  <a:picLocks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92688" y="5507038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0" name="TextBox15" r:id="rId14" imgW="914400" imgH="380880"/>
        </mc:Choice>
        <mc:Fallback>
          <p:control name="TextBox15" r:id="rId14" imgW="914400" imgH="380880">
            <p:pic>
              <p:nvPicPr>
                <p:cNvPr id="0" name="TextBox15"/>
                <p:cNvPicPr>
                  <a:picLocks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8425" y="502126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16" r:id="rId15" imgW="914400" imgH="380880"/>
        </mc:Choice>
        <mc:Fallback>
          <p:control name="TextBox16" r:id="rId15" imgW="914400" imgH="380880">
            <p:pic>
              <p:nvPicPr>
                <p:cNvPr id="0" name="TextBox16"/>
                <p:cNvPicPr>
                  <a:picLocks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67663" y="50276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2" name="TextBox17" r:id="rId16" imgW="914400" imgH="380880"/>
        </mc:Choice>
        <mc:Fallback>
          <p:control name="TextBox17" r:id="rId16" imgW="914400" imgH="380880">
            <p:pic>
              <p:nvPicPr>
                <p:cNvPr id="0" name="TextBox17"/>
                <p:cNvPicPr>
                  <a:picLocks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478838" y="55118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3" name="TextBox18" r:id="rId17" imgW="914400" imgH="380880"/>
        </mc:Choice>
        <mc:Fallback>
          <p:control name="TextBox18" r:id="rId17" imgW="914400" imgH="380880">
            <p:pic>
              <p:nvPicPr>
                <p:cNvPr id="0" name="TextBox18"/>
                <p:cNvPicPr>
                  <a:picLocks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2213" y="2754313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4" name="TextBox19" r:id="rId18" imgW="914400" imgH="380880"/>
        </mc:Choice>
        <mc:Fallback>
          <p:control name="TextBox19" r:id="rId18" imgW="914400" imgH="380880">
            <p:pic>
              <p:nvPicPr>
                <p:cNvPr id="0" name="TextBox19"/>
                <p:cNvPicPr>
                  <a:picLocks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29325" y="2282825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6" name="TextBox1" r:id="rId19" imgW="914400" imgH="380880"/>
        </mc:Choice>
        <mc:Fallback>
          <p:control name="TextBox1" r:id="rId19" imgW="914400" imgH="38088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3550" y="32512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7" name="TextBox4" r:id="rId20" imgW="914400" imgH="380880"/>
        </mc:Choice>
        <mc:Fallback>
          <p:control name="TextBox4" r:id="rId20" imgW="914400" imgH="38088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0413" y="3238500"/>
                  <a:ext cx="914400" cy="381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CE2637-CCE1-48F6-9653-7729DDAB3B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4140"/>
          <a:stretch/>
        </p:blipFill>
        <p:spPr>
          <a:xfrm>
            <a:off x="1607481" y="4802909"/>
            <a:ext cx="8699747" cy="1412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E38D42-63D5-4083-9331-A314F19F21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364" t="19008" r="8636" b="28500"/>
          <a:stretch/>
        </p:blipFill>
        <p:spPr>
          <a:xfrm>
            <a:off x="1865746" y="1597891"/>
            <a:ext cx="8118764" cy="3168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27E24C0A-BD95-407A-8352-F684E29F3978}"/>
              </a:ext>
            </a:extLst>
          </p:cNvPr>
          <p:cNvGrpSpPr/>
          <p:nvPr/>
        </p:nvGrpSpPr>
        <p:grpSpPr>
          <a:xfrm>
            <a:off x="838576" y="301322"/>
            <a:ext cx="9947737" cy="994409"/>
            <a:chOff x="1144677" y="591409"/>
            <a:chExt cx="4734378" cy="898716"/>
          </a:xfrm>
        </p:grpSpPr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xmlns="" id="{5FCD33BE-F1B1-4575-842A-6135D83E5A25}"/>
                </a:ext>
              </a:extLst>
            </p:cNvPr>
            <p:cNvSpPr/>
            <p:nvPr/>
          </p:nvSpPr>
          <p:spPr>
            <a:xfrm>
              <a:off x="1390127" y="591409"/>
              <a:ext cx="4488928" cy="898716"/>
            </a:xfrm>
            <a:prstGeom prst="flowChartAlternateProcess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Tùng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xoài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F50ABA14-25F1-425D-A2DD-40ADA166F28D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050" name="TextBox4" r:id="rId2" imgW="514440" imgH="457200"/>
        </mc:Choice>
        <mc:Fallback>
          <p:control name="TextBox4" r:id="rId2" imgW="514440" imgH="4572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55988" y="4975225"/>
                  <a:ext cx="51435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1" name="TextBox5" r:id="rId3" imgW="361800" imgH="419040"/>
        </mc:Choice>
        <mc:Fallback>
          <p:control name="TextBox5" r:id="rId3" imgW="361800" imgH="419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44975" y="4975225"/>
                  <a:ext cx="361950" cy="419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2" name="TextBox1" r:id="rId4" imgW="514440" imgH="457200"/>
        </mc:Choice>
        <mc:Fallback>
          <p:control name="TextBox1" r:id="rId4" imgW="514440" imgH="4572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79975" y="4965700"/>
                  <a:ext cx="51435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3" name="TextBox2" r:id="rId5" imgW="514440" imgH="457200"/>
        </mc:Choice>
        <mc:Fallback>
          <p:control name="TextBox2" r:id="rId5" imgW="514440" imgH="4572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3438" y="4975225"/>
                  <a:ext cx="514350" cy="455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name="TextBox3" r:id="rId6" imgW="514440" imgH="457200"/>
        </mc:Choice>
        <mc:Fallback>
          <p:control name="TextBox3" r:id="rId6" imgW="514440" imgH="4572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8275" y="5616575"/>
                  <a:ext cx="514350" cy="457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C57ED8-6978-43C9-98FC-0651252C6089}"/>
              </a:ext>
            </a:extLst>
          </p:cNvPr>
          <p:cNvGrpSpPr/>
          <p:nvPr/>
        </p:nvGrpSpPr>
        <p:grpSpPr>
          <a:xfrm>
            <a:off x="1072116" y="138223"/>
            <a:ext cx="10219660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/>
                <a:t>Em</a:t>
              </a:r>
              <a:r>
                <a:rPr lang="en-US" sz="2400" b="1" dirty="0"/>
                <a:t> </a:t>
              </a:r>
              <a:r>
                <a:rPr lang="en-US" sz="2400" b="1" dirty="0" err="1"/>
                <a:t>hãy</a:t>
              </a:r>
              <a:r>
                <a:rPr lang="en-US" sz="2400" b="1" dirty="0"/>
                <a:t> </a:t>
              </a:r>
              <a:r>
                <a:rPr lang="en-US" sz="2400" b="1" dirty="0" err="1"/>
                <a:t>chọn</a:t>
              </a:r>
              <a:r>
                <a:rPr lang="en-US" sz="2400" b="1" dirty="0"/>
                <a:t> </a:t>
              </a:r>
              <a:r>
                <a:rPr lang="en-US" sz="2400" b="1" dirty="0" err="1"/>
                <a:t>đáp</a:t>
              </a:r>
              <a:r>
                <a:rPr lang="en-US" sz="2400" b="1" dirty="0"/>
                <a:t> </a:t>
              </a:r>
              <a:r>
                <a:rPr lang="en-US" sz="2400" b="1" dirty="0" err="1"/>
                <a:t>án</a:t>
              </a:r>
              <a:r>
                <a:rPr lang="en-US" sz="2400" b="1" dirty="0"/>
                <a:t> </a:t>
              </a:r>
              <a:r>
                <a:rPr lang="en-US" sz="2400" b="1" dirty="0" err="1"/>
                <a:t>đúng</a:t>
              </a:r>
              <a:r>
                <a:rPr lang="en-US" sz="2400" b="1" dirty="0"/>
                <a:t> </a:t>
              </a:r>
              <a:r>
                <a:rPr lang="en-US" sz="2400" b="1" dirty="0" err="1"/>
                <a:t>để</a:t>
              </a:r>
              <a:r>
                <a:rPr lang="en-US" sz="2400" b="1" dirty="0"/>
                <a:t> </a:t>
              </a:r>
              <a:r>
                <a:rPr lang="en-US" sz="2400" b="1" dirty="0" err="1"/>
                <a:t>chiếc</a:t>
              </a:r>
              <a:r>
                <a:rPr lang="en-US" sz="2400" b="1" dirty="0"/>
                <a:t> </a:t>
              </a:r>
              <a:r>
                <a:rPr lang="en-US" sz="2400" b="1" dirty="0" err="1"/>
                <a:t>xe</a:t>
              </a:r>
              <a:r>
                <a:rPr lang="en-US" sz="2400" b="1" dirty="0"/>
                <a:t> </a:t>
              </a:r>
              <a:r>
                <a:rPr lang="en-US" sz="2400" b="1" dirty="0" err="1"/>
                <a:t>có</a:t>
              </a:r>
              <a:r>
                <a:rPr lang="en-US" sz="2400" b="1" dirty="0"/>
                <a:t> </a:t>
              </a:r>
              <a:r>
                <a:rPr lang="en-US" sz="2400" b="1" dirty="0" err="1"/>
                <a:t>thể</a:t>
              </a:r>
              <a:r>
                <a:rPr lang="en-US" sz="2400" b="1" dirty="0"/>
                <a:t> </a:t>
              </a:r>
              <a:r>
                <a:rPr lang="en-US" sz="2400" b="1" dirty="0" err="1"/>
                <a:t>vượt</a:t>
              </a:r>
              <a:r>
                <a:rPr lang="en-US" sz="2400" b="1" dirty="0"/>
                <a:t> qua </a:t>
              </a:r>
              <a:r>
                <a:rPr lang="en-US" sz="2400" b="1" dirty="0" err="1"/>
                <a:t>chướng</a:t>
              </a:r>
              <a:r>
                <a:rPr lang="en-US" sz="2400" b="1" dirty="0"/>
                <a:t> </a:t>
              </a:r>
              <a:r>
                <a:rPr lang="en-US" sz="2400" b="1" dirty="0" err="1"/>
                <a:t>ngại</a:t>
              </a:r>
              <a:r>
                <a:rPr lang="en-US" sz="2400" b="1" dirty="0"/>
                <a:t> </a:t>
              </a:r>
              <a:r>
                <a:rPr lang="en-US" sz="2400" b="1" dirty="0" err="1"/>
                <a:t>vật</a:t>
              </a:r>
              <a:r>
                <a:rPr lang="en-US" sz="2400" b="1" dirty="0"/>
                <a:t> </a:t>
              </a:r>
              <a:r>
                <a:rPr lang="en-US" sz="2400" b="1" dirty="0" err="1"/>
                <a:t>và</a:t>
              </a:r>
              <a:r>
                <a:rPr lang="en-US" sz="2400" b="1" dirty="0"/>
                <a:t> </a:t>
              </a:r>
              <a:r>
                <a:rPr lang="en-US" sz="2400" b="1" dirty="0" err="1"/>
                <a:t>về</a:t>
              </a:r>
              <a:r>
                <a:rPr lang="en-US" sz="2400" b="1" dirty="0"/>
                <a:t> </a:t>
              </a:r>
              <a:r>
                <a:rPr lang="en-US" sz="2400" b="1" dirty="0" err="1"/>
                <a:t>đích</a:t>
              </a:r>
              <a:r>
                <a:rPr lang="en-US" sz="2400" b="1" dirty="0"/>
                <a:t> </a:t>
              </a:r>
              <a:r>
                <a:rPr lang="en-US" sz="2400" b="1" dirty="0" err="1"/>
                <a:t>nhanh</a:t>
              </a:r>
              <a:r>
                <a:rPr lang="en-US" sz="2400" b="1" dirty="0"/>
                <a:t> </a:t>
              </a:r>
              <a:r>
                <a:rPr lang="en-US" sz="2400" b="1" dirty="0" err="1"/>
                <a:t>nhất</a:t>
              </a:r>
              <a:r>
                <a:rPr lang="en-US" sz="2400" b="1" dirty="0"/>
                <a:t> </a:t>
              </a:r>
              <a:r>
                <a:rPr lang="en-US" sz="2400" b="1" dirty="0" err="1"/>
                <a:t>nhé</a:t>
              </a:r>
              <a:r>
                <a:rPr lang="en-US" sz="2400" b="1" dirty="0"/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A.15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C.12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B.13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D.14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56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956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327478"/>
            <a:ext cx="73442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latin typeface="HP001 4 hàng" panose="020B0603050302020204" pitchFamily="34" charset="0"/>
              </a:rPr>
              <a:t> 2 </a:t>
            </a:r>
            <a:r>
              <a:rPr lang="en-US" sz="2800" b="1" dirty="0" err="1"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latin typeface="HP001 4 hàng" panose="020B0603050302020204" pitchFamily="34" charset="0"/>
              </a:rPr>
              <a:t> 10 </a:t>
            </a:r>
            <a:r>
              <a:rPr lang="en-US" sz="2800" b="1" dirty="0" err="1"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921092"/>
            <a:ext cx="684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HP001 4 hàng" panose="020B0603050302020204" pitchFamily="34" charset="0"/>
              </a:rPr>
              <a:t>Toán</a:t>
            </a:r>
            <a:endParaRPr lang="en-US" sz="2800" b="1" dirty="0"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17677" y="1514706"/>
            <a:ext cx="636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500"/>
              </a:spcAft>
            </a:pPr>
            <a:r>
              <a:rPr lang="en-US" sz="2800" b="1" dirty="0" err="1">
                <a:latin typeface="HP001 4 hàng" panose="020B0603050302020204" pitchFamily="34" charset="0"/>
              </a:rPr>
              <a:t>Bảng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latin typeface="HP001 4 hàng" panose="020B0603050302020204" pitchFamily="34" charset="0"/>
              </a:rPr>
              <a:t> (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nhớ</a:t>
            </a:r>
            <a:r>
              <a:rPr lang="en-US" sz="2800" b="1" dirty="0">
                <a:latin typeface="HP001 4 hàng" panose="020B0603050302020204" pitchFamily="34" charset="0"/>
              </a:rPr>
              <a:t>) </a:t>
            </a:r>
            <a:r>
              <a:rPr lang="en-US" sz="2800" b="1" dirty="0" err="1">
                <a:latin typeface="HP001 4 hàng" panose="020B0603050302020204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phạm</a:t>
            </a:r>
            <a:r>
              <a:rPr lang="en-US" sz="2800" b="1" dirty="0">
                <a:latin typeface="HP001 4 hàng" panose="020B0603050302020204" pitchFamily="34" charset="0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+ 9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2800" b="1" kern="1200" dirty="0" err="1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2800" b="1" kern="1200" dirty="0">
                  <a:ln w="0"/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56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956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956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6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7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16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</a:rPr>
                  <a:t>9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4 + 8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8 + 9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17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3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C3A191F-D67E-47BC-B2BC-8F3316A13648}"/>
              </a:ext>
            </a:extLst>
          </p:cNvPr>
          <p:cNvGrpSpPr/>
          <p:nvPr/>
        </p:nvGrpSpPr>
        <p:grpSpPr>
          <a:xfrm>
            <a:off x="5402851" y="602353"/>
            <a:ext cx="5464936" cy="5354834"/>
            <a:chOff x="2528327" y="497566"/>
            <a:chExt cx="5988834" cy="586817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896C9168-E8AB-48F5-A737-4CBE4AB69715}"/>
                </a:ext>
              </a:extLst>
            </p:cNvPr>
            <p:cNvGrpSpPr/>
            <p:nvPr/>
          </p:nvGrpSpPr>
          <p:grpSpPr>
            <a:xfrm>
              <a:off x="2528327" y="497566"/>
              <a:ext cx="5988834" cy="5868177"/>
              <a:chOff x="2528327" y="363342"/>
              <a:chExt cx="5988834" cy="5868177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xmlns="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605069" y="363342"/>
                <a:ext cx="5912092" cy="5868177"/>
                <a:chOff x="2605069" y="363342"/>
                <a:chExt cx="5912092" cy="5868177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xmlns="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xmlns="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xmlns="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xmlns="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xmlns="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xmlns="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xmlns="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xmlns="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xmlns="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xmlns="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xmlns="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xmlns="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xmlns="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xmlns="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xmlns="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xmlns="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xmlns="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xmlns="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xmlns="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xmlns="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xmlns="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xmlns="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xmlns="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xmlns="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xmlns="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xmlns="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xmlns="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xmlns="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xmlns="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xmlns="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xmlns="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xmlns="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xmlns="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xmlns="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xmlns="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xmlns="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xmlns="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xmlns="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xmlns="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xmlns="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xmlns="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xmlns="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xmlns="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xmlns="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xmlns="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xmlns="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xmlns="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xmlns="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xmlns="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xmlns="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xmlns="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xmlns="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xmlns="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xmlns="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xmlns="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xmlns="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xmlns="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xmlns="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xmlns="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xmlns="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xmlns="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xmlns="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xmlns="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xmlns="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xmlns="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xmlns="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xmlns="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xmlns="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xmlns="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xmlns="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xmlns="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xmlns="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xmlns="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xmlns="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xmlns="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xmlns="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xmlns="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xmlns="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xmlns="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xmlns="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xmlns="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xmlns="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xmlns="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xmlns="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xmlns="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xmlns="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xmlns="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xmlns="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xmlns="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xmlns="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xmlns="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xmlns="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xmlns="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xmlns="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xmlns="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xmlns="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xmlns="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xmlns="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xmlns="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xmlns="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xmlns="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xmlns="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xmlns="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xmlns="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xmlns="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xmlns="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xmlns="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xmlns="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xmlns="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xmlns="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xmlns="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xmlns="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xmlns="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xmlns="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xmlns="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xmlns="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xmlns="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xmlns="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xmlns="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xmlns="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xmlns="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xmlns="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xmlns="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xmlns="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xmlns="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xmlns="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xmlns="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xmlns="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xmlns="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xmlns="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xmlns="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xmlns="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xmlns="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xmlns="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xmlns="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xmlns="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xmlns="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xmlns="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xmlns="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xmlns="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xmlns="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xmlns="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xmlns="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xmlns="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xmlns="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xmlns="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xmlns="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xmlns="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xmlns="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xmlns="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xmlns="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xmlns="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xmlns="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xmlns="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xmlns="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xmlns="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xmlns="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xmlns="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xmlns="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xmlns="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xmlns="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xmlns="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xmlns="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xmlns="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xmlns="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xmlns="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xmlns="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xmlns="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xmlns="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xmlns="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xmlns="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xmlns="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xmlns="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xmlns="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xmlns="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xmlns="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xmlns="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xmlns="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xmlns="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xmlns="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xmlns="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xmlns="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xmlns="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xmlns="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xmlns="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xmlns="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xmlns="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xmlns="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xmlns="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xmlns="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xmlns="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xmlns="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xmlns="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xmlns="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xmlns="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xmlns="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xmlns="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xmlns="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xmlns="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xmlns="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xmlns="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xmlns="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xmlns="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xmlns="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xmlns="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xmlns="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xmlns="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xmlns="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xmlns="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xmlns="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xmlns="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xmlns="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xmlns="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xmlns="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xmlns="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xmlns="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xmlns="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xmlns="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xmlns="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xmlns="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xmlns="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xmlns="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xmlns="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xmlns="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xmlns="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xmlns="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xmlns="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xmlns="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xmlns="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xmlns="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xmlns="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xmlns="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xmlns="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xmlns="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xmlns="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xmlns="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xmlns="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xmlns="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xmlns="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xmlns="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xmlns="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xmlns="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xmlns="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xmlns="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xmlns="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xmlns="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xmlns="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xmlns="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xmlns="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xmlns="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xmlns="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xmlns="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xmlns="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xmlns="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xmlns="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xmlns="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xmlns="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xmlns="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xmlns="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xmlns="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xmlns="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xmlns="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xmlns="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xmlns="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xmlns="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xmlns="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xmlns="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xmlns="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xmlns="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xmlns="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xmlns="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xmlns="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xmlns="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xmlns="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xmlns="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xmlns="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xmlns="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xmlns="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xmlns="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xmlns="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xmlns="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xmlns="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xmlns="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xmlns="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xmlns="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xmlns="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xmlns="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xmlns="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xmlns="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xmlns="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xmlns="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xmlns="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xmlns="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xmlns="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xmlns="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xmlns="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xmlns="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xmlns="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xmlns="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xmlns="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xmlns="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xmlns="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xmlns="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xmlns="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xmlns="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xmlns="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xmlns="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xmlns="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xmlns="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xmlns="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xmlns="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xmlns="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xmlns="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xmlns="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xmlns="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xmlns="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xmlns="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xmlns="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xmlns="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xmlns="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xmlns="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xmlns="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xmlns="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xmlns="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xmlns="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xmlns="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xmlns="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xmlns="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xmlns="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xmlns="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xmlns="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xmlns="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xmlns="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xmlns="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xmlns="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xmlns="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xmlns="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xmlns="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xmlns="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xmlns="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xmlns="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xmlns="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xmlns="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xmlns="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xmlns="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xmlns="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xmlns="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xmlns="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xmlns="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xmlns="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xmlns="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xmlns="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xmlns="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xmlns="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xmlns="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xmlns="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xmlns="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xmlns="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xmlns="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xmlns="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xmlns="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xmlns="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xmlns="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xmlns="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xmlns="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xmlns="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xmlns="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xmlns="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xmlns="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xmlns="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xmlns="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xmlns="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xmlns="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xmlns="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xmlns="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xmlns="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xmlns="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xmlns="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xmlns="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xmlns="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xmlns="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xmlns="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xmlns="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xmlns="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xmlns="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xmlns="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xmlns="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xmlns="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xmlns="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xmlns="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xmlns="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xmlns="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xmlns="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xmlns="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xmlns="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xmlns="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xmlns="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xmlns="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xmlns="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xmlns="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xmlns="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xmlns="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xmlns="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xmlns="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xmlns="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xmlns="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xmlns="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xmlns="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xmlns="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xmlns="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xmlns="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xmlns="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xmlns="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xmlns="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xmlns="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xmlns="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xmlns="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xmlns="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xmlns="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xmlns="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xmlns="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xmlns="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xmlns="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xmlns="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xmlns="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xmlns="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xmlns="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xmlns="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xmlns="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xmlns="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xmlns="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xmlns="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xmlns="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xmlns="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xmlns="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xmlns="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xmlns="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xmlns="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xmlns="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xmlns="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xmlns="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xmlns="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xmlns="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xmlns="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xmlns="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xmlns="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xmlns="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xmlns="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xmlns="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xmlns="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xmlns="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xmlns="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xmlns="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xmlns="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xmlns="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xmlns="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xmlns="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xmlns="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xmlns="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xmlns="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xmlns="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xmlns="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xmlns="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xmlns="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xmlns="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xmlns="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xmlns="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xmlns="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xmlns="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xmlns="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xmlns="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xmlns="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xmlns="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xmlns="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xmlns="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xmlns="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xmlns="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xmlns="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xmlns="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xmlns="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xmlns="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xmlns="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xmlns="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xmlns="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xmlns="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xmlns="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xmlns="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xmlns="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xmlns="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xmlns="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xmlns="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xmlns="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xmlns="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xmlns="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xmlns="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xmlns="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xmlns="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xmlns="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xmlns="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xmlns="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xmlns="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xmlns="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xmlns="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xmlns="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xmlns="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xmlns="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xmlns="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xmlns="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xmlns="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xmlns="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xmlns="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xmlns="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xmlns="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xmlns="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xmlns="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xmlns="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xmlns="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xmlns="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xmlns="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xmlns="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xmlns="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xmlns="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xmlns="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xmlns="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xmlns="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xmlns="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xmlns="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xmlns="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xmlns="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xmlns="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xmlns="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xmlns="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xmlns="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xmlns="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xmlns="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xmlns="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xmlns="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xmlns="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xmlns="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xmlns="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xmlns="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xmlns="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xmlns="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xmlns="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xmlns="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xmlns="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xmlns="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xmlns="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xmlns="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xmlns="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xmlns="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xmlns="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xmlns="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xmlns="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xmlns="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xmlns="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xmlns="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xmlns="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xmlns="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xmlns="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xmlns="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xmlns="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xmlns="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xmlns="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xmlns="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xmlns="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xmlns="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xmlns="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xmlns="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xmlns="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xmlns="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xmlns="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xmlns="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xmlns="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xmlns="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xmlns="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xmlns="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xmlns="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xmlns="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xmlns="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xmlns="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xmlns="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xmlns="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xmlns="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xmlns="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xmlns="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xmlns="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xmlns="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xmlns="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xmlns="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xmlns="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xmlns="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xmlns="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xmlns="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xmlns="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xmlns="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xmlns="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xmlns="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xmlns="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xmlns="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xmlns="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xmlns="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xmlns="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xmlns="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xmlns="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xmlns="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xmlns="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xmlns="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xmlns="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xmlns="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xmlns="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xmlns="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xmlns="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xmlns="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xmlns="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xmlns="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xmlns="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xmlns="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xmlns="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xmlns="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xmlns="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xmlns="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xmlns="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xmlns="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xmlns="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xmlns="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xmlns="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xmlns="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xmlns="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xmlns="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xmlns="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xmlns="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xmlns="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xmlns="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xmlns="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xmlns="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xmlns="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xmlns="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xmlns="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xmlns="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xmlns="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xmlns="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xmlns="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xmlns="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xmlns="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xmlns="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xmlns="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xmlns="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xmlns="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xmlns="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xmlns="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xmlns="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xmlns="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xmlns="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xmlns="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xmlns="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xmlns="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xmlns="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xmlns="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xmlns="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xmlns="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xmlns="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xmlns="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xmlns="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xmlns="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xmlns="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xmlns="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xmlns="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xmlns="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xmlns="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xmlns="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xmlns="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xmlns="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xmlns="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xmlns="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xmlns="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xmlns="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xmlns="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xmlns="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xmlns="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xmlns="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xmlns="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xmlns="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xmlns="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xmlns="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xmlns="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xmlns="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xmlns="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xmlns="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xmlns="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xmlns="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xmlns="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xmlns="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xmlns="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xmlns="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xmlns="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xmlns="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xmlns="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xmlns="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xmlns="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xmlns="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xmlns="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xmlns="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xmlns="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xmlns="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xmlns="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xmlns="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xmlns="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xmlns="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xmlns="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xmlns="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xmlns="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xmlns="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xmlns="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xmlns="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xmlns="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xmlns="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xmlns="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xmlns="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xmlns="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xmlns="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xmlns="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xmlns="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xmlns="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xmlns="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xmlns="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xmlns="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xmlns="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xmlns="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xmlns="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xmlns="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xmlns="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xmlns="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xmlns="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xmlns="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xmlns="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xmlns="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xmlns="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xmlns="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xmlns="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xmlns="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xmlns="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xmlns="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xmlns="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xmlns="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xmlns="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xmlns="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xmlns="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xmlns="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xmlns="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xmlns="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xmlns="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xmlns="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xmlns="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xmlns="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xmlns="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xmlns="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xmlns="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xmlns="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xmlns="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xmlns="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xmlns="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xmlns="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xmlns="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xmlns="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xmlns="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xmlns="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xmlns="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xmlns="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xmlns="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xmlns="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xmlns="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xmlns="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xmlns="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xmlns="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xmlns="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xmlns="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xmlns="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xmlns="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xmlns="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xmlns="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xmlns="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xmlns="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xmlns="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xmlns="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xmlns="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xmlns="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xmlns="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xmlns="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xmlns="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xmlns="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xmlns="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xmlns="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xmlns="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xmlns="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xmlns="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xmlns="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xmlns="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xmlns="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xmlns="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xmlns="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xmlns="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xmlns="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xmlns="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xmlns="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xmlns="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xmlns="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xmlns="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xmlns="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xmlns="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xmlns="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xmlns="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xmlns="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xmlns="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xmlns="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xmlns="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xmlns="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xmlns="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xmlns="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xmlns="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xmlns="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Thu An</a:t>
                  </a: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xmlns="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Quốc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</a:t>
                  </a: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xmlns="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xmlns="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191003" y="2254158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xmlns="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64692" y="2579893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xmlns="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046925" y="2973554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xmlns="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Anh</a:t>
                  </a: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xmlns="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13165" y="4182816"/>
                  <a:ext cx="166523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Phạm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xmlns="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54483" y="459405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Vũ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xmlns="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Gia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xmlns="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64817" y="4890426"/>
                  <a:ext cx="124119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xmlns="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Tuệ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Châu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xmlns="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xmlns="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Quỳnh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xmlns="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494391" y="5307367"/>
                  <a:ext cx="112467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Đức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xmlns="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Thùy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Dương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2" name="TextBox 881">
                  <a:extLst>
                    <a:ext uri="{FF2B5EF4-FFF2-40B4-BE49-F238E27FC236}">
                      <a16:creationId xmlns:a16="http://schemas.microsoft.com/office/drawing/2014/main" xmlns="" id="{5BCE1F23-B966-4CDA-AD87-5D29683B358D}"/>
                    </a:ext>
                  </a:extLst>
                </p:cNvPr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Chi</a:t>
                  </a: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xmlns="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4091183" y="5136915"/>
                  <a:ext cx="12785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Hồng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xmlns="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Hưng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xmlns="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Khải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xmlns="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Khanh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xmlns="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Kiệt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xmlns="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Lâm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xmlns="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605069" y="3002996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Phương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xmlns="" id="{B0EAFE27-A061-49DF-A8CE-94C039997133}"/>
                    </a:ext>
                  </a:extLst>
                </p:cNvPr>
                <p:cNvSpPr txBox="1"/>
                <p:nvPr/>
              </p:nvSpPr>
              <p:spPr>
                <a:xfrm rot="11948608">
                  <a:off x="2770007" y="2271302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Bảo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Linh</a:t>
                  </a: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xmlns="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743436" y="2642846"/>
                  <a:ext cx="118957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Nhật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Minh</a:t>
                  </a:r>
                </a:p>
              </p:txBody>
            </p:sp>
            <p:sp>
              <p:nvSpPr>
                <p:cNvPr id="894" name="TextBox 893">
                  <a:extLst>
                    <a:ext uri="{FF2B5EF4-FFF2-40B4-BE49-F238E27FC236}">
                      <a16:creationId xmlns:a16="http://schemas.microsoft.com/office/drawing/2014/main" xmlns="" id="{AABE16D3-B4F1-49BA-99E5-76725C38B129}"/>
                    </a:ext>
                  </a:extLst>
                </p:cNvPr>
                <p:cNvSpPr txBox="1"/>
                <p:nvPr/>
              </p:nvSpPr>
              <p:spPr>
                <a:xfrm rot="12465576">
                  <a:off x="2886974" y="2045359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Hoàng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Nam</a:t>
                  </a: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xmlns="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148717" y="1693370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Ngân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xmlns="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515169" y="1416764"/>
                  <a:ext cx="127232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Minh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xmlns="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Khánh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Tâm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xmlns="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3979551" y="107008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Tuấn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Thành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xmlns="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352885" y="988397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xmlns="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Thanh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Trúc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xmlns="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Nhã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Uyên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xmlns="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54957" y="785086"/>
                  <a:ext cx="848231" cy="3435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Hà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xmlns="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816078" y="1137081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Tường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  <a:endPara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xmlns="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36323" y="1289753"/>
                  <a:ext cx="128070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Thảo</a:t>
                  </a:r>
                  <a:r>
                    <a:rPr lang="en-US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Ngọc</a:t>
                  </a:r>
                  <a:endParaRPr lang="en-US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xmlns="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Thế</a:t>
                  </a:r>
                  <a:r>
                    <a:rPr lang="en-US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Anh</a:t>
                  </a: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xmlns="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Mỹ</a:t>
                </a:r>
                <a:r>
                  <a:rPr lang="en-US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Linh</a:t>
                </a: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xmlns="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Vĩnh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xmlns="" id="{140AF6F9-0965-4C44-85E8-BDB1693CDEFE}"/>
              </a:ext>
            </a:extLst>
          </p:cNvPr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xmlns="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xmlns="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xmlns="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xmlns="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xmlns="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xmlns="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xmlns="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xmlns="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xmlns="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xmlns="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xmlns="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xmlns="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xmlns="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xmlns="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xmlns="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xmlns="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xmlns="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xmlns="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xmlns="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xmlns="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xmlns="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xmlns="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xmlns="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xmlns="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xmlns="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xmlns="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xmlns="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xmlns="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xmlns="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xmlns="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xmlns="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xmlns="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xmlns="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xmlns="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xmlns="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xmlns="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xmlns="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xmlns="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xmlns="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xmlns="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xmlns="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xmlns="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xmlns="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/>
                  <a:t>3 + 9=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xmlns="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xmlns="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xmlns="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12</a:t>
            </a:r>
            <a:endParaRPr lang="zh-CN" altLang="en-US" sz="4800" b="1" kern="0" dirty="0">
              <a:solidFill>
                <a:schemeClr val="bg1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250"/>
                            </p:stCondLst>
                            <p:childTnLst>
                              <p:par>
                                <p:cTn id="3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750"/>
                            </p:stCondLst>
                            <p:childTnLst>
                              <p:par>
                                <p:cTn id="4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250"/>
                            </p:stCondLst>
                            <p:childTnLst>
                              <p:par>
                                <p:cTn id="5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750"/>
                            </p:stCondLst>
                            <p:childTnLst>
                              <p:par>
                                <p:cTn id="5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250"/>
                            </p:stCondLst>
                            <p:childTnLst>
                              <p:par>
                                <p:cTn id="6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750"/>
                            </p:stCondLst>
                            <p:childTnLst>
                              <p:par>
                                <p:cTn id="6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250"/>
                            </p:stCondLst>
                            <p:childTnLst>
                              <p:par>
                                <p:cTn id="7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5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8000"/>
                            </p:stCondLst>
                            <p:childTnLst>
                              <p:par>
                                <p:cTn id="7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750"/>
                            </p:stCondLst>
                            <p:childTnLst>
                              <p:par>
                                <p:cTn id="8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1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250"/>
                            </p:stCondLst>
                            <p:childTnLst>
                              <p:par>
                                <p:cTn id="8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8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750"/>
                            </p:stCondLst>
                            <p:childTnLst>
                              <p:par>
                                <p:cTn id="9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0"/>
                            </p:stCondLst>
                            <p:childTnLst>
                              <p:par>
                                <p:cTn id="9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3250"/>
                            </p:stCondLst>
                            <p:childTnLst>
                              <p:par>
                                <p:cTn id="98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7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1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3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4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1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865</Words>
  <Application>Microsoft Office PowerPoint</Application>
  <PresentationFormat>Custom</PresentationFormat>
  <Paragraphs>344</Paragraphs>
  <Slides>22</Slides>
  <Notes>4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359</cp:revision>
  <dcterms:created xsi:type="dcterms:W3CDTF">2021-02-20T02:56:00Z</dcterms:created>
  <dcterms:modified xsi:type="dcterms:W3CDTF">2021-09-28T15:23:53Z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