
<file path=[Content_Types].xml><?xml version="1.0" encoding="utf-8"?>
<Types xmlns="http://schemas.openxmlformats.org/package/2006/content-types">
  <Default Extension="png" ContentType="image/png"/>
  <Default Extension="bin" ContentType="application/vnd.ms-office.activeX"/>
  <Default Extension="mp3" ContentType="audio/unknown"/>
  <Default Extension="wmf" ContentType="image/x-w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media/audio4.wav" ContentType="audio/wav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ppt/activeX/activeX4.xml" ContentType="application/vnd.ms-office.activeX+xml"/>
  <Override PartName="/ppt/activeX/activeX5.xml" ContentType="application/vnd.ms-office.activeX+xml"/>
  <Override PartName="/ppt/activeX/activeX6.xml" ContentType="application/vnd.ms-office.activeX+xml"/>
  <Override PartName="/ppt/notesSlides/notesSlide4.xml" ContentType="application/vnd.openxmlformats-officedocument.presentationml.notesSlide+xml"/>
  <Override PartName="/ppt/activeX/activeX7.xml" ContentType="application/vnd.ms-office.activeX+xml"/>
  <Override PartName="/ppt/activeX/activeX8.xml" ContentType="application/vnd.ms-office.activeX+xml"/>
  <Override PartName="/ppt/activeX/activeX9.xml" ContentType="application/vnd.ms-office.activeX+xml"/>
  <Override PartName="/ppt/activeX/activeX10.xml" ContentType="application/vnd.ms-office.activeX+xml"/>
  <Override PartName="/ppt/activeX/activeX11.xml" ContentType="application/vnd.ms-office.activeX+xml"/>
  <Override PartName="/ppt/activeX/activeX12.xml" ContentType="application/vnd.ms-office.activeX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</p:sldMasterIdLst>
  <p:notesMasterIdLst>
    <p:notesMasterId r:id="rId26"/>
  </p:notesMasterIdLst>
  <p:sldIdLst>
    <p:sldId id="256" r:id="rId2"/>
    <p:sldId id="304" r:id="rId3"/>
    <p:sldId id="257" r:id="rId4"/>
    <p:sldId id="261" r:id="rId5"/>
    <p:sldId id="342" r:id="rId6"/>
    <p:sldId id="344" r:id="rId7"/>
    <p:sldId id="354" r:id="rId8"/>
    <p:sldId id="346" r:id="rId9"/>
    <p:sldId id="343" r:id="rId10"/>
    <p:sldId id="345" r:id="rId11"/>
    <p:sldId id="262" r:id="rId12"/>
    <p:sldId id="363" r:id="rId13"/>
    <p:sldId id="356" r:id="rId14"/>
    <p:sldId id="348" r:id="rId15"/>
    <p:sldId id="341" r:id="rId16"/>
    <p:sldId id="357" r:id="rId17"/>
    <p:sldId id="358" r:id="rId18"/>
    <p:sldId id="359" r:id="rId19"/>
    <p:sldId id="360" r:id="rId20"/>
    <p:sldId id="361" r:id="rId21"/>
    <p:sldId id="281" r:id="rId22"/>
    <p:sldId id="347" r:id="rId23"/>
    <p:sldId id="355" r:id="rId24"/>
    <p:sldId id="362" r:id="rId25"/>
  </p:sldIdLst>
  <p:sldSz cx="12192000" cy="6858000"/>
  <p:notesSz cx="6858000" cy="9144000"/>
  <p:custDataLst>
    <p:tags r:id="rId27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 xmlns=""/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30" roundtripDataSignature="AMtx7miAYYJ+CqvYrdf855CZJbdxdgcPU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CC00"/>
    <a:srgbClr val="660066"/>
    <a:srgbClr val="FF0000"/>
    <a:srgbClr val="31E4F7"/>
    <a:srgbClr val="07A8B9"/>
    <a:srgbClr val="FF00FF"/>
    <a:srgbClr val="006600"/>
    <a:srgbClr val="FF5050"/>
    <a:srgbClr val="51B416"/>
    <a:srgbClr val="1A04B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4660"/>
  </p:normalViewPr>
  <p:slideViewPr>
    <p:cSldViewPr snapToGrid="0">
      <p:cViewPr>
        <p:scale>
          <a:sx n="90" d="100"/>
          <a:sy n="90" d="100"/>
        </p:scale>
        <p:origin x="-66" y="66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ags" Target="tags/tag1.xml"/><Relationship Id="rId30" Type="http://customschemas.google.com/relationships/presentationmetadata" Target="metadata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10.xml.rels><?xml version="1.0" encoding="UTF-8" standalone="yes"?>
<Relationships xmlns="http://schemas.openxmlformats.org/package/2006/relationships"><Relationship Id="rId1" Type="http://schemas.microsoft.com/office/2006/relationships/activeXControlBinary" Target="activeX10.bin"/></Relationships>
</file>

<file path=ppt/activeX/_rels/activeX11.xml.rels><?xml version="1.0" encoding="UTF-8" standalone="yes"?>
<Relationships xmlns="http://schemas.openxmlformats.org/package/2006/relationships"><Relationship Id="rId1" Type="http://schemas.microsoft.com/office/2006/relationships/activeXControlBinary" Target="activeX11.bin"/></Relationships>
</file>

<file path=ppt/activeX/_rels/activeX12.xml.rels><?xml version="1.0" encoding="UTF-8" standalone="yes"?>
<Relationships xmlns="http://schemas.openxmlformats.org/package/2006/relationships"><Relationship Id="rId1" Type="http://schemas.microsoft.com/office/2006/relationships/activeXControlBinary" Target="activeX12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_rels/activeX3.xml.rels><?xml version="1.0" encoding="UTF-8" standalone="yes"?>
<Relationships xmlns="http://schemas.openxmlformats.org/package/2006/relationships"><Relationship Id="rId1" Type="http://schemas.microsoft.com/office/2006/relationships/activeXControlBinary" Target="activeX3.bin"/></Relationships>
</file>

<file path=ppt/activeX/_rels/activeX4.xml.rels><?xml version="1.0" encoding="UTF-8" standalone="yes"?>
<Relationships xmlns="http://schemas.openxmlformats.org/package/2006/relationships"><Relationship Id="rId1" Type="http://schemas.microsoft.com/office/2006/relationships/activeXControlBinary" Target="activeX4.bin"/></Relationships>
</file>

<file path=ppt/activeX/_rels/activeX5.xml.rels><?xml version="1.0" encoding="UTF-8" standalone="yes"?>
<Relationships xmlns="http://schemas.openxmlformats.org/package/2006/relationships"><Relationship Id="rId1" Type="http://schemas.microsoft.com/office/2006/relationships/activeXControlBinary" Target="activeX5.bin"/></Relationships>
</file>

<file path=ppt/activeX/_rels/activeX6.xml.rels><?xml version="1.0" encoding="UTF-8" standalone="yes"?>
<Relationships xmlns="http://schemas.openxmlformats.org/package/2006/relationships"><Relationship Id="rId1" Type="http://schemas.microsoft.com/office/2006/relationships/activeXControlBinary" Target="activeX6.bin"/></Relationships>
</file>

<file path=ppt/activeX/_rels/activeX7.xml.rels><?xml version="1.0" encoding="UTF-8" standalone="yes"?>
<Relationships xmlns="http://schemas.openxmlformats.org/package/2006/relationships"><Relationship Id="rId1" Type="http://schemas.microsoft.com/office/2006/relationships/activeXControlBinary" Target="activeX7.bin"/></Relationships>
</file>

<file path=ppt/activeX/_rels/activeX8.xml.rels><?xml version="1.0" encoding="UTF-8" standalone="yes"?>
<Relationships xmlns="http://schemas.openxmlformats.org/package/2006/relationships"><Relationship Id="rId1" Type="http://schemas.microsoft.com/office/2006/relationships/activeXControlBinary" Target="activeX8.bin"/></Relationships>
</file>

<file path=ppt/activeX/_rels/activeX9.xml.rels><?xml version="1.0" encoding="UTF-8" standalone="yes"?>
<Relationships xmlns="http://schemas.openxmlformats.org/package/2006/relationships"><Relationship Id="rId1" Type="http://schemas.microsoft.com/office/2006/relationships/activeXControlBinary" Target="activeX9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0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4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5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6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7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8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9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16.wmf"/><Relationship Id="rId2" Type="http://schemas.openxmlformats.org/officeDocument/2006/relationships/image" Target="../media/image15.wmf"/><Relationship Id="rId1" Type="http://schemas.openxmlformats.org/officeDocument/2006/relationships/image" Target="../media/image14.wmf"/><Relationship Id="rId6" Type="http://schemas.openxmlformats.org/officeDocument/2006/relationships/image" Target="../media/image19.wmf"/><Relationship Id="rId5" Type="http://schemas.openxmlformats.org/officeDocument/2006/relationships/image" Target="../media/image18.wmf"/><Relationship Id="rId4" Type="http://schemas.openxmlformats.org/officeDocument/2006/relationships/image" Target="../media/image17.wmf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32.wmf"/><Relationship Id="rId2" Type="http://schemas.openxmlformats.org/officeDocument/2006/relationships/image" Target="../media/image31.wmf"/><Relationship Id="rId1" Type="http://schemas.openxmlformats.org/officeDocument/2006/relationships/image" Target="../media/image30.wmf"/><Relationship Id="rId6" Type="http://schemas.openxmlformats.org/officeDocument/2006/relationships/image" Target="../media/image35.wmf"/><Relationship Id="rId5" Type="http://schemas.openxmlformats.org/officeDocument/2006/relationships/image" Target="../media/image34.wmf"/><Relationship Id="rId4" Type="http://schemas.openxmlformats.org/officeDocument/2006/relationships/image" Target="../media/image33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70285458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</a:t>
            </a:fld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" name="Google Shape;18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86" name="Google Shape;186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" name="Google Shape;282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13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0607889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14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8263481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22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2894899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23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5229041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24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03148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1.png"/><Relationship Id="rId4" Type="http://schemas.openxmlformats.org/officeDocument/2006/relationships/image" Target="../media/image5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gif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13" Type="http://schemas.openxmlformats.org/officeDocument/2006/relationships/image" Target="../media/image23.png"/><Relationship Id="rId18" Type="http://schemas.openxmlformats.org/officeDocument/2006/relationships/image" Target="../media/image28.wmf"/><Relationship Id="rId3" Type="http://schemas.openxmlformats.org/officeDocument/2006/relationships/control" Target="../activeX/activeX2.xml"/><Relationship Id="rId7" Type="http://schemas.openxmlformats.org/officeDocument/2006/relationships/control" Target="../activeX/activeX6.xml"/><Relationship Id="rId12" Type="http://schemas.openxmlformats.org/officeDocument/2006/relationships/image" Target="../media/image22.png"/><Relationship Id="rId17" Type="http://schemas.openxmlformats.org/officeDocument/2006/relationships/image" Target="../media/image27.wmf"/><Relationship Id="rId2" Type="http://schemas.openxmlformats.org/officeDocument/2006/relationships/control" Target="../activeX/activeX1.xml"/><Relationship Id="rId16" Type="http://schemas.openxmlformats.org/officeDocument/2006/relationships/image" Target="../media/image26.wmf"/><Relationship Id="rId1" Type="http://schemas.openxmlformats.org/officeDocument/2006/relationships/vmlDrawing" Target="../drawings/vmlDrawing1.vml"/><Relationship Id="rId6" Type="http://schemas.openxmlformats.org/officeDocument/2006/relationships/control" Target="../activeX/activeX5.xml"/><Relationship Id="rId11" Type="http://schemas.openxmlformats.org/officeDocument/2006/relationships/image" Target="../media/image21.png"/><Relationship Id="rId5" Type="http://schemas.openxmlformats.org/officeDocument/2006/relationships/control" Target="../activeX/activeX4.xml"/><Relationship Id="rId15" Type="http://schemas.openxmlformats.org/officeDocument/2006/relationships/image" Target="../media/image25.wmf"/><Relationship Id="rId10" Type="http://schemas.openxmlformats.org/officeDocument/2006/relationships/image" Target="../media/image20.png"/><Relationship Id="rId19" Type="http://schemas.openxmlformats.org/officeDocument/2006/relationships/image" Target="../media/image29.wmf"/><Relationship Id="rId4" Type="http://schemas.openxmlformats.org/officeDocument/2006/relationships/control" Target="../activeX/activeX3.xml"/><Relationship Id="rId9" Type="http://schemas.openxmlformats.org/officeDocument/2006/relationships/notesSlide" Target="../notesSlides/notesSlide4.xml"/><Relationship Id="rId14" Type="http://schemas.openxmlformats.org/officeDocument/2006/relationships/image" Target="../media/image24.w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13" Type="http://schemas.openxmlformats.org/officeDocument/2006/relationships/image" Target="../media/image22.png"/><Relationship Id="rId18" Type="http://schemas.openxmlformats.org/officeDocument/2006/relationships/image" Target="../media/image39.wmf"/><Relationship Id="rId3" Type="http://schemas.openxmlformats.org/officeDocument/2006/relationships/control" Target="../activeX/activeX8.xml"/><Relationship Id="rId7" Type="http://schemas.openxmlformats.org/officeDocument/2006/relationships/control" Target="../activeX/activeX12.xml"/><Relationship Id="rId12" Type="http://schemas.openxmlformats.org/officeDocument/2006/relationships/image" Target="../media/image21.png"/><Relationship Id="rId17" Type="http://schemas.openxmlformats.org/officeDocument/2006/relationships/image" Target="../media/image38.wmf"/><Relationship Id="rId2" Type="http://schemas.openxmlformats.org/officeDocument/2006/relationships/control" Target="../activeX/activeX7.xml"/><Relationship Id="rId16" Type="http://schemas.openxmlformats.org/officeDocument/2006/relationships/image" Target="../media/image37.wmf"/><Relationship Id="rId20" Type="http://schemas.openxmlformats.org/officeDocument/2006/relationships/image" Target="../media/image41.wmf"/><Relationship Id="rId1" Type="http://schemas.openxmlformats.org/officeDocument/2006/relationships/vmlDrawing" Target="../drawings/vmlDrawing2.vml"/><Relationship Id="rId6" Type="http://schemas.openxmlformats.org/officeDocument/2006/relationships/control" Target="../activeX/activeX11.xml"/><Relationship Id="rId11" Type="http://schemas.openxmlformats.org/officeDocument/2006/relationships/image" Target="../media/image23.png"/><Relationship Id="rId5" Type="http://schemas.openxmlformats.org/officeDocument/2006/relationships/control" Target="../activeX/activeX10.xml"/><Relationship Id="rId15" Type="http://schemas.openxmlformats.org/officeDocument/2006/relationships/image" Target="../media/image36.wmf"/><Relationship Id="rId10" Type="http://schemas.openxmlformats.org/officeDocument/2006/relationships/image" Target="../media/image20.png"/><Relationship Id="rId19" Type="http://schemas.openxmlformats.org/officeDocument/2006/relationships/image" Target="../media/image40.wmf"/><Relationship Id="rId4" Type="http://schemas.openxmlformats.org/officeDocument/2006/relationships/control" Target="../activeX/activeX9.xml"/><Relationship Id="rId9" Type="http://schemas.openxmlformats.org/officeDocument/2006/relationships/notesSlide" Target="../notesSlides/notesSlide5.xml"/><Relationship Id="rId14" Type="http://schemas.openxmlformats.org/officeDocument/2006/relationships/image" Target="../media/image13.gif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openxmlformats.org/officeDocument/2006/relationships/slideLayout" Target="../slideLayouts/slideLayout1.xml"/><Relationship Id="rId7" Type="http://schemas.microsoft.com/office/2007/relationships/hdphoto" Target="../media/hdphoto1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16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45.png"/><Relationship Id="rId18" Type="http://schemas.openxmlformats.org/officeDocument/2006/relationships/slide" Target="slide19.xml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47.png"/><Relationship Id="rId12" Type="http://schemas.microsoft.com/office/2007/relationships/hdphoto" Target="../media/hdphoto1.wdp"/><Relationship Id="rId17" Type="http://schemas.openxmlformats.org/officeDocument/2006/relationships/slide" Target="slide18.xml"/><Relationship Id="rId2" Type="http://schemas.openxmlformats.org/officeDocument/2006/relationships/audio" Target="../media/media1.mp3"/><Relationship Id="rId16" Type="http://schemas.microsoft.com/office/2007/relationships/hdphoto" Target="../media/hdphoto3.wdp"/><Relationship Id="rId1" Type="http://schemas.microsoft.com/office/2007/relationships/media" Target="../media/media1.mp3"/><Relationship Id="rId6" Type="http://schemas.openxmlformats.org/officeDocument/2006/relationships/slide" Target="slide3.xml"/><Relationship Id="rId11" Type="http://schemas.openxmlformats.org/officeDocument/2006/relationships/image" Target="../media/image44.png"/><Relationship Id="rId5" Type="http://schemas.openxmlformats.org/officeDocument/2006/relationships/image" Target="../media/image46.png"/><Relationship Id="rId15" Type="http://schemas.openxmlformats.org/officeDocument/2006/relationships/image" Target="../media/image48.png"/><Relationship Id="rId10" Type="http://schemas.openxmlformats.org/officeDocument/2006/relationships/slide" Target="slide21.xml"/><Relationship Id="rId19" Type="http://schemas.openxmlformats.org/officeDocument/2006/relationships/slide" Target="slide20.xml"/><Relationship Id="rId4" Type="http://schemas.openxmlformats.org/officeDocument/2006/relationships/image" Target="../media/image42.png"/><Relationship Id="rId9" Type="http://schemas.openxmlformats.org/officeDocument/2006/relationships/image" Target="../media/image43.png"/><Relationship Id="rId14" Type="http://schemas.openxmlformats.org/officeDocument/2006/relationships/slide" Target="slide17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13" Type="http://schemas.openxmlformats.org/officeDocument/2006/relationships/image" Target="../media/image53.png"/><Relationship Id="rId3" Type="http://schemas.openxmlformats.org/officeDocument/2006/relationships/audio" Target="../media/audio2.wav"/><Relationship Id="rId7" Type="http://schemas.microsoft.com/office/2007/relationships/hdphoto" Target="../media/hdphoto4.wdp"/><Relationship Id="rId12" Type="http://schemas.openxmlformats.org/officeDocument/2006/relationships/slide" Target="slide16.xml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0.png"/><Relationship Id="rId11" Type="http://schemas.microsoft.com/office/2007/relationships/hdphoto" Target="../media/hdphoto6.wdp"/><Relationship Id="rId5" Type="http://schemas.openxmlformats.org/officeDocument/2006/relationships/image" Target="../media/image49.jpg"/><Relationship Id="rId10" Type="http://schemas.openxmlformats.org/officeDocument/2006/relationships/image" Target="../media/image52.png"/><Relationship Id="rId4" Type="http://schemas.openxmlformats.org/officeDocument/2006/relationships/image" Target="../media/image42.png"/><Relationship Id="rId9" Type="http://schemas.microsoft.com/office/2007/relationships/hdphoto" Target="../media/hdphoto5.wdp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13" Type="http://schemas.openxmlformats.org/officeDocument/2006/relationships/image" Target="../media/image53.png"/><Relationship Id="rId3" Type="http://schemas.openxmlformats.org/officeDocument/2006/relationships/audio" Target="../media/audio2.wav"/><Relationship Id="rId7" Type="http://schemas.microsoft.com/office/2007/relationships/hdphoto" Target="../media/hdphoto4.wdp"/><Relationship Id="rId12" Type="http://schemas.openxmlformats.org/officeDocument/2006/relationships/slide" Target="slide16.xml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0.png"/><Relationship Id="rId11" Type="http://schemas.microsoft.com/office/2007/relationships/hdphoto" Target="../media/hdphoto6.wdp"/><Relationship Id="rId5" Type="http://schemas.openxmlformats.org/officeDocument/2006/relationships/image" Target="../media/image49.jpg"/><Relationship Id="rId10" Type="http://schemas.openxmlformats.org/officeDocument/2006/relationships/image" Target="../media/image52.png"/><Relationship Id="rId4" Type="http://schemas.openxmlformats.org/officeDocument/2006/relationships/image" Target="../media/image42.png"/><Relationship Id="rId9" Type="http://schemas.microsoft.com/office/2007/relationships/hdphoto" Target="../media/hdphoto5.wdp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13" Type="http://schemas.openxmlformats.org/officeDocument/2006/relationships/image" Target="../media/image53.png"/><Relationship Id="rId3" Type="http://schemas.openxmlformats.org/officeDocument/2006/relationships/audio" Target="../media/audio2.wav"/><Relationship Id="rId7" Type="http://schemas.microsoft.com/office/2007/relationships/hdphoto" Target="../media/hdphoto5.wdp"/><Relationship Id="rId12" Type="http://schemas.openxmlformats.org/officeDocument/2006/relationships/slide" Target="slide16.xml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1.png"/><Relationship Id="rId11" Type="http://schemas.microsoft.com/office/2007/relationships/hdphoto" Target="../media/hdphoto4.wdp"/><Relationship Id="rId5" Type="http://schemas.openxmlformats.org/officeDocument/2006/relationships/image" Target="../media/image49.jpg"/><Relationship Id="rId10" Type="http://schemas.openxmlformats.org/officeDocument/2006/relationships/image" Target="../media/image50.png"/><Relationship Id="rId4" Type="http://schemas.openxmlformats.org/officeDocument/2006/relationships/image" Target="../media/image42.png"/><Relationship Id="rId9" Type="http://schemas.microsoft.com/office/2007/relationships/hdphoto" Target="../media/hdphoto6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13" Type="http://schemas.openxmlformats.org/officeDocument/2006/relationships/image" Target="../media/image53.png"/><Relationship Id="rId3" Type="http://schemas.openxmlformats.org/officeDocument/2006/relationships/audio" Target="../media/audio2.wav"/><Relationship Id="rId7" Type="http://schemas.microsoft.com/office/2007/relationships/hdphoto" Target="../media/hdphoto4.wdp"/><Relationship Id="rId12" Type="http://schemas.openxmlformats.org/officeDocument/2006/relationships/slide" Target="slide16.xml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0.png"/><Relationship Id="rId11" Type="http://schemas.microsoft.com/office/2007/relationships/hdphoto" Target="../media/hdphoto6.wdp"/><Relationship Id="rId5" Type="http://schemas.openxmlformats.org/officeDocument/2006/relationships/image" Target="../media/image49.jpg"/><Relationship Id="rId10" Type="http://schemas.openxmlformats.org/officeDocument/2006/relationships/image" Target="../media/image52.png"/><Relationship Id="rId4" Type="http://schemas.openxmlformats.org/officeDocument/2006/relationships/image" Target="../media/image42.png"/><Relationship Id="rId9" Type="http://schemas.microsoft.com/office/2007/relationships/hdphoto" Target="../media/hdphoto5.wdp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g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.png"/><Relationship Id="rId5" Type="http://schemas.openxmlformats.org/officeDocument/2006/relationships/image" Target="../media/image5.jpg"/><Relationship Id="rId4" Type="http://schemas.openxmlformats.org/officeDocument/2006/relationships/audio" Target="../media/audio3.wav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7.png"/><Relationship Id="rId4" Type="http://schemas.openxmlformats.org/officeDocument/2006/relationships/image" Target="../media/image5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8.png"/><Relationship Id="rId4" Type="http://schemas.openxmlformats.org/officeDocument/2006/relationships/image" Target="../media/image5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9.png"/><Relationship Id="rId4" Type="http://schemas.openxmlformats.org/officeDocument/2006/relationships/image" Target="../media/image5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0.png"/><Relationship Id="rId4" Type="http://schemas.openxmlformats.org/officeDocument/2006/relationships/image" Target="../media/image5.jp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9.png"/><Relationship Id="rId4" Type="http://schemas.openxmlformats.org/officeDocument/2006/relationships/image" Target="../media/image5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90;p7"/>
          <p:cNvSpPr txBox="1"/>
          <p:nvPr/>
        </p:nvSpPr>
        <p:spPr>
          <a:xfrm>
            <a:off x="3122725" y="1380551"/>
            <a:ext cx="7023272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3200" b="1" i="0" u="none" strike="noStrike" dirty="0" err="1">
                <a:ln w="22225">
                  <a:noFill/>
                  <a:prstDash val="solid"/>
                </a:ln>
                <a:solidFill>
                  <a:srgbClr val="C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Bài</a:t>
            </a:r>
            <a:endParaRPr lang="en-US" sz="3200" b="1" i="0" u="none" strike="noStrike" dirty="0">
              <a:ln w="22225">
                <a:noFill/>
                <a:prstDash val="solid"/>
              </a:ln>
              <a:solidFill>
                <a:srgbClr val="C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lvl="0" algn="ctr">
              <a:defRPr/>
            </a:pP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</a:p>
          <a:p>
            <a:pPr lvl="0" algn="ctr">
              <a:defRPr/>
            </a:pP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phạm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vi 20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76278" y="688856"/>
            <a:ext cx="4461395" cy="2693168"/>
            <a:chOff x="57427" y="369056"/>
            <a:chExt cx="4461395" cy="2693168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 flipH="1">
              <a:off x="57427" y="369056"/>
              <a:ext cx="2362655" cy="1637383"/>
            </a:xfrm>
            <a:prstGeom prst="rect">
              <a:avLst/>
            </a:prstGeom>
          </p:spPr>
        </p:pic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solidFill>
                      <a:schemeClr val="bg1"/>
                    </a:solidFill>
                  </a:rPr>
                  <a:t>7 + 7 = ?</a:t>
                </a:r>
              </a:p>
            </p:txBody>
          </p:sp>
        </p:grpSp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29907" y="34084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80923" y="34355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50484" y="4218412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14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3550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90;p7"/>
          <p:cNvSpPr txBox="1"/>
          <p:nvPr/>
        </p:nvSpPr>
        <p:spPr>
          <a:xfrm>
            <a:off x="2978338" y="2343824"/>
            <a:ext cx="8855721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LẬP 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95693" y="914603"/>
            <a:ext cx="1382232" cy="42728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829338" y="913841"/>
            <a:ext cx="707245" cy="5586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=11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59074" y="956703"/>
            <a:ext cx="1283076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Mỹ Anh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14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67340" y="1520204"/>
            <a:ext cx="1382232" cy="42728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9 + </a:t>
            </a:r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800985" y="1519442"/>
            <a:ext cx="707245" cy="5586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=12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26819" y="1548901"/>
            <a:ext cx="1276676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Ph  Anh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17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39783" y="2130158"/>
            <a:ext cx="1382232" cy="42728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9 + </a:t>
            </a:r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73428" y="2118763"/>
            <a:ext cx="707245" cy="5586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=13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99155" y="2167237"/>
            <a:ext cx="1283076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r>
              <a:rPr lang="en-US" sz="2000" b="1" smtClean="0">
                <a:solidFill>
                  <a:srgbClr val="1A04BC"/>
                </a:solidFill>
              </a:rPr>
              <a:t>M. </a:t>
            </a:r>
            <a:r>
              <a:rPr lang="en-US" sz="2000" b="1" dirty="0" err="1" smtClean="0">
                <a:solidFill>
                  <a:srgbClr val="1A04BC"/>
                </a:solidFill>
              </a:rPr>
              <a:t>Anh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20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42532" y="2712731"/>
            <a:ext cx="1382232" cy="42728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9 + </a:t>
            </a:r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776177" y="2711969"/>
            <a:ext cx="707245" cy="5586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=14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6858" y="2746827"/>
            <a:ext cx="1283076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T.  </a:t>
            </a:r>
            <a:r>
              <a:rPr lang="en-US" sz="2000" b="1" dirty="0" err="1" smtClean="0">
                <a:solidFill>
                  <a:srgbClr val="1A04BC"/>
                </a:solidFill>
              </a:rPr>
              <a:t>Anh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23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-1" y="3301602"/>
            <a:ext cx="1382232" cy="4333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9 + </a:t>
            </a:r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733644" y="3318041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=15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7339" y="3337946"/>
            <a:ext cx="1394813" cy="369332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r>
              <a:rPr lang="en-US" sz="1800" b="1" smtClean="0">
                <a:solidFill>
                  <a:srgbClr val="1A04BC"/>
                </a:solidFill>
              </a:rPr>
              <a:t>Tuấn  </a:t>
            </a:r>
            <a:r>
              <a:rPr lang="en-US" sz="1800" b="1" dirty="0" err="1" smtClean="0">
                <a:solidFill>
                  <a:srgbClr val="1A04BC"/>
                </a:solidFill>
              </a:rPr>
              <a:t>Anh</a:t>
            </a:r>
            <a:endParaRPr lang="en-US" sz="1800" b="1" dirty="0">
              <a:solidFill>
                <a:srgbClr val="1A04BC"/>
              </a:solidFill>
            </a:endParaRPr>
          </a:p>
        </p:txBody>
      </p:sp>
      <p:sp>
        <p:nvSpPr>
          <p:cNvPr id="26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-1" y="3901904"/>
            <a:ext cx="1382232" cy="44194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9 + </a:t>
            </a:r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33644" y="3916288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=16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7949" y="3940661"/>
            <a:ext cx="1343649" cy="369332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800" b="1" smtClean="0">
                <a:solidFill>
                  <a:srgbClr val="1A04BC"/>
                </a:solidFill>
              </a:rPr>
              <a:t>Ngọc </a:t>
            </a:r>
            <a:r>
              <a:rPr lang="en-US" sz="1800" b="1" dirty="0" err="1" smtClean="0">
                <a:solidFill>
                  <a:srgbClr val="1A04BC"/>
                </a:solidFill>
              </a:rPr>
              <a:t>Anh</a:t>
            </a:r>
            <a:endParaRPr lang="en-US" sz="1800" b="1" dirty="0">
              <a:solidFill>
                <a:srgbClr val="1A04BC"/>
              </a:solidFill>
            </a:endParaRPr>
          </a:p>
        </p:txBody>
      </p:sp>
      <p:sp>
        <p:nvSpPr>
          <p:cNvPr id="29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21263" y="4528634"/>
            <a:ext cx="1382232" cy="454201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9 + </a:t>
            </a:r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754908" y="4555274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=17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8654" y="4561554"/>
            <a:ext cx="1329071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 </a:t>
            </a:r>
            <a:r>
              <a:rPr lang="en-US" sz="2000" b="1" dirty="0" err="1" smtClean="0">
                <a:solidFill>
                  <a:srgbClr val="1A04BC"/>
                </a:solidFill>
              </a:rPr>
              <a:t>Á</a:t>
            </a:r>
            <a:r>
              <a:rPr lang="en-US" sz="2000" b="1" smtClean="0">
                <a:solidFill>
                  <a:srgbClr val="1A04BC"/>
                </a:solidFill>
              </a:rPr>
              <a:t>nh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32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0" y="5165842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33645" y="5176714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=18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42532" y="5196832"/>
            <a:ext cx="1304870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r>
              <a:rPr lang="en-US" sz="2000" b="1" smtClean="0">
                <a:solidFill>
                  <a:srgbClr val="1A04BC"/>
                </a:solidFill>
              </a:rPr>
              <a:t>Gia Bảo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35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1585362" y="1562251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1A04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 </a:t>
            </a:r>
            <a:r>
              <a:rPr lang="en-US" sz="2400" b="1" dirty="0">
                <a:solidFill>
                  <a:srgbClr val="1A04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1A04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rgbClr val="1A04B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2319007" y="1562490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=11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652072" y="1570780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Ph Bảo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38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1598336" y="2140552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1A04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 </a:t>
            </a:r>
            <a:r>
              <a:rPr lang="en-US" sz="2400" b="1" dirty="0">
                <a:solidFill>
                  <a:srgbClr val="1A04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1A04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US" sz="2400" b="1" dirty="0">
              <a:solidFill>
                <a:srgbClr val="1A04B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331981" y="2140791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=12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1680755" y="2180528"/>
            <a:ext cx="1277316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r>
              <a:rPr lang="en-US" sz="2000" b="1" smtClean="0">
                <a:solidFill>
                  <a:srgbClr val="1A04BC"/>
                </a:solidFill>
              </a:rPr>
              <a:t>Bình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41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1598336" y="2737077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1A04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 </a:t>
            </a:r>
            <a:r>
              <a:rPr lang="en-US" sz="2400" b="1" dirty="0">
                <a:solidFill>
                  <a:srgbClr val="1A04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1A04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en-US" sz="2400" b="1" dirty="0">
              <a:solidFill>
                <a:srgbClr val="1A04B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2331981" y="2737316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=13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607681" y="2765014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 </a:t>
            </a:r>
            <a:r>
              <a:rPr lang="en-US" sz="2000" b="1" dirty="0" smtClean="0">
                <a:solidFill>
                  <a:srgbClr val="1A04BC"/>
                </a:solidFill>
              </a:rPr>
              <a:t>Chi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44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1575839" y="3331274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1A04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 </a:t>
            </a:r>
            <a:r>
              <a:rPr lang="en-US" sz="2400" b="1" dirty="0">
                <a:solidFill>
                  <a:srgbClr val="1A04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1A04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endParaRPr lang="en-US" sz="2400" b="1" dirty="0">
              <a:solidFill>
                <a:srgbClr val="1A04B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309484" y="3331513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=14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587046" y="3369167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Duy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47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1536583" y="3935730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1A04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 </a:t>
            </a:r>
            <a:r>
              <a:rPr lang="en-US" sz="2400" b="1" dirty="0">
                <a:solidFill>
                  <a:srgbClr val="1A04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1A04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  <a:endParaRPr lang="en-US" sz="2400" b="1" dirty="0">
              <a:solidFill>
                <a:srgbClr val="1A04B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2270228" y="3935969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=15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1601616" y="3966746"/>
            <a:ext cx="1297951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Đạt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50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1580224" y="4555034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1A04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 </a:t>
            </a:r>
            <a:r>
              <a:rPr lang="en-US" sz="2400" b="1" dirty="0">
                <a:solidFill>
                  <a:srgbClr val="1A04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1A04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en-US" sz="2400" b="1" dirty="0">
              <a:solidFill>
                <a:srgbClr val="1A04B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313869" y="4555273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=16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1611585" y="4586388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Hạnh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53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1535748" y="5189248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1A04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 </a:t>
            </a:r>
            <a:r>
              <a:rPr lang="en-US" sz="2400" b="1" dirty="0">
                <a:solidFill>
                  <a:srgbClr val="1A04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+ 9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2269393" y="5189487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=17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585361" y="5215743"/>
            <a:ext cx="1314205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Hoàng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57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3097580" y="2184233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 </a:t>
            </a:r>
            <a:r>
              <a:rPr lang="en-US" sz="2400" b="1" dirty="0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US" sz="2400" b="1" dirty="0">
              <a:solidFill>
                <a:srgbClr val="FF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3831225" y="2184472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=11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3122333" y="2208162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Huy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60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3097579" y="2746588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 </a:t>
            </a:r>
            <a:r>
              <a:rPr lang="en-US" sz="2400" b="1" dirty="0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en-US" sz="2400" b="1" dirty="0">
              <a:solidFill>
                <a:srgbClr val="FF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3831224" y="2746827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=12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132603" y="2801294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Hương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63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3131339" y="3339793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 </a:t>
            </a:r>
            <a:r>
              <a:rPr lang="en-US" sz="2400" b="1" dirty="0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endParaRPr lang="en-US" sz="2400" b="1" dirty="0">
              <a:solidFill>
                <a:srgbClr val="FF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3864984" y="3340032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=13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3151316" y="3407769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Khoa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66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3119057" y="3916049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 </a:t>
            </a:r>
            <a:r>
              <a:rPr lang="en-US" sz="2400" b="1" dirty="0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  <a:endParaRPr lang="en-US" sz="2400" b="1" dirty="0">
              <a:solidFill>
                <a:srgbClr val="FF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3852702" y="3916288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</a:t>
            </a:r>
            <a:r>
              <a:rPr lang="en-US" sz="2400" b="1" dirty="0" smtClean="0">
                <a:solidFill>
                  <a:srgbClr val="FF0000"/>
                </a:solidFill>
              </a:rPr>
              <a:t>14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3141140" y="3935969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 smtClean="0">
                <a:solidFill>
                  <a:srgbClr val="1A04BC"/>
                </a:solidFill>
              </a:rPr>
              <a:t>Kiệt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69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3137770" y="4586430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 </a:t>
            </a:r>
            <a:r>
              <a:rPr lang="en-US" sz="2400" b="1" dirty="0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en-US" sz="2400" b="1" dirty="0">
              <a:solidFill>
                <a:srgbClr val="FF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3871415" y="4586669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=15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3145578" y="4582725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 smtClean="0">
                <a:solidFill>
                  <a:srgbClr val="1A04BC"/>
                </a:solidFill>
              </a:rPr>
              <a:t>Nhi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72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3098037" y="5189248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 </a:t>
            </a:r>
            <a:r>
              <a:rPr lang="en-US" sz="2400" b="1" dirty="0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  <a:endParaRPr lang="en-US" sz="2400" b="1" dirty="0">
              <a:solidFill>
                <a:srgbClr val="FF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3821049" y="5189487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=16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111583" y="5220346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 </a:t>
            </a:r>
            <a:r>
              <a:rPr lang="en-US" sz="2000" b="1" dirty="0" err="1" smtClean="0">
                <a:solidFill>
                  <a:srgbClr val="1A04BC"/>
                </a:solidFill>
              </a:rPr>
              <a:t>Linh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75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4663724" y="2781309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51B41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</a:t>
            </a:r>
            <a:r>
              <a:rPr lang="en-US" sz="2400" b="1" dirty="0">
                <a:solidFill>
                  <a:srgbClr val="51B41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51B41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en-US" sz="2400" b="1" dirty="0">
              <a:solidFill>
                <a:srgbClr val="51B41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397369" y="2781548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=11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4691631" y="2781227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Nam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78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4704245" y="3361952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51B41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</a:t>
            </a:r>
            <a:r>
              <a:rPr lang="en-US" sz="2400" b="1" dirty="0">
                <a:solidFill>
                  <a:srgbClr val="51B41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51B41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endParaRPr lang="en-US" sz="2400" b="1" dirty="0">
              <a:solidFill>
                <a:srgbClr val="51B41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5431912" y="3371931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=12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4755426" y="3379026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 </a:t>
            </a:r>
            <a:r>
              <a:rPr lang="en-US" sz="2000" b="1" dirty="0" smtClean="0">
                <a:solidFill>
                  <a:srgbClr val="1A04BC"/>
                </a:solidFill>
              </a:rPr>
              <a:t>Minh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81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4725511" y="3916049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51B41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</a:t>
            </a:r>
            <a:r>
              <a:rPr lang="en-US" sz="2400" b="1" dirty="0">
                <a:solidFill>
                  <a:srgbClr val="51B41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51B41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  <a:endParaRPr lang="en-US" sz="2400" b="1" dirty="0">
              <a:solidFill>
                <a:srgbClr val="51B41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5459156" y="3916288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=13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4744796" y="3926015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Ngân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84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4699340" y="4586388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51B41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</a:t>
            </a:r>
            <a:r>
              <a:rPr lang="en-US" sz="2400" b="1" dirty="0">
                <a:solidFill>
                  <a:srgbClr val="51B41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51B41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en-US" sz="2400" b="1" dirty="0">
              <a:solidFill>
                <a:srgbClr val="51B41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5432985" y="4586627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=14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4670240" y="4607938"/>
            <a:ext cx="1448968" cy="369332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800" b="1" smtClean="0">
                <a:solidFill>
                  <a:srgbClr val="1A04BC"/>
                </a:solidFill>
              </a:rPr>
              <a:t>Tăng Ngọc</a:t>
            </a:r>
            <a:endParaRPr lang="en-US" sz="1800" b="1" dirty="0">
              <a:solidFill>
                <a:srgbClr val="1A04BC"/>
              </a:solidFill>
            </a:endParaRPr>
          </a:p>
        </p:txBody>
      </p:sp>
      <p:sp>
        <p:nvSpPr>
          <p:cNvPr id="87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4670240" y="5192938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51B41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</a:t>
            </a:r>
            <a:r>
              <a:rPr lang="en-US" sz="2400" b="1" dirty="0">
                <a:solidFill>
                  <a:srgbClr val="51B41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51B41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  <a:endParaRPr lang="en-US" sz="2400" b="1" dirty="0">
              <a:solidFill>
                <a:srgbClr val="51B41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5403885" y="5193177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=15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4707418" y="5202144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smtClean="0">
                <a:solidFill>
                  <a:srgbClr val="1A04BC"/>
                </a:solidFill>
              </a:rPr>
              <a:t>M </a:t>
            </a:r>
            <a:r>
              <a:rPr lang="en-US" sz="2000" b="1" dirty="0" err="1" smtClean="0">
                <a:solidFill>
                  <a:srgbClr val="1A04BC"/>
                </a:solidFill>
              </a:rPr>
              <a:t>Ngọc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90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6253055" y="3387784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 </a:t>
            </a:r>
            <a:r>
              <a:rPr lang="en-US" sz="2400" b="1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endParaRPr lang="en-US" sz="2400" b="1" dirty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6986700" y="3388023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=11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6249521" y="3414313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r>
              <a:rPr lang="en-US" sz="2000" b="1" smtClean="0">
                <a:solidFill>
                  <a:srgbClr val="1A04BC"/>
                </a:solidFill>
              </a:rPr>
              <a:t>Yến Nhi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93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6240081" y="3913243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 </a:t>
            </a:r>
            <a:r>
              <a:rPr lang="en-US" sz="2400" b="1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  <a:endParaRPr lang="en-US" sz="2400" b="1" dirty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6973726" y="3913482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=12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6225103" y="3951627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Phượng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96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6227107" y="4551345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 </a:t>
            </a:r>
            <a:r>
              <a:rPr lang="en-US" sz="2400" b="1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en-US" sz="2400" b="1" dirty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6960752" y="4551584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=13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6226870" y="4581155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r>
              <a:rPr lang="en-US" sz="2000" b="1" smtClean="0">
                <a:solidFill>
                  <a:srgbClr val="1A04BC"/>
                </a:solidFill>
              </a:rPr>
              <a:t>Quyên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99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6253055" y="5189248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 </a:t>
            </a:r>
            <a:r>
              <a:rPr lang="en-US" sz="2400" b="1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  <a:endParaRPr lang="en-US" sz="2400" b="1" dirty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6986700" y="5189487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=14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6266487" y="5200624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Thành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102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7782514" y="3913243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 </a:t>
            </a:r>
            <a:r>
              <a:rPr lang="en-US" sz="24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  <a:endParaRPr lang="en-US" sz="2400" b="1" dirty="0">
              <a:solidFill>
                <a:schemeClr val="accent2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8516159" y="3913482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=11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785656" y="3904287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Trang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105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7739985" y="4550139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 </a:t>
            </a:r>
            <a:r>
              <a:rPr lang="en-US" sz="24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en-US" sz="2400" b="1" dirty="0">
              <a:solidFill>
                <a:schemeClr val="accent2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8473630" y="4550378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=12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7781364" y="4594917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Văn Tú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108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7786806" y="5176475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 </a:t>
            </a:r>
            <a:r>
              <a:rPr lang="en-US" sz="24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  <a:endParaRPr lang="en-US" sz="2400" b="1" dirty="0">
              <a:solidFill>
                <a:schemeClr val="accent2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8520451" y="5176714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=13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7808700" y="5221748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Tùng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111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9317670" y="4590963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 + 8</a:t>
            </a:r>
            <a:endParaRPr lang="en-US" sz="2400" b="1" dirty="0">
              <a:solidFill>
                <a:srgbClr val="66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10051315" y="4591202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=11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9317670" y="4594765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Vy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114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9330644" y="5221509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 </a:t>
            </a:r>
            <a:r>
              <a:rPr lang="en-US" sz="2400" b="1" dirty="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  <a:endParaRPr lang="en-US" sz="2400" b="1" dirty="0">
              <a:solidFill>
                <a:srgbClr val="66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10064289" y="5221748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=12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116" name="TextBox 115"/>
          <p:cNvSpPr txBox="1"/>
          <p:nvPr/>
        </p:nvSpPr>
        <p:spPr>
          <a:xfrm>
            <a:off x="9347785" y="5246238"/>
            <a:ext cx="1359818" cy="400110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smtClean="0">
                <a:solidFill>
                  <a:srgbClr val="1A04BC"/>
                </a:solidFill>
              </a:rPr>
              <a:t>Đăng </a:t>
            </a:r>
            <a:endParaRPr lang="en-US" sz="2000" b="1" dirty="0">
              <a:solidFill>
                <a:srgbClr val="1A04BC"/>
              </a:solidFill>
            </a:endParaRPr>
          </a:p>
        </p:txBody>
      </p:sp>
      <p:sp>
        <p:nvSpPr>
          <p:cNvPr id="117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10809768" y="5221211"/>
            <a:ext cx="1382232" cy="417168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rgbClr val="00CC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 </a:t>
            </a:r>
            <a:r>
              <a:rPr lang="en-US" sz="2400" b="1" dirty="0">
                <a:solidFill>
                  <a:srgbClr val="00CC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lang="en-US" sz="2400" b="1" dirty="0" smtClean="0">
                <a:solidFill>
                  <a:srgbClr val="00CC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  <a:endParaRPr lang="en-US" sz="2400" b="1" dirty="0">
              <a:solidFill>
                <a:srgbClr val="00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11543413" y="5221450"/>
            <a:ext cx="7072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</a:rPr>
              <a:t>=11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10833414" y="5250952"/>
            <a:ext cx="1334940" cy="369332"/>
          </a:xfrm>
          <a:prstGeom prst="rect">
            <a:avLst/>
          </a:prstGeom>
          <a:solidFill>
            <a:srgbClr val="99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800" b="1" smtClean="0">
                <a:solidFill>
                  <a:srgbClr val="1A04BC"/>
                </a:solidFill>
              </a:rPr>
              <a:t>Phúc</a:t>
            </a:r>
            <a:endParaRPr lang="en-US" sz="1800" b="1" dirty="0">
              <a:solidFill>
                <a:srgbClr val="1A04BC"/>
              </a:solidFill>
            </a:endParaRPr>
          </a:p>
        </p:txBody>
      </p:sp>
      <p:pic>
        <p:nvPicPr>
          <p:cNvPr id="121" name="Picture 120">
            <a:extLst>
              <a:ext uri="{FF2B5EF4-FFF2-40B4-BE49-F238E27FC236}">
                <a16:creationId xmlns:a16="http://schemas.microsoft.com/office/drawing/2014/main" xmlns="" id="{827078A1-C23A-44DF-93BA-95602AD756D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81836" y="189853"/>
            <a:ext cx="2611441" cy="26114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7582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9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0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2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3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4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5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6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7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8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9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>
                      <p:stCondLst>
                        <p:cond delay="indefinite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0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8" fill="hold">
                      <p:stCondLst>
                        <p:cond delay="indefinite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1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3" fill="hold">
                      <p:stCondLst>
                        <p:cond delay="indefinite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2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8" fill="hold">
                      <p:stCondLst>
                        <p:cond delay="indefinite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3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8" fill="hold">
                      <p:stCondLst>
                        <p:cond delay="indefinite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3" fill="hold">
                      <p:stCondLst>
                        <p:cond delay="indefinite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46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3" fill="hold">
                      <p:stCondLst>
                        <p:cond delay="indefinite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5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8" fill="hold">
                      <p:stCondLst>
                        <p:cond delay="indefinite"/>
                      </p:stCondLst>
                      <p:childTnLst>
                        <p:par>
                          <p:cTn id="259" fill="hold">
                            <p:stCondLst>
                              <p:cond delay="0"/>
                            </p:stCondLst>
                            <p:childTnLst>
                              <p:par>
                                <p:cTn id="2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3" fill="hold">
                      <p:stCondLst>
                        <p:cond delay="indefinite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6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8" fill="hold">
                      <p:stCondLst>
                        <p:cond delay="indefinite"/>
                      </p:stCondLst>
                      <p:childTnLst>
                        <p:par>
                          <p:cTn id="269" fill="hold">
                            <p:stCondLst>
                              <p:cond delay="0"/>
                            </p:stCondLst>
                            <p:childTnLst>
                              <p:par>
                                <p:cTn id="2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3" fill="hold">
                      <p:stCondLst>
                        <p:cond delay="indefinite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7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8" fill="hold">
                      <p:stCondLst>
                        <p:cond delay="indefinite"/>
                      </p:stCondLst>
                      <p:childTnLst>
                        <p:par>
                          <p:cTn id="279" fill="hold">
                            <p:stCondLst>
                              <p:cond delay="0"/>
                            </p:stCondLst>
                            <p:childTnLst>
                              <p:par>
                                <p:cTn id="2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8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8" fill="hold">
                      <p:stCondLst>
                        <p:cond delay="indefinite"/>
                      </p:stCondLst>
                      <p:childTnLst>
                        <p:par>
                          <p:cTn id="289" fill="hold">
                            <p:stCondLst>
                              <p:cond delay="0"/>
                            </p:stCondLst>
                            <p:childTnLst>
                              <p:par>
                                <p:cTn id="2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3" fill="hold">
                      <p:stCondLst>
                        <p:cond delay="indefinite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9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8" fill="hold">
                      <p:stCondLst>
                        <p:cond delay="indefinite"/>
                      </p:stCondLst>
                      <p:childTnLst>
                        <p:par>
                          <p:cTn id="299" fill="hold">
                            <p:stCondLst>
                              <p:cond delay="0"/>
                            </p:stCondLst>
                            <p:childTnLst>
                              <p:par>
                                <p:cTn id="30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3" fill="hold">
                      <p:stCondLst>
                        <p:cond delay="indefinite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06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8" fill="hold">
                      <p:stCondLst>
                        <p:cond delay="indefinite"/>
                      </p:stCondLst>
                      <p:childTnLst>
                        <p:par>
                          <p:cTn id="309" fill="hold">
                            <p:stCondLst>
                              <p:cond delay="0"/>
                            </p:stCondLst>
                            <p:childTnLst>
                              <p:par>
                                <p:cTn id="3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3" fill="hold">
                      <p:stCondLst>
                        <p:cond delay="indefinite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1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3" fill="hold">
                      <p:stCondLst>
                        <p:cond delay="indefinite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26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8" fill="hold">
                      <p:stCondLst>
                        <p:cond delay="indefinite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3" fill="hold">
                      <p:stCondLst>
                        <p:cond delay="indefinite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3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8" fill="hold">
                      <p:stCondLst>
                        <p:cond delay="indefinite"/>
                      </p:stCondLst>
                      <p:childTnLst>
                        <p:par>
                          <p:cTn id="339" fill="hold">
                            <p:stCondLst>
                              <p:cond delay="0"/>
                            </p:stCondLst>
                            <p:childTnLst>
                              <p:par>
                                <p:cTn id="3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3" fill="hold">
                      <p:stCondLst>
                        <p:cond delay="indefinite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46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8" fill="hold">
                      <p:stCondLst>
                        <p:cond delay="indefinite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3" fill="hold">
                      <p:stCondLst>
                        <p:cond delay="indefinite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56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8" fill="hold">
                      <p:stCondLst>
                        <p:cond delay="indefinite"/>
                      </p:stCondLst>
                      <p:childTnLst>
                        <p:par>
                          <p:cTn id="359" fill="hold">
                            <p:stCondLst>
                              <p:cond delay="0"/>
                            </p:stCondLst>
                            <p:childTnLst>
                              <p:par>
                                <p:cTn id="3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3" grpId="0" animBg="1"/>
      <p:bldP spid="15" grpId="0"/>
      <p:bldP spid="16" grpId="0" animBg="1"/>
      <p:bldP spid="18" grpId="0"/>
      <p:bldP spid="19" grpId="0" animBg="1"/>
      <p:bldP spid="21" grpId="0"/>
      <p:bldP spid="22" grpId="0" animBg="1"/>
      <p:bldP spid="24" grpId="0"/>
      <p:bldP spid="25" grpId="0" animBg="1"/>
      <p:bldP spid="27" grpId="0"/>
      <p:bldP spid="28" grpId="0" animBg="1"/>
      <p:bldP spid="30" grpId="0"/>
      <p:bldP spid="31" grpId="0" animBg="1"/>
      <p:bldP spid="33" grpId="0"/>
      <p:bldP spid="34" grpId="0" animBg="1"/>
      <p:bldP spid="36" grpId="0"/>
      <p:bldP spid="37" grpId="0" animBg="1"/>
      <p:bldP spid="39" grpId="0"/>
      <p:bldP spid="40" grpId="0" animBg="1"/>
      <p:bldP spid="42" grpId="0"/>
      <p:bldP spid="43" grpId="0" animBg="1"/>
      <p:bldP spid="45" grpId="0"/>
      <p:bldP spid="46" grpId="0" animBg="1"/>
      <p:bldP spid="48" grpId="0"/>
      <p:bldP spid="49" grpId="0" animBg="1"/>
      <p:bldP spid="51" grpId="0"/>
      <p:bldP spid="52" grpId="0" animBg="1"/>
      <p:bldP spid="54" grpId="0"/>
      <p:bldP spid="55" grpId="0" animBg="1"/>
      <p:bldP spid="58" grpId="0"/>
      <p:bldP spid="59" grpId="0" animBg="1"/>
      <p:bldP spid="61" grpId="0"/>
      <p:bldP spid="62" grpId="0" animBg="1"/>
      <p:bldP spid="64" grpId="0"/>
      <p:bldP spid="65" grpId="0" animBg="1"/>
      <p:bldP spid="67" grpId="0"/>
      <p:bldP spid="68" grpId="0" animBg="1"/>
      <p:bldP spid="70" grpId="0"/>
      <p:bldP spid="71" grpId="0" animBg="1"/>
      <p:bldP spid="73" grpId="0"/>
      <p:bldP spid="74" grpId="0" animBg="1"/>
      <p:bldP spid="76" grpId="0"/>
      <p:bldP spid="77" grpId="0" animBg="1"/>
      <p:bldP spid="79" grpId="0"/>
      <p:bldP spid="80" grpId="0" animBg="1"/>
      <p:bldP spid="82" grpId="0"/>
      <p:bldP spid="83" grpId="0" animBg="1"/>
      <p:bldP spid="85" grpId="0"/>
      <p:bldP spid="86" grpId="0" animBg="1"/>
      <p:bldP spid="88" grpId="0"/>
      <p:bldP spid="89" grpId="0" animBg="1"/>
      <p:bldP spid="91" grpId="0"/>
      <p:bldP spid="92" grpId="0" animBg="1"/>
      <p:bldP spid="94" grpId="0"/>
      <p:bldP spid="95" grpId="0" animBg="1"/>
      <p:bldP spid="97" grpId="0"/>
      <p:bldP spid="98" grpId="0" animBg="1"/>
      <p:bldP spid="100" grpId="0"/>
      <p:bldP spid="101" grpId="0" animBg="1"/>
      <p:bldP spid="103" grpId="0"/>
      <p:bldP spid="104" grpId="0" animBg="1"/>
      <p:bldP spid="106" grpId="0"/>
      <p:bldP spid="107" grpId="0" animBg="1"/>
      <p:bldP spid="109" grpId="0"/>
      <p:bldP spid="110" grpId="0" animBg="1"/>
      <p:bldP spid="112" grpId="0"/>
      <p:bldP spid="113" grpId="0" animBg="1"/>
      <p:bldP spid="115" grpId="0"/>
      <p:bldP spid="116" grpId="0" animBg="1"/>
      <p:bldP spid="118" grpId="0"/>
      <p:bldP spid="11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73853290-4122-47AE-B2FD-562EA6673429}"/>
              </a:ext>
            </a:extLst>
          </p:cNvPr>
          <p:cNvGrpSpPr/>
          <p:nvPr/>
        </p:nvGrpSpPr>
        <p:grpSpPr>
          <a:xfrm>
            <a:off x="4141922" y="88529"/>
            <a:ext cx="3173242" cy="799110"/>
            <a:chOff x="1208564" y="356727"/>
            <a:chExt cx="1544490" cy="722212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:a16="http://schemas.microsoft.com/office/drawing/2014/main" xmlns="" id="{C5DBA62F-CE60-4260-A8B4-5B8A7E64087A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nhẩm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xmlns="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xmlns="" id="{DDE11AA4-456F-4332-9E62-C731D445D710}"/>
              </a:ext>
            </a:extLst>
          </p:cNvPr>
          <p:cNvGrpSpPr/>
          <p:nvPr/>
        </p:nvGrpSpPr>
        <p:grpSpPr>
          <a:xfrm>
            <a:off x="593998" y="1885208"/>
            <a:ext cx="3613760" cy="2190337"/>
            <a:chOff x="1046305" y="1346583"/>
            <a:chExt cx="3613760" cy="2190337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xmlns="" id="{B4D4C585-0E62-41AC-9F1F-7E92E95DB035}"/>
                </a:ext>
              </a:extLst>
            </p:cNvPr>
            <p:cNvGrpSpPr/>
            <p:nvPr/>
          </p:nvGrpSpPr>
          <p:grpSpPr>
            <a:xfrm>
              <a:off x="1046305" y="1346583"/>
              <a:ext cx="3409745" cy="2190337"/>
              <a:chOff x="851825" y="1218247"/>
              <a:chExt cx="3036398" cy="2190337"/>
            </a:xfrm>
          </p:grpSpPr>
          <p:sp>
            <p:nvSpPr>
              <p:cNvPr id="44" name="Rounded Rectangle 36">
                <a:extLst>
                  <a:ext uri="{FF2B5EF4-FFF2-40B4-BE49-F238E27FC236}">
                    <a16:creationId xmlns:a16="http://schemas.microsoft.com/office/drawing/2014/main" xmlns="" id="{5612BC15-0B31-40B9-98B9-7AF299A33BED}"/>
                  </a:ext>
                </a:extLst>
              </p:cNvPr>
              <p:cNvSpPr/>
              <p:nvPr/>
            </p:nvSpPr>
            <p:spPr>
              <a:xfrm>
                <a:off x="1306041" y="1547700"/>
                <a:ext cx="2582182" cy="1860884"/>
              </a:xfrm>
              <a:prstGeom prst="roundRect">
                <a:avLst/>
              </a:prstGeom>
              <a:pattFill prst="pct40">
                <a:fgClr>
                  <a:srgbClr val="00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45" name="Picture 44">
                <a:extLst>
                  <a:ext uri="{FF2B5EF4-FFF2-40B4-BE49-F238E27FC236}">
                    <a16:creationId xmlns:a16="http://schemas.microsoft.com/office/drawing/2014/main" xmlns="" id="{D92C7AC4-0C66-4BFF-A6FA-56F72494CC4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43" name="Text Box 7">
              <a:extLst>
                <a:ext uri="{FF2B5EF4-FFF2-40B4-BE49-F238E27FC236}">
                  <a16:creationId xmlns:a16="http://schemas.microsoft.com/office/drawing/2014/main" xmlns="" id="{8F974FC1-D71B-49E8-B1EF-79F43ADEEF9A}"/>
                </a:ext>
              </a:extLst>
            </p:cNvPr>
            <p:cNvSpPr txBox="1"/>
            <p:nvPr/>
          </p:nvSpPr>
          <p:spPr>
            <a:xfrm>
              <a:off x="1512341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6 + 5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8 + 8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xmlns="" id="{C7133FA4-8B32-4833-94CD-E2FC051AA80B}"/>
              </a:ext>
            </a:extLst>
          </p:cNvPr>
          <p:cNvGrpSpPr/>
          <p:nvPr/>
        </p:nvGrpSpPr>
        <p:grpSpPr>
          <a:xfrm>
            <a:off x="4376832" y="1641124"/>
            <a:ext cx="3267891" cy="2443467"/>
            <a:chOff x="6007005" y="1086391"/>
            <a:chExt cx="3267891" cy="2443467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xmlns="" id="{50BD2EFD-C55F-4C08-887E-1764FF65D8B1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</p:grpSpPr>
          <p:sp>
            <p:nvSpPr>
              <p:cNvPr id="49" name="Rounded Rectangle 33">
                <a:extLst>
                  <a:ext uri="{FF2B5EF4-FFF2-40B4-BE49-F238E27FC236}">
                    <a16:creationId xmlns:a16="http://schemas.microsoft.com/office/drawing/2014/main" xmlns="" id="{ED92BB9B-8621-4222-8E59-97A67C65C687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pattFill prst="pct40">
                <a:fgClr>
                  <a:schemeClr val="accent6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xmlns="" id="{54DD545E-4E82-4A6E-ABDB-05A0C2193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</p:spPr>
          </p:pic>
        </p:grpSp>
        <p:sp>
          <p:nvSpPr>
            <p:cNvPr id="48" name="Text Box 7">
              <a:extLst>
                <a:ext uri="{FF2B5EF4-FFF2-40B4-BE49-F238E27FC236}">
                  <a16:creationId xmlns:a16="http://schemas.microsoft.com/office/drawing/2014/main" xmlns="" id="{2B9D6D8F-92B8-4051-AA49-78014A010614}"/>
                </a:ext>
              </a:extLst>
            </p:cNvPr>
            <p:cNvSpPr txBox="1"/>
            <p:nvPr/>
          </p:nvSpPr>
          <p:spPr>
            <a:xfrm>
              <a:off x="6612791" y="1904823"/>
              <a:ext cx="2454425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9 + 4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7 + 7 = 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xmlns="" id="{DFE21991-FD95-4E04-AE58-B867E7ECCA47}"/>
              </a:ext>
            </a:extLst>
          </p:cNvPr>
          <p:cNvGrpSpPr/>
          <p:nvPr/>
        </p:nvGrpSpPr>
        <p:grpSpPr>
          <a:xfrm>
            <a:off x="8066931" y="1684366"/>
            <a:ext cx="3205805" cy="2324768"/>
            <a:chOff x="3658265" y="3795250"/>
            <a:chExt cx="3205805" cy="2324768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xmlns="" id="{B3B30306-C7EE-488B-9D12-E916622CDEFD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</p:grpSpPr>
          <p:sp>
            <p:nvSpPr>
              <p:cNvPr id="54" name="Rounded Rectangle 30">
                <a:extLst>
                  <a:ext uri="{FF2B5EF4-FFF2-40B4-BE49-F238E27FC236}">
                    <a16:creationId xmlns:a16="http://schemas.microsoft.com/office/drawing/2014/main" xmlns="" id="{3B36830E-5116-4A75-A041-7D11C6034159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pattFill prst="lgConfetti">
                <a:fgClr>
                  <a:srgbClr val="FF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5" name="Picture 54">
                <a:extLst>
                  <a:ext uri="{FF2B5EF4-FFF2-40B4-BE49-F238E27FC236}">
                    <a16:creationId xmlns:a16="http://schemas.microsoft.com/office/drawing/2014/main" xmlns="" id="{EF11E4E0-7C41-4BED-B78F-5712641FF41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</p:spPr>
          </p:pic>
        </p:grpSp>
        <p:sp>
          <p:nvSpPr>
            <p:cNvPr id="53" name="Text Box 7">
              <a:extLst>
                <a:ext uri="{FF2B5EF4-FFF2-40B4-BE49-F238E27FC236}">
                  <a16:creationId xmlns:a16="http://schemas.microsoft.com/office/drawing/2014/main" xmlns="" id="{D35C7A01-E191-4BE3-BBFE-DE52718A0C18}"/>
                </a:ext>
              </a:extLst>
            </p:cNvPr>
            <p:cNvSpPr txBox="1"/>
            <p:nvPr/>
          </p:nvSpPr>
          <p:spPr>
            <a:xfrm>
              <a:off x="4312552" y="4554960"/>
              <a:ext cx="178244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 + 9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 + 9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controls>
      <mc:AlternateContent xmlns:mc="http://schemas.openxmlformats.org/markup-compatibility/2006">
        <mc:Choice xmlns:v="urn:schemas-microsoft-com:vml" Requires="v">
          <p:control spid="1050" name="TextBox4" r:id="rId2" imgW="609480" imgH="542880"/>
        </mc:Choice>
        <mc:Fallback>
          <p:control name="TextBox4" r:id="rId2" imgW="609480" imgH="542880">
            <p:pic>
              <p:nvPicPr>
                <p:cNvPr id="0" name="TextBox4"/>
                <p:cNvPicPr>
                  <a:picLocks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71800" y="2562225"/>
                  <a:ext cx="612775" cy="5476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51" name="TextBox1" r:id="rId3" imgW="609480" imgH="542880"/>
        </mc:Choice>
        <mc:Fallback>
          <p:control name="TextBox1" r:id="rId3" imgW="609480" imgH="542880">
            <p:pic>
              <p:nvPicPr>
                <p:cNvPr id="0" name="TextBox1"/>
                <p:cNvPicPr>
                  <a:picLocks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7350" y="3230563"/>
                  <a:ext cx="612775" cy="547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52" name="TextBox2" r:id="rId4" imgW="609480" imgH="542880"/>
        </mc:Choice>
        <mc:Fallback>
          <p:control name="TextBox2" r:id="rId4" imgW="609480" imgH="542880">
            <p:pic>
              <p:nvPicPr>
                <p:cNvPr id="0" name="TextBox2"/>
                <p:cNvPicPr>
                  <a:picLocks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664325" y="2522538"/>
                  <a:ext cx="612775" cy="547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53" name="TextBox3" r:id="rId5" imgW="619200" imgH="542880"/>
        </mc:Choice>
        <mc:Fallback>
          <p:control name="TextBox3" r:id="rId5" imgW="619200" imgH="542880">
            <p:pic>
              <p:nvPicPr>
                <p:cNvPr id="0" name="TextBox3"/>
                <p:cNvPicPr>
                  <a:picLocks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653213" y="3194050"/>
                  <a:ext cx="614362" cy="5476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54" name="TextBox5" r:id="rId6" imgW="619200" imgH="542880"/>
        </mc:Choice>
        <mc:Fallback>
          <p:control name="TextBox5" r:id="rId6" imgW="619200" imgH="542880">
            <p:pic>
              <p:nvPicPr>
                <p:cNvPr id="0" name="TextBox5"/>
                <p:cNvPicPr>
                  <a:picLocks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0196513" y="2428875"/>
                  <a:ext cx="614362" cy="5476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55" name="TextBox6" r:id="rId7" imgW="619200" imgH="542880"/>
        </mc:Choice>
        <mc:Fallback>
          <p:control name="TextBox6" r:id="rId7" imgW="619200" imgH="542880">
            <p:pic>
              <p:nvPicPr>
                <p:cNvPr id="0" name="TextBox6"/>
                <p:cNvPicPr>
                  <a:picLocks/>
                </p:cNvPicPr>
                <p:nvPr/>
              </p:nvPicPr>
              <p:blipFill>
                <a:blip r:embed="rId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0196513" y="3095625"/>
                  <a:ext cx="614362" cy="5476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122369622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73853290-4122-47AE-B2FD-562EA6673429}"/>
              </a:ext>
            </a:extLst>
          </p:cNvPr>
          <p:cNvGrpSpPr/>
          <p:nvPr/>
        </p:nvGrpSpPr>
        <p:grpSpPr>
          <a:xfrm>
            <a:off x="4141922" y="88529"/>
            <a:ext cx="3173242" cy="799110"/>
            <a:chOff x="1208564" y="356727"/>
            <a:chExt cx="1544490" cy="722212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:a16="http://schemas.microsoft.com/office/drawing/2014/main" xmlns="" id="{C5DBA62F-CE60-4260-A8B4-5B8A7E64087A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nhẩm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xmlns="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xmlns="" id="{C4961496-2E47-4E56-B7BD-B760CBF9B486}"/>
              </a:ext>
            </a:extLst>
          </p:cNvPr>
          <p:cNvGrpSpPr/>
          <p:nvPr/>
        </p:nvGrpSpPr>
        <p:grpSpPr>
          <a:xfrm>
            <a:off x="936117" y="1690259"/>
            <a:ext cx="3205805" cy="2324768"/>
            <a:chOff x="3658265" y="3795250"/>
            <a:chExt cx="3205805" cy="2324768"/>
          </a:xfrm>
          <a:pattFill prst="pct5">
            <a:fgClr>
              <a:schemeClr val="accent2">
                <a:lumMod val="40000"/>
                <a:lumOff val="60000"/>
              </a:schemeClr>
            </a:fgClr>
            <a:bgClr>
              <a:schemeClr val="accent4">
                <a:lumMod val="60000"/>
                <a:lumOff val="40000"/>
              </a:schemeClr>
            </a:bgClr>
          </a:pattFill>
        </p:grpSpPr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xmlns="" id="{607CBA37-BB79-41DD-98DE-8010CF90903A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  <a:grpFill/>
          </p:grpSpPr>
          <p:sp>
            <p:nvSpPr>
              <p:cNvPr id="67" name="Rounded Rectangle 30">
                <a:extLst>
                  <a:ext uri="{FF2B5EF4-FFF2-40B4-BE49-F238E27FC236}">
                    <a16:creationId xmlns:a16="http://schemas.microsoft.com/office/drawing/2014/main" xmlns="" id="{D463AA7F-F3A7-40A6-BBA4-3A912E64C861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grpFill/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xmlns="" id="{A9A02903-BECF-4AA3-87AD-9596C5895C7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  <a:noFill/>
            </p:spPr>
          </p:pic>
        </p:grpSp>
        <p:sp>
          <p:nvSpPr>
            <p:cNvPr id="66" name="Text Box 7">
              <a:extLst>
                <a:ext uri="{FF2B5EF4-FFF2-40B4-BE49-F238E27FC236}">
                  <a16:creationId xmlns:a16="http://schemas.microsoft.com/office/drawing/2014/main" xmlns="" id="{415A6F17-F203-4AE8-AE2D-D1AA64B04F74}"/>
                </a:ext>
              </a:extLst>
            </p:cNvPr>
            <p:cNvSpPr txBox="1"/>
            <p:nvPr/>
          </p:nvSpPr>
          <p:spPr>
            <a:xfrm>
              <a:off x="4312552" y="4554960"/>
              <a:ext cx="1782444" cy="123110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 + 3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 + 8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xmlns="" id="{83B5D2C7-A405-4B3F-9E28-D5CA6F4E5A7B}"/>
              </a:ext>
            </a:extLst>
          </p:cNvPr>
          <p:cNvGrpSpPr/>
          <p:nvPr/>
        </p:nvGrpSpPr>
        <p:grpSpPr>
          <a:xfrm>
            <a:off x="4521054" y="1802404"/>
            <a:ext cx="3613760" cy="2187420"/>
            <a:chOff x="1046305" y="1346583"/>
            <a:chExt cx="3613760" cy="2187420"/>
          </a:xfrm>
        </p:grpSpPr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xmlns="" id="{5AF4DE36-F534-4EF3-A4E4-2686B2BB0CB0}"/>
                </a:ext>
              </a:extLst>
            </p:cNvPr>
            <p:cNvGrpSpPr/>
            <p:nvPr/>
          </p:nvGrpSpPr>
          <p:grpSpPr>
            <a:xfrm>
              <a:off x="1046305" y="1346583"/>
              <a:ext cx="3277052" cy="2187420"/>
              <a:chOff x="851825" y="1218247"/>
              <a:chExt cx="2918234" cy="2187420"/>
            </a:xfrm>
          </p:grpSpPr>
          <p:sp>
            <p:nvSpPr>
              <p:cNvPr id="75" name="Rounded Rectangle 36">
                <a:extLst>
                  <a:ext uri="{FF2B5EF4-FFF2-40B4-BE49-F238E27FC236}">
                    <a16:creationId xmlns:a16="http://schemas.microsoft.com/office/drawing/2014/main" xmlns="" id="{EBA1E20D-3DBE-4CFE-949E-2D708BAD5205}"/>
                  </a:ext>
                </a:extLst>
              </p:cNvPr>
              <p:cNvSpPr/>
              <p:nvPr/>
            </p:nvSpPr>
            <p:spPr>
              <a:xfrm>
                <a:off x="1264537" y="1544783"/>
                <a:ext cx="2505522" cy="1860884"/>
              </a:xfrm>
              <a:prstGeom prst="roundRect">
                <a:avLst/>
              </a:prstGeom>
              <a:pattFill prst="pct20">
                <a:fgClr>
                  <a:srgbClr val="0070C0"/>
                </a:fgClr>
                <a:bgClr>
                  <a:srgbClr val="00B0F0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76" name="Picture 75">
                <a:extLst>
                  <a:ext uri="{FF2B5EF4-FFF2-40B4-BE49-F238E27FC236}">
                    <a16:creationId xmlns:a16="http://schemas.microsoft.com/office/drawing/2014/main" xmlns="" id="{6BEE7048-9160-4C7D-A486-F75B7CA29D0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74" name="Text Box 7">
              <a:extLst>
                <a:ext uri="{FF2B5EF4-FFF2-40B4-BE49-F238E27FC236}">
                  <a16:creationId xmlns:a16="http://schemas.microsoft.com/office/drawing/2014/main" xmlns="" id="{29D03DD8-BB36-462A-9D7C-DAFCF5EF60B5}"/>
                </a:ext>
              </a:extLst>
            </p:cNvPr>
            <p:cNvSpPr txBox="1"/>
            <p:nvPr/>
          </p:nvSpPr>
          <p:spPr>
            <a:xfrm>
              <a:off x="1512341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7 + 6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6 + 7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xmlns="" id="{E6EB7F64-66F1-4AFE-93FE-D0302F88BA16}"/>
              </a:ext>
            </a:extLst>
          </p:cNvPr>
          <p:cNvGrpSpPr/>
          <p:nvPr/>
        </p:nvGrpSpPr>
        <p:grpSpPr>
          <a:xfrm>
            <a:off x="8059657" y="1487759"/>
            <a:ext cx="3267891" cy="2443467"/>
            <a:chOff x="6007005" y="1086391"/>
            <a:chExt cx="3267891" cy="2443467"/>
          </a:xfrm>
          <a:pattFill prst="pct40">
            <a:fgClr>
              <a:srgbClr val="FF00FF"/>
            </a:fgClr>
            <a:bgClr>
              <a:schemeClr val="accent6">
                <a:lumMod val="40000"/>
                <a:lumOff val="60000"/>
              </a:schemeClr>
            </a:bgClr>
          </a:patt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xmlns="" id="{ED2B4969-0B15-48DC-A68E-716FBB308540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  <a:grpFill/>
          </p:grpSpPr>
          <p:sp>
            <p:nvSpPr>
              <p:cNvPr id="80" name="Rounded Rectangle 33">
                <a:extLst>
                  <a:ext uri="{FF2B5EF4-FFF2-40B4-BE49-F238E27FC236}">
                    <a16:creationId xmlns:a16="http://schemas.microsoft.com/office/drawing/2014/main" xmlns="" id="{B97D9787-6FC2-4548-A948-0ED01DC2E929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grpFill/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81" name="Picture 80">
                <a:extLst>
                  <a:ext uri="{FF2B5EF4-FFF2-40B4-BE49-F238E27FC236}">
                    <a16:creationId xmlns:a16="http://schemas.microsoft.com/office/drawing/2014/main" xmlns="" id="{BB678E41-E542-4022-8C63-A5C55760076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  <a:noFill/>
            </p:spPr>
          </p:pic>
        </p:grpSp>
        <p:sp>
          <p:nvSpPr>
            <p:cNvPr id="79" name="Text Box 7">
              <a:extLst>
                <a:ext uri="{FF2B5EF4-FFF2-40B4-BE49-F238E27FC236}">
                  <a16:creationId xmlns:a16="http://schemas.microsoft.com/office/drawing/2014/main" xmlns="" id="{2B8F8244-6A25-4A6D-89A3-C7751BAEAD52}"/>
                </a:ext>
              </a:extLst>
            </p:cNvPr>
            <p:cNvSpPr txBox="1"/>
            <p:nvPr/>
          </p:nvSpPr>
          <p:spPr>
            <a:xfrm>
              <a:off x="6612791" y="1904823"/>
              <a:ext cx="2454425" cy="123110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9 + 5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5 + 9 = 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14" name="Picture 113">
            <a:extLst>
              <a:ext uri="{FF2B5EF4-FFF2-40B4-BE49-F238E27FC236}">
                <a16:creationId xmlns:a16="http://schemas.microsoft.com/office/drawing/2014/main" xmlns="" id="{827078A1-C23A-44DF-93BA-95602AD756D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302979" y="4073217"/>
            <a:ext cx="2611441" cy="2611441"/>
          </a:xfrm>
          <a:prstGeom prst="rect">
            <a:avLst/>
          </a:prstGeom>
        </p:spPr>
      </p:pic>
      <p:sp>
        <p:nvSpPr>
          <p:cNvPr id="115" name="Speech Bubble: Rectangle with Corners Rounded 114">
            <a:extLst>
              <a:ext uri="{FF2B5EF4-FFF2-40B4-BE49-F238E27FC236}">
                <a16:creationId xmlns:a16="http://schemas.microsoft.com/office/drawing/2014/main" xmlns="" id="{E87C59B5-D317-4D3F-8D5B-B964F143E386}"/>
              </a:ext>
            </a:extLst>
          </p:cNvPr>
          <p:cNvSpPr/>
          <p:nvPr/>
        </p:nvSpPr>
        <p:spPr>
          <a:xfrm>
            <a:off x="2094614" y="4598149"/>
            <a:ext cx="5977413" cy="1127112"/>
          </a:xfrm>
          <a:prstGeom prst="wedgeRoundRectCallout">
            <a:avLst>
              <a:gd name="adj1" fmla="val 81236"/>
              <a:gd name="adj2" fmla="val -12024"/>
              <a:gd name="adj3" fmla="val 16667"/>
            </a:avLst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latin typeface="+mj-lt"/>
              </a:rPr>
              <a:t>Em</a:t>
            </a:r>
            <a:r>
              <a:rPr lang="en-US" sz="3200" b="1" dirty="0">
                <a:latin typeface="+mj-lt"/>
              </a:rPr>
              <a:t> </a:t>
            </a:r>
            <a:r>
              <a:rPr lang="en-US" sz="3200" b="1" dirty="0" err="1">
                <a:latin typeface="+mj-lt"/>
              </a:rPr>
              <a:t>hãy</a:t>
            </a:r>
            <a:r>
              <a:rPr lang="en-US" sz="3200" b="1" dirty="0">
                <a:latin typeface="+mj-lt"/>
              </a:rPr>
              <a:t> </a:t>
            </a:r>
            <a:r>
              <a:rPr lang="en-US" sz="3200" b="1" dirty="0" err="1">
                <a:latin typeface="+mj-lt"/>
              </a:rPr>
              <a:t>nhận</a:t>
            </a:r>
            <a:r>
              <a:rPr lang="en-US" sz="3200" b="1" dirty="0">
                <a:latin typeface="+mj-lt"/>
              </a:rPr>
              <a:t> </a:t>
            </a:r>
            <a:r>
              <a:rPr lang="en-US" sz="3200" b="1" dirty="0" err="1">
                <a:latin typeface="+mj-lt"/>
              </a:rPr>
              <a:t>xét</a:t>
            </a:r>
            <a:r>
              <a:rPr lang="en-US" sz="3200" b="1" dirty="0">
                <a:latin typeface="+mj-lt"/>
              </a:rPr>
              <a:t> </a:t>
            </a:r>
            <a:r>
              <a:rPr lang="en-US" sz="3200" b="1" dirty="0" err="1">
                <a:latin typeface="+mj-lt"/>
              </a:rPr>
              <a:t>kết</a:t>
            </a:r>
            <a:r>
              <a:rPr lang="en-US" sz="3200" b="1" dirty="0">
                <a:latin typeface="+mj-lt"/>
              </a:rPr>
              <a:t> </a:t>
            </a:r>
            <a:r>
              <a:rPr lang="en-US" sz="3200" b="1" dirty="0" err="1">
                <a:latin typeface="+mj-lt"/>
              </a:rPr>
              <a:t>quả</a:t>
            </a:r>
            <a:r>
              <a:rPr lang="en-US" sz="3200" b="1" dirty="0">
                <a:latin typeface="+mj-lt"/>
              </a:rPr>
              <a:t> </a:t>
            </a:r>
            <a:r>
              <a:rPr lang="en-US" sz="3200" b="1" dirty="0" err="1">
                <a:latin typeface="+mj-lt"/>
              </a:rPr>
              <a:t>của</a:t>
            </a:r>
            <a:r>
              <a:rPr lang="en-US" sz="3200" b="1" dirty="0">
                <a:latin typeface="+mj-lt"/>
              </a:rPr>
              <a:t> </a:t>
            </a:r>
            <a:r>
              <a:rPr lang="en-US" sz="3200" b="1" dirty="0" err="1">
                <a:latin typeface="+mj-lt"/>
              </a:rPr>
              <a:t>các</a:t>
            </a:r>
            <a:r>
              <a:rPr lang="en-US" sz="3200" b="1" dirty="0">
                <a:latin typeface="+mj-lt"/>
              </a:rPr>
              <a:t> </a:t>
            </a:r>
            <a:r>
              <a:rPr lang="en-US" sz="3200" b="1" dirty="0" err="1">
                <a:latin typeface="+mj-lt"/>
              </a:rPr>
              <a:t>phép</a:t>
            </a:r>
            <a:r>
              <a:rPr lang="en-US" sz="3200" b="1" dirty="0">
                <a:latin typeface="+mj-lt"/>
              </a:rPr>
              <a:t> </a:t>
            </a:r>
            <a:r>
              <a:rPr lang="en-US" sz="3200" b="1" dirty="0" err="1">
                <a:latin typeface="+mj-lt"/>
              </a:rPr>
              <a:t>tính</a:t>
            </a:r>
            <a:r>
              <a:rPr lang="en-US" sz="3200" b="1" dirty="0">
                <a:latin typeface="+mj-lt"/>
              </a:rPr>
              <a:t> </a:t>
            </a:r>
            <a:r>
              <a:rPr lang="en-US" sz="3200" b="1" dirty="0" err="1">
                <a:latin typeface="+mj-lt"/>
              </a:rPr>
              <a:t>trong</a:t>
            </a:r>
            <a:r>
              <a:rPr lang="en-US" sz="3200" b="1" dirty="0">
                <a:latin typeface="+mj-lt"/>
              </a:rPr>
              <a:t> </a:t>
            </a:r>
            <a:r>
              <a:rPr lang="en-US" sz="3200" b="1" dirty="0" err="1">
                <a:latin typeface="+mj-lt"/>
              </a:rPr>
              <a:t>từng</a:t>
            </a:r>
            <a:r>
              <a:rPr lang="en-US" sz="3200" b="1" dirty="0">
                <a:latin typeface="+mj-lt"/>
              </a:rPr>
              <a:t> </a:t>
            </a:r>
            <a:r>
              <a:rPr lang="en-US" sz="3200" b="1" dirty="0" err="1">
                <a:latin typeface="+mj-lt"/>
              </a:rPr>
              <a:t>cột</a:t>
            </a:r>
            <a:r>
              <a:rPr lang="en-US" sz="3200" b="1" dirty="0">
                <a:latin typeface="+mj-lt"/>
              </a:rPr>
              <a:t>.</a:t>
            </a: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spid="2074" name="TextBox7" r:id="rId2" imgW="609480" imgH="542880"/>
        </mc:Choice>
        <mc:Fallback>
          <p:control name="TextBox7" r:id="rId2" imgW="609480" imgH="542880">
            <p:pic>
              <p:nvPicPr>
                <p:cNvPr id="0" name="TextBox7"/>
                <p:cNvPicPr>
                  <a:picLocks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63863" y="2389188"/>
                  <a:ext cx="612775" cy="547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75" name="TextBox8" r:id="rId3" imgW="609480" imgH="542880"/>
        </mc:Choice>
        <mc:Fallback>
          <p:control name="TextBox8" r:id="rId3" imgW="609480" imgH="542880">
            <p:pic>
              <p:nvPicPr>
                <p:cNvPr id="0" name="TextBox8"/>
                <p:cNvPicPr>
                  <a:picLocks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63863" y="3078163"/>
                  <a:ext cx="612775" cy="547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76" name="TextBox9" r:id="rId4" imgW="609480" imgH="542880"/>
        </mc:Choice>
        <mc:Fallback>
          <p:control name="TextBox9" r:id="rId4" imgW="609480" imgH="542880">
            <p:pic>
              <p:nvPicPr>
                <p:cNvPr id="0" name="TextBox9"/>
                <p:cNvPicPr>
                  <a:picLocks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731000" y="2373313"/>
                  <a:ext cx="612775" cy="547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77" name="TextBox10" r:id="rId5" imgW="609480" imgH="542880"/>
        </mc:Choice>
        <mc:Fallback>
          <p:control name="TextBox10" r:id="rId5" imgW="609480" imgH="542880">
            <p:pic>
              <p:nvPicPr>
                <p:cNvPr id="0" name="TextBox10"/>
                <p:cNvPicPr>
                  <a:picLocks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731000" y="3062288"/>
                  <a:ext cx="612775" cy="547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78" name="TextBox11" r:id="rId6" imgW="609480" imgH="542880"/>
        </mc:Choice>
        <mc:Fallback>
          <p:control name="TextBox11" r:id="rId6" imgW="609480" imgH="542880">
            <p:pic>
              <p:nvPicPr>
                <p:cNvPr id="0" name="TextBox11"/>
                <p:cNvPicPr>
                  <a:picLocks/>
                </p:cNvPicPr>
                <p:nvPr/>
              </p:nvPicPr>
              <p:blipFill>
                <a:blip r:embed="rId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0301288" y="2300288"/>
                  <a:ext cx="612775" cy="547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79" name="TextBox12" r:id="rId7" imgW="609480" imgH="542880"/>
        </mc:Choice>
        <mc:Fallback>
          <p:control name="TextBox12" r:id="rId7" imgW="609480" imgH="542880">
            <p:pic>
              <p:nvPicPr>
                <p:cNvPr id="0" name="TextBox12"/>
                <p:cNvPicPr>
                  <a:picLocks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0301288" y="2989263"/>
                  <a:ext cx="612775" cy="547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96802564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676400" y="-42884"/>
            <a:ext cx="609600" cy="6096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0579" y="3552263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039979" y="2062336"/>
            <a:ext cx="5701200" cy="923330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SÓC NÂU NHẶT HẠT DẺ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9899" y="5043474"/>
            <a:ext cx="2822186" cy="1814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4082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 numSld="999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2286000" y="14051"/>
            <a:ext cx="7124993" cy="4525074"/>
            <a:chOff x="3794743" y="1625558"/>
            <a:chExt cx="6238916" cy="4525074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23" r="26186" b="25656"/>
            <a:stretch/>
          </p:blipFill>
          <p:spPr>
            <a:xfrm>
              <a:off x="3794743" y="1625558"/>
              <a:ext cx="6238916" cy="4525074"/>
            </a:xfrm>
            <a:prstGeom prst="rect">
              <a:avLst/>
            </a:prstGeom>
          </p:spPr>
        </p:pic>
        <p:sp>
          <p:nvSpPr>
            <p:cNvPr id="11" name="TextBox 10"/>
            <p:cNvSpPr txBox="1"/>
            <p:nvPr/>
          </p:nvSpPr>
          <p:spPr>
            <a:xfrm>
              <a:off x="4321868" y="3435235"/>
              <a:ext cx="5486938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Chú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Sóc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cô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gắng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nhặt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những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hạt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dẻ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đê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mang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vê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̀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tô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̉.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em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hãy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giúp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đỡ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chu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Sóc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bằng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cách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tra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lời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đúng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hỏi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nhe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</a:t>
              </a:r>
              <a:r>
                <a:rPr lang="en-US" sz="3200" b="1" dirty="0">
                  <a:solidFill>
                    <a:srgbClr val="002060"/>
                  </a:solidFill>
                </a:rPr>
                <a:t>!</a:t>
              </a:r>
            </a:p>
          </p:txBody>
        </p:sp>
      </p:grpSp>
      <p:pic>
        <p:nvPicPr>
          <p:cNvPr id="5" name="Picture 5" descr="C:\Users\ADMIN\Desktop\Tai nguyen thiet ke tro choi\Bảng gỗ\choi.png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25193" y1="73818" x2="14065" y2="927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8832" y="244728"/>
            <a:ext cx="3044776" cy="1164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676400" y="-42884"/>
            <a:ext cx="609600" cy="609600"/>
          </a:xfrm>
          <a:prstGeom prst="rect">
            <a:avLst/>
          </a:prstGeom>
        </p:spPr>
      </p:pic>
      <p:pic>
        <p:nvPicPr>
          <p:cNvPr id="2" name="Picture 1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61927" y="3552263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489054" y="390409"/>
            <a:ext cx="3970421" cy="873369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SÓC NÂU NHẶT HẠT DẺ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39372" y="5099075"/>
            <a:ext cx="2822186" cy="1814526"/>
          </a:xfrm>
          <a:prstGeom prst="rect">
            <a:avLst/>
          </a:prstGeom>
        </p:spPr>
      </p:pic>
      <p:pic>
        <p:nvPicPr>
          <p:cNvPr id="12" name="Picture 11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302926" y="5326674"/>
            <a:ext cx="713154" cy="907651"/>
          </a:xfrm>
          <a:prstGeom prst="rect">
            <a:avLst/>
          </a:prstGeom>
        </p:spPr>
      </p:pic>
      <p:pic>
        <p:nvPicPr>
          <p:cNvPr id="3" name="Picture 2">
            <a:hlinkClick r:id="rId17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06130" y="5345268"/>
            <a:ext cx="713154" cy="907651"/>
          </a:xfrm>
          <a:prstGeom prst="rect">
            <a:avLst/>
          </a:prstGeom>
        </p:spPr>
      </p:pic>
      <p:pic>
        <p:nvPicPr>
          <p:cNvPr id="13" name="Picture 12">
            <a:hlinkClick r:id="rId18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10695" y="5345268"/>
            <a:ext cx="713154" cy="907651"/>
          </a:xfrm>
          <a:prstGeom prst="rect">
            <a:avLst/>
          </a:prstGeom>
        </p:spPr>
      </p:pic>
      <p:pic>
        <p:nvPicPr>
          <p:cNvPr id="14" name="Picture 13">
            <a:hlinkClick r:id="rId19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72751" y="5287334"/>
            <a:ext cx="713154" cy="907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8031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821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 numSld="999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07407E-6 L 0.71393 0.01806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690" y="9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1.85185E-6 L 0.4832 -0.01504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154" y="-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1.85185E-6 L 0.40638 0.01065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313" y="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2.96296E-6 L 0.33971 0.02384 " pathEditMode="relative" rAng="0" ptsTypes="AA">
                                      <p:cBhvr>
                                        <p:cTn id="5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79" y="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0" name="Group 19"/>
          <p:cNvGrpSpPr/>
          <p:nvPr/>
        </p:nvGrpSpPr>
        <p:grpSpPr>
          <a:xfrm>
            <a:off x="12192000" y="-1192984"/>
            <a:ext cx="6706862" cy="2832485"/>
            <a:chOff x="5318213" y="-286037"/>
            <a:chExt cx="6706862" cy="2832485"/>
          </a:xfrm>
        </p:grpSpPr>
        <p:sp>
          <p:nvSpPr>
            <p:cNvPr id="23" name="Google Shape;409;p13"/>
            <p:cNvSpPr/>
            <p:nvPr/>
          </p:nvSpPr>
          <p:spPr>
            <a:xfrm>
              <a:off x="5318213" y="1303104"/>
              <a:ext cx="5561822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1" dirty="0" err="1">
                  <a:solidFill>
                    <a:schemeClr val="lt1"/>
                  </a:solidFill>
                </a:rPr>
                <a:t>Tìm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phép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tính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có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kết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quả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bằng</a:t>
              </a:r>
              <a:r>
                <a:rPr lang="en-US" sz="2400" b="1" dirty="0">
                  <a:solidFill>
                    <a:schemeClr val="lt1"/>
                  </a:solidFill>
                </a:rPr>
                <a:t> 11</a:t>
              </a:r>
              <a:endParaRPr sz="24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25" name="Rounded Rectangle 24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7 + 5</a:t>
            </a:r>
          </a:p>
        </p:txBody>
      </p:sp>
      <p:sp>
        <p:nvSpPr>
          <p:cNvPr id="26" name="Rounded Rectangle 25"/>
          <p:cNvSpPr/>
          <p:nvPr/>
        </p:nvSpPr>
        <p:spPr>
          <a:xfrm>
            <a:off x="3699895" y="3280520"/>
            <a:ext cx="2096310" cy="100130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9 + 1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9 + 2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8 + 3</a:t>
            </a:r>
          </a:p>
        </p:txBody>
      </p:sp>
      <p:pic>
        <p:nvPicPr>
          <p:cNvPr id="12" name="Đ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297246" y="4151256"/>
            <a:ext cx="2203784" cy="2706743"/>
          </a:xfrm>
          <a:prstGeom prst="rect">
            <a:avLst/>
          </a:prstGeom>
        </p:spPr>
      </p:pic>
      <p:pic>
        <p:nvPicPr>
          <p:cNvPr id="13" name="B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5032" y="4334109"/>
            <a:ext cx="2548128" cy="2561978"/>
          </a:xfrm>
          <a:prstGeom prst="rect">
            <a:avLst/>
          </a:prstGeom>
        </p:spPr>
      </p:pic>
      <p:pic>
        <p:nvPicPr>
          <p:cNvPr id="16" name="C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22456" y="4202096"/>
            <a:ext cx="2641547" cy="2655904"/>
          </a:xfrm>
          <a:prstGeom prst="rect">
            <a:avLst/>
          </a:prstGeom>
        </p:spPr>
      </p:pic>
      <p:pic>
        <p:nvPicPr>
          <p:cNvPr id="2" name="Picture 1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19" name="Đ">
            <a:extLst>
              <a:ext uri="{FF2B5EF4-FFF2-40B4-BE49-F238E27FC236}">
                <a16:creationId xmlns:a16="http://schemas.microsoft.com/office/drawing/2014/main" xmlns="" id="{FA325862-E6AA-4026-B8E6-907ED3C31C3B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9570744" y="4334109"/>
            <a:ext cx="2203784" cy="27067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6585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1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</p:childTnLst>
        </p:cTn>
      </p:par>
    </p:tnLst>
    <p:bldLst>
      <p:bldP spid="25" grpId="0" animBg="1"/>
      <p:bldP spid="25" grpId="1" animBg="1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3" name="Group 22"/>
          <p:cNvGrpSpPr/>
          <p:nvPr/>
        </p:nvGrpSpPr>
        <p:grpSpPr>
          <a:xfrm>
            <a:off x="12192000" y="-872021"/>
            <a:ext cx="7701473" cy="2832485"/>
            <a:chOff x="4323602" y="-286037"/>
            <a:chExt cx="7701473" cy="2832485"/>
          </a:xfrm>
        </p:grpSpPr>
        <p:sp>
          <p:nvSpPr>
            <p:cNvPr id="2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</a:rPr>
                <a:t>Tìm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phép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tính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có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kết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quả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bằng</a:t>
              </a:r>
              <a:r>
                <a:rPr lang="en-US" sz="2800" b="1" dirty="0">
                  <a:solidFill>
                    <a:schemeClr val="lt1"/>
                  </a:solidFill>
                </a:rPr>
                <a:t> 15</a:t>
              </a:r>
              <a:endParaRPr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5" name="Picture 24"/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26" name="Rounded Rectangle 25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7 + 7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3730177" y="3360742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7 + 8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9 + 5</a:t>
            </a:r>
          </a:p>
        </p:txBody>
      </p:sp>
      <p:pic>
        <p:nvPicPr>
          <p:cNvPr id="30" name="Đ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3307851" y="4262279"/>
            <a:ext cx="2203784" cy="2706743"/>
          </a:xfrm>
          <a:prstGeom prst="rect">
            <a:avLst/>
          </a:prstGeom>
        </p:spPr>
      </p:pic>
      <p:pic>
        <p:nvPicPr>
          <p:cNvPr id="31" name="B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5032" y="4334109"/>
            <a:ext cx="2548128" cy="2561978"/>
          </a:xfrm>
          <a:prstGeom prst="rect">
            <a:avLst/>
          </a:prstGeom>
        </p:spPr>
      </p:pic>
      <p:pic>
        <p:nvPicPr>
          <p:cNvPr id="33" name="D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9394115" y="4334109"/>
            <a:ext cx="2466197" cy="2479602"/>
          </a:xfrm>
          <a:prstGeom prst="rect">
            <a:avLst/>
          </a:prstGeom>
        </p:spPr>
      </p:pic>
      <p:pic>
        <p:nvPicPr>
          <p:cNvPr id="14" name="Picture 13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sp>
        <p:nvSpPr>
          <p:cNvPr id="16" name="Rounded Rectangle 26">
            <a:extLst>
              <a:ext uri="{FF2B5EF4-FFF2-40B4-BE49-F238E27FC236}">
                <a16:creationId xmlns:a16="http://schemas.microsoft.com/office/drawing/2014/main" xmlns="" id="{F932928C-0530-44A3-A41A-7CF55DF74EC2}"/>
              </a:ext>
            </a:extLst>
          </p:cNvPr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9 + 6</a:t>
            </a:r>
          </a:p>
        </p:txBody>
      </p:sp>
      <p:pic>
        <p:nvPicPr>
          <p:cNvPr id="17" name="Đ">
            <a:extLst>
              <a:ext uri="{FF2B5EF4-FFF2-40B4-BE49-F238E27FC236}">
                <a16:creationId xmlns:a16="http://schemas.microsoft.com/office/drawing/2014/main" xmlns="" id="{BA067624-5779-4FE4-9FE3-C6736306266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297246" y="4151256"/>
            <a:ext cx="2203784" cy="27067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7881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85185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26" grpId="0" animBg="1"/>
      <p:bldP spid="26" grpId="1" animBg="1"/>
      <p:bldP spid="28" grpId="0" animBg="1"/>
      <p:bldP spid="28" grpId="1" animBg="1"/>
      <p:bldP spid="29" grpId="0" animBg="1"/>
      <p:bldP spid="29" grpId="1" animBg="1"/>
      <p:bldP spid="16" grpId="0" animBg="1"/>
      <p:bldP spid="16" grpId="1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6464357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C.19</a:t>
            </a:r>
          </a:p>
        </p:txBody>
      </p:sp>
      <p:sp>
        <p:nvSpPr>
          <p:cNvPr id="12" name="Rounded Rectangle 11"/>
          <p:cNvSpPr/>
          <p:nvPr/>
        </p:nvSpPr>
        <p:spPr>
          <a:xfrm>
            <a:off x="3699895" y="3415435"/>
            <a:ext cx="2096310" cy="75881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17</a:t>
            </a:r>
          </a:p>
        </p:txBody>
      </p:sp>
      <p:sp>
        <p:nvSpPr>
          <p:cNvPr id="13" name="Rounded Rectangle 12"/>
          <p:cNvSpPr/>
          <p:nvPr/>
        </p:nvSpPr>
        <p:spPr>
          <a:xfrm>
            <a:off x="777951" y="3389638"/>
            <a:ext cx="2018998" cy="75918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18</a:t>
            </a:r>
          </a:p>
        </p:txBody>
      </p:sp>
      <p:pic>
        <p:nvPicPr>
          <p:cNvPr id="15" name="Đ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259089" y="4151257"/>
            <a:ext cx="2203784" cy="2706743"/>
          </a:xfrm>
          <a:prstGeom prst="rect">
            <a:avLst/>
          </a:prstGeom>
        </p:spPr>
      </p:pic>
      <p:pic>
        <p:nvPicPr>
          <p:cNvPr id="16" name="B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6014715" y="4328233"/>
            <a:ext cx="2548128" cy="2561978"/>
          </a:xfrm>
          <a:prstGeom prst="rect">
            <a:avLst/>
          </a:prstGeom>
        </p:spPr>
      </p:pic>
      <p:pic>
        <p:nvPicPr>
          <p:cNvPr id="17" name="C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22456" y="4202096"/>
            <a:ext cx="2641547" cy="2655904"/>
          </a:xfrm>
          <a:prstGeom prst="rect">
            <a:avLst/>
          </a:prstGeom>
        </p:spPr>
      </p:pic>
      <p:grpSp>
        <p:nvGrpSpPr>
          <p:cNvPr id="28" name="Group 27"/>
          <p:cNvGrpSpPr/>
          <p:nvPr/>
        </p:nvGrpSpPr>
        <p:grpSpPr>
          <a:xfrm>
            <a:off x="12313023" y="-1373671"/>
            <a:ext cx="7530846" cy="3116752"/>
            <a:chOff x="10448365" y="-781342"/>
            <a:chExt cx="7530846" cy="3116752"/>
          </a:xfrm>
        </p:grpSpPr>
        <p:grpSp>
          <p:nvGrpSpPr>
            <p:cNvPr id="8" name="Group 7"/>
            <p:cNvGrpSpPr/>
            <p:nvPr/>
          </p:nvGrpSpPr>
          <p:grpSpPr>
            <a:xfrm>
              <a:off x="10448365" y="-781342"/>
              <a:ext cx="7530846" cy="3116752"/>
              <a:chOff x="3695602" y="179588"/>
              <a:chExt cx="7530846" cy="3116752"/>
            </a:xfrm>
          </p:grpSpPr>
          <p:pic>
            <p:nvPicPr>
              <p:cNvPr id="10" name="Picture 9"/>
              <p:cNvPicPr>
                <a:picLocks noChangeAspect="1"/>
              </p:cNvPicPr>
              <p:nvPr/>
            </p:nvPicPr>
            <p:blipFill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8500" b="90000" l="3333" r="97778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068818" y="179588"/>
                <a:ext cx="2157630" cy="1917893"/>
              </a:xfrm>
              <a:prstGeom prst="rect">
                <a:avLst/>
              </a:prstGeom>
            </p:spPr>
          </p:pic>
          <p:sp>
            <p:nvSpPr>
              <p:cNvPr id="9" name="Google Shape;409;p13"/>
              <p:cNvSpPr/>
              <p:nvPr/>
            </p:nvSpPr>
            <p:spPr>
              <a:xfrm>
                <a:off x="3695602" y="1303103"/>
                <a:ext cx="6642848" cy="1993237"/>
              </a:xfrm>
              <a:prstGeom prst="roundRect">
                <a:avLst>
                  <a:gd name="adj" fmla="val 16667"/>
                </a:avLst>
              </a:prstGeom>
              <a:ln/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spcFirstLastPara="1" wrap="square" lIns="121900" tIns="60950" rIns="121900" bIns="6095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Rectangle 22"/>
            <p:cNvSpPr/>
            <p:nvPr/>
          </p:nvSpPr>
          <p:spPr>
            <a:xfrm>
              <a:off x="12746006" y="954070"/>
              <a:ext cx="2289409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en-US" sz="4400" b="1" dirty="0">
                  <a:solidFill>
                    <a:srgbClr val="002060"/>
                  </a:solidFill>
                </a:rPr>
                <a:t>9 + 9 =?</a:t>
              </a:r>
            </a:p>
          </p:txBody>
        </p:sp>
      </p:grpSp>
      <p:sp>
        <p:nvSpPr>
          <p:cNvPr id="29" name="Rounded Rectangle 28"/>
          <p:cNvSpPr/>
          <p:nvPr/>
        </p:nvSpPr>
        <p:spPr>
          <a:xfrm>
            <a:off x="9252381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16</a:t>
            </a:r>
          </a:p>
        </p:txBody>
      </p:sp>
      <p:pic>
        <p:nvPicPr>
          <p:cNvPr id="30" name="B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8802739" y="4328233"/>
            <a:ext cx="2548128" cy="2561978"/>
          </a:xfrm>
          <a:prstGeom prst="rect">
            <a:avLst/>
          </a:prstGeom>
        </p:spPr>
      </p:pic>
      <p:pic>
        <p:nvPicPr>
          <p:cNvPr id="31" name="Picture 3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2028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72044 0.19121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029" y="9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6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6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</p:childTnLst>
        </p:cTn>
      </p:par>
    </p:tnLst>
    <p:bldLst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29" grpId="0" animBg="1"/>
      <p:bldP spid="29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r="7725"/>
          <a:stretch/>
        </p:blipFill>
        <p:spPr>
          <a:xfrm>
            <a:off x="1255844" y="0"/>
            <a:ext cx="8747138" cy="687013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43" r="-1"/>
          <a:stretch/>
        </p:blipFill>
        <p:spPr>
          <a:xfrm>
            <a:off x="9292200" y="-185738"/>
            <a:ext cx="2886075" cy="442564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0" y="2914649"/>
            <a:ext cx="3246030" cy="433345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947982" y="327478"/>
            <a:ext cx="73442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latin typeface="HP001 4 hàng" panose="020B0603050302020204" pitchFamily="34" charset="0"/>
              </a:rPr>
              <a:t>Thứ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ba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ngày</a:t>
            </a:r>
            <a:r>
              <a:rPr lang="en-US" sz="2800" b="1" dirty="0">
                <a:latin typeface="HP001 4 hàng" panose="020B0603050302020204" pitchFamily="34" charset="0"/>
              </a:rPr>
              <a:t> 1 </a:t>
            </a:r>
            <a:r>
              <a:rPr lang="en-US" sz="2800" b="1" dirty="0" err="1">
                <a:latin typeface="HP001 4 hàng" panose="020B0603050302020204" pitchFamily="34" charset="0"/>
              </a:rPr>
              <a:t>tháng</a:t>
            </a:r>
            <a:r>
              <a:rPr lang="en-US" sz="2800" b="1" dirty="0">
                <a:latin typeface="HP001 4 hàng" panose="020B0603050302020204" pitchFamily="34" charset="0"/>
              </a:rPr>
              <a:t> 10 </a:t>
            </a:r>
            <a:r>
              <a:rPr lang="en-US" sz="2800" b="1" dirty="0" err="1">
                <a:latin typeface="HP001 4 hàng" panose="020B0603050302020204" pitchFamily="34" charset="0"/>
              </a:rPr>
              <a:t>năm</a:t>
            </a:r>
            <a:r>
              <a:rPr lang="en-US" sz="2800" b="1" dirty="0">
                <a:latin typeface="HP001 4 hàng" panose="020B0603050302020204" pitchFamily="34" charset="0"/>
              </a:rPr>
              <a:t> 2021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367608" y="921092"/>
            <a:ext cx="6849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latin typeface="HP001 4 hàng" panose="020B0603050302020204" pitchFamily="34" charset="0"/>
              </a:rPr>
              <a:t>Toán</a:t>
            </a:r>
            <a:endParaRPr lang="en-US" sz="2800" b="1" dirty="0">
              <a:latin typeface="HP001 4 hàng" panose="020B06030503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817677" y="1514706"/>
            <a:ext cx="63699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1500"/>
              </a:spcAft>
            </a:pPr>
            <a:r>
              <a:rPr lang="en-US" sz="2800" b="1" dirty="0" err="1">
                <a:latin typeface="HP001 4 hàng" panose="020B0603050302020204" pitchFamily="34" charset="0"/>
              </a:rPr>
              <a:t>Bảng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cộng</a:t>
            </a:r>
            <a:r>
              <a:rPr lang="en-US" sz="2800" b="1" dirty="0">
                <a:latin typeface="HP001 4 hàng" panose="020B0603050302020204" pitchFamily="34" charset="0"/>
              </a:rPr>
              <a:t> (</a:t>
            </a:r>
            <a:r>
              <a:rPr lang="en-US" sz="2800" b="1" dirty="0" err="1">
                <a:latin typeface="HP001 4 hàng" panose="020B0603050302020204" pitchFamily="34" charset="0"/>
              </a:rPr>
              <a:t>có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nhớ</a:t>
            </a:r>
            <a:r>
              <a:rPr lang="en-US" sz="2800" b="1" dirty="0">
                <a:latin typeface="HP001 4 hàng" panose="020B0603050302020204" pitchFamily="34" charset="0"/>
              </a:rPr>
              <a:t>) </a:t>
            </a:r>
            <a:r>
              <a:rPr lang="en-US" sz="2800" b="1" dirty="0" err="1">
                <a:latin typeface="HP001 4 hàng" panose="020B0603050302020204" pitchFamily="34" charset="0"/>
              </a:rPr>
              <a:t>trong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phạm</a:t>
            </a:r>
            <a:r>
              <a:rPr lang="en-US" sz="2800" b="1" dirty="0">
                <a:latin typeface="HP001 4 hàng" panose="020B0603050302020204" pitchFamily="34" charset="0"/>
              </a:rPr>
              <a:t> vi 20</a:t>
            </a:r>
          </a:p>
        </p:txBody>
      </p:sp>
    </p:spTree>
    <p:extLst>
      <p:ext uri="{BB962C8B-B14F-4D97-AF65-F5344CB8AC3E}">
        <p14:creationId xmlns:p14="http://schemas.microsoft.com/office/powerpoint/2010/main" val="4195683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12192000" y="-872021"/>
            <a:ext cx="7701473" cy="2832485"/>
            <a:chOff x="4323602" y="-286037"/>
            <a:chExt cx="7701473" cy="2832485"/>
          </a:xfrm>
        </p:grpSpPr>
        <p:sp>
          <p:nvSpPr>
            <p:cNvPr id="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Điền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dấu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thích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hợp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vào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chỗ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chấm</a:t>
              </a:r>
              <a:endParaRPr lang="en-US"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>
                  <a:solidFill>
                    <a:schemeClr val="lt1"/>
                  </a:solidFill>
                </a:rPr>
                <a:t>6 + 5    …..  5 + 6</a:t>
              </a:r>
              <a:endParaRPr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6" name="Rounded Rectangle 5"/>
          <p:cNvSpPr/>
          <p:nvPr/>
        </p:nvSpPr>
        <p:spPr>
          <a:xfrm>
            <a:off x="1912387" y="3166074"/>
            <a:ext cx="2098486" cy="713652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&gt;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8612368" y="3224302"/>
            <a:ext cx="2018998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=</a:t>
            </a:r>
          </a:p>
        </p:txBody>
      </p:sp>
      <p:sp>
        <p:nvSpPr>
          <p:cNvPr id="9" name="Rounded Rectangle 8"/>
          <p:cNvSpPr/>
          <p:nvPr/>
        </p:nvSpPr>
        <p:spPr>
          <a:xfrm>
            <a:off x="5439788" y="3179532"/>
            <a:ext cx="2099553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&lt;</a:t>
            </a:r>
          </a:p>
        </p:txBody>
      </p:sp>
      <p:pic>
        <p:nvPicPr>
          <p:cNvPr id="10" name="Đ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8612368" y="3952167"/>
            <a:ext cx="2181128" cy="2678916"/>
          </a:xfrm>
          <a:prstGeom prst="rect">
            <a:avLst/>
          </a:prstGeom>
        </p:spPr>
      </p:pic>
      <p:pic>
        <p:nvPicPr>
          <p:cNvPr id="11" name="B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1398504" y="4263311"/>
            <a:ext cx="2548128" cy="2561978"/>
          </a:xfrm>
          <a:prstGeom prst="rect">
            <a:avLst/>
          </a:prstGeom>
        </p:spPr>
      </p:pic>
      <p:pic>
        <p:nvPicPr>
          <p:cNvPr id="13" name="D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5421615" y="4204940"/>
            <a:ext cx="2466197" cy="2479602"/>
          </a:xfrm>
          <a:prstGeom prst="rect">
            <a:avLst/>
          </a:prstGeom>
        </p:spPr>
      </p:pic>
      <p:pic>
        <p:nvPicPr>
          <p:cNvPr id="14" name="Picture 13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7214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85185E-6 L -0.72344 0.1166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172" y="583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8" grpId="0" animBg="1"/>
      <p:bldP spid="8" grpId="1" animBg="1"/>
      <p:bldP spid="9" grpId="0" animBg="1"/>
      <p:bldP spid="9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609773" y="1827852"/>
            <a:ext cx="291618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DẶN DÒ</a:t>
            </a:r>
            <a:endParaRPr lang="en-US" sz="5400" b="1" cap="none" spc="0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85042147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xmlns="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FD42A52E-D96C-479E-8742-A5DB14508C1E}"/>
              </a:ext>
            </a:extLst>
          </p:cNvPr>
          <p:cNvSpPr/>
          <p:nvPr/>
        </p:nvSpPr>
        <p:spPr>
          <a:xfrm>
            <a:off x="599771" y="3378457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xmlns="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xmlns="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xmlns="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xmlns="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xmlns="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xmlns="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xmlns="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xmlns="" id="{5A58D52A-C964-4D8A-96FD-E19DB9633246}"/>
              </a:ext>
            </a:extLst>
          </p:cNvPr>
          <p:cNvSpPr/>
          <p:nvPr/>
        </p:nvSpPr>
        <p:spPr>
          <a:xfrm>
            <a:off x="185505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xmlns="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xmlns="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xmlns="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+ 9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xmlns="" id="{1527713F-FA26-4C39-BC9B-3BD9D0099750}"/>
              </a:ext>
            </a:extLst>
          </p:cNvPr>
          <p:cNvSpPr/>
          <p:nvPr/>
        </p:nvSpPr>
        <p:spPr>
          <a:xfrm>
            <a:off x="1515645" y="1673419"/>
            <a:ext cx="686011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xmlns="" id="{56B9D271-FF48-43AA-BCA8-6777C0A56188}"/>
              </a:ext>
            </a:extLst>
          </p:cNvPr>
          <p:cNvSpPr/>
          <p:nvPr/>
        </p:nvSpPr>
        <p:spPr>
          <a:xfrm>
            <a:off x="1535614" y="2241765"/>
            <a:ext cx="686011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xmlns="" id="{D96C4C62-2F03-4E4F-A362-3BCCEA85023E}"/>
              </a:ext>
            </a:extLst>
          </p:cNvPr>
          <p:cNvSpPr/>
          <p:nvPr/>
        </p:nvSpPr>
        <p:spPr>
          <a:xfrm>
            <a:off x="1535613" y="2810111"/>
            <a:ext cx="721527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xmlns="" id="{1255CDF6-C712-4CD5-9805-D8471B0CB78A}"/>
              </a:ext>
            </a:extLst>
          </p:cNvPr>
          <p:cNvSpPr/>
          <p:nvPr/>
        </p:nvSpPr>
        <p:spPr>
          <a:xfrm>
            <a:off x="1562470" y="3378457"/>
            <a:ext cx="685778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xmlns="" id="{63439DFE-3949-4FF1-BC94-C691A6A9CD21}"/>
              </a:ext>
            </a:extLst>
          </p:cNvPr>
          <p:cNvSpPr/>
          <p:nvPr/>
        </p:nvSpPr>
        <p:spPr>
          <a:xfrm>
            <a:off x="1535613" y="3946803"/>
            <a:ext cx="7392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xmlns="" id="{290D0B95-DDD4-41E6-80BF-0C7AEEE84E8A}"/>
              </a:ext>
            </a:extLst>
          </p:cNvPr>
          <p:cNvSpPr/>
          <p:nvPr/>
        </p:nvSpPr>
        <p:spPr>
          <a:xfrm>
            <a:off x="1544464" y="4515149"/>
            <a:ext cx="721527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xmlns="" id="{D7872190-D198-47C5-8154-1709A911E3F1}"/>
              </a:ext>
            </a:extLst>
          </p:cNvPr>
          <p:cNvSpPr/>
          <p:nvPr/>
        </p:nvSpPr>
        <p:spPr>
          <a:xfrm>
            <a:off x="1535613" y="5083495"/>
            <a:ext cx="748137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17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xmlns="" id="{E02EC6E0-F41E-4E7A-BC42-160C014D8842}"/>
              </a:ext>
            </a:extLst>
          </p:cNvPr>
          <p:cNvSpPr/>
          <p:nvPr/>
        </p:nvSpPr>
        <p:spPr>
          <a:xfrm>
            <a:off x="1544464" y="5651841"/>
            <a:ext cx="7392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18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xmlns="" id="{B45833A5-1EDA-42D4-8FD8-30EEA73E1920}"/>
              </a:ext>
            </a:extLst>
          </p:cNvPr>
          <p:cNvSpPr/>
          <p:nvPr/>
        </p:nvSpPr>
        <p:spPr>
          <a:xfrm>
            <a:off x="2936089" y="2241765"/>
            <a:ext cx="743839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xmlns="" id="{6F3931EC-2E72-4F53-B95F-A1DD870E4AF9}"/>
              </a:ext>
            </a:extLst>
          </p:cNvPr>
          <p:cNvSpPr/>
          <p:nvPr/>
        </p:nvSpPr>
        <p:spPr>
          <a:xfrm>
            <a:off x="2909464" y="2810111"/>
            <a:ext cx="7615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xmlns="" id="{0E6BEAEE-4078-4993-A7A9-41A9CEAE9CDD}"/>
              </a:ext>
            </a:extLst>
          </p:cNvPr>
          <p:cNvSpPr/>
          <p:nvPr/>
        </p:nvSpPr>
        <p:spPr>
          <a:xfrm>
            <a:off x="2918357" y="337845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xmlns="" id="{E61A74E3-10A6-4666-9061-C2F279DD47F8}"/>
              </a:ext>
            </a:extLst>
          </p:cNvPr>
          <p:cNvSpPr/>
          <p:nvPr/>
        </p:nvSpPr>
        <p:spPr>
          <a:xfrm>
            <a:off x="2909464" y="394680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xmlns="" id="{FF95DBA2-8F8E-4D8E-87DA-A8670A1C118E}"/>
              </a:ext>
            </a:extLst>
          </p:cNvPr>
          <p:cNvSpPr/>
          <p:nvPr/>
        </p:nvSpPr>
        <p:spPr>
          <a:xfrm>
            <a:off x="2936101" y="451514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xmlns="" id="{E11B4E98-F571-472D-BE83-5FF422869A64}"/>
              </a:ext>
            </a:extLst>
          </p:cNvPr>
          <p:cNvSpPr/>
          <p:nvPr/>
        </p:nvSpPr>
        <p:spPr>
          <a:xfrm>
            <a:off x="2927208" y="508349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xmlns="" id="{DFE51511-7582-4394-AAE4-AA2D76B852BA}"/>
              </a:ext>
            </a:extLst>
          </p:cNvPr>
          <p:cNvSpPr/>
          <p:nvPr/>
        </p:nvSpPr>
        <p:spPr>
          <a:xfrm>
            <a:off x="2936089" y="565184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17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xmlns="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xmlns="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xmlns="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xmlns="" id="{335532EA-B19E-4ED7-BE38-817FB47B1A2C}"/>
              </a:ext>
            </a:extLst>
          </p:cNvPr>
          <p:cNvSpPr/>
          <p:nvPr/>
        </p:nvSpPr>
        <p:spPr>
          <a:xfrm>
            <a:off x="3233408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xmlns="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xmlns="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+ 9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xmlns="" id="{ACEA8EDD-DD52-4E75-8516-4DA375277990}"/>
              </a:ext>
            </a:extLst>
          </p:cNvPr>
          <p:cNvSpPr/>
          <p:nvPr/>
        </p:nvSpPr>
        <p:spPr>
          <a:xfrm>
            <a:off x="4294477" y="281011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xmlns="" id="{2907F877-6384-4786-B09C-9E2392AEDD2E}"/>
              </a:ext>
            </a:extLst>
          </p:cNvPr>
          <p:cNvSpPr/>
          <p:nvPr/>
        </p:nvSpPr>
        <p:spPr>
          <a:xfrm>
            <a:off x="4294480" y="337845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xmlns="" id="{64A56825-39C5-424F-8569-7E059B1EEB5B}"/>
              </a:ext>
            </a:extLst>
          </p:cNvPr>
          <p:cNvSpPr/>
          <p:nvPr/>
        </p:nvSpPr>
        <p:spPr>
          <a:xfrm>
            <a:off x="4285587" y="394680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xmlns="" id="{F846A8A7-DA3C-449A-9ADC-63AA9D35AD1C}"/>
              </a:ext>
            </a:extLst>
          </p:cNvPr>
          <p:cNvSpPr/>
          <p:nvPr/>
        </p:nvSpPr>
        <p:spPr>
          <a:xfrm>
            <a:off x="4285590" y="451514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xmlns="" id="{2DF6A063-3FEB-4B3E-87AD-50B39EE35750}"/>
              </a:ext>
            </a:extLst>
          </p:cNvPr>
          <p:cNvSpPr/>
          <p:nvPr/>
        </p:nvSpPr>
        <p:spPr>
          <a:xfrm>
            <a:off x="4276697" y="508349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xmlns="" id="{D45AEF87-67AE-413B-8592-8DFE702A1249}"/>
              </a:ext>
            </a:extLst>
          </p:cNvPr>
          <p:cNvSpPr/>
          <p:nvPr/>
        </p:nvSpPr>
        <p:spPr>
          <a:xfrm>
            <a:off x="4285578" y="565184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xmlns="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xmlns="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xmlns="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xmlns="" id="{E28097EE-BFBC-407B-8260-2AF1DCA3BB8E}"/>
              </a:ext>
            </a:extLst>
          </p:cNvPr>
          <p:cNvSpPr/>
          <p:nvPr/>
        </p:nvSpPr>
        <p:spPr>
          <a:xfrm>
            <a:off x="461160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xmlns="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+ 9</a:t>
            </a: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xmlns="" id="{6D99E5A7-46B6-461E-82B5-5A2FA811E66C}"/>
              </a:ext>
            </a:extLst>
          </p:cNvPr>
          <p:cNvSpPr/>
          <p:nvPr/>
        </p:nvSpPr>
        <p:spPr>
          <a:xfrm>
            <a:off x="5624217" y="3369582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xmlns="" id="{9C59B136-114A-42F4-AB55-1D251AEBD04A}"/>
              </a:ext>
            </a:extLst>
          </p:cNvPr>
          <p:cNvSpPr/>
          <p:nvPr/>
        </p:nvSpPr>
        <p:spPr>
          <a:xfrm>
            <a:off x="5659732" y="393792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xmlns="" id="{92FDCD36-0AFE-4066-ABA7-F30BF8461C41}"/>
              </a:ext>
            </a:extLst>
          </p:cNvPr>
          <p:cNvSpPr/>
          <p:nvPr/>
        </p:nvSpPr>
        <p:spPr>
          <a:xfrm>
            <a:off x="5650839" y="450627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xmlns="" id="{20B05CD5-333E-486F-9A4D-2CF8DB5AA8AB}"/>
              </a:ext>
            </a:extLst>
          </p:cNvPr>
          <p:cNvSpPr/>
          <p:nvPr/>
        </p:nvSpPr>
        <p:spPr>
          <a:xfrm>
            <a:off x="5677476" y="5074620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xmlns="" id="{90EC2012-8D02-4CA8-B124-64B2D7C15616}"/>
              </a:ext>
            </a:extLst>
          </p:cNvPr>
          <p:cNvSpPr/>
          <p:nvPr/>
        </p:nvSpPr>
        <p:spPr>
          <a:xfrm>
            <a:off x="5668583" y="564296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xmlns="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xmlns="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xmlns="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xmlns="" id="{EDA72B44-D7F9-4D5E-977F-125979441278}"/>
              </a:ext>
            </a:extLst>
          </p:cNvPr>
          <p:cNvSpPr/>
          <p:nvPr/>
        </p:nvSpPr>
        <p:spPr>
          <a:xfrm>
            <a:off x="594354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+ 9</a:t>
            </a:r>
          </a:p>
        </p:txBody>
      </p:sp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xmlns="" id="{9ABB643C-B012-4759-A8F8-5312A65FA101}"/>
              </a:ext>
            </a:extLst>
          </p:cNvPr>
          <p:cNvSpPr/>
          <p:nvPr/>
        </p:nvSpPr>
        <p:spPr>
          <a:xfrm>
            <a:off x="6951360" y="394680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xmlns="" id="{ED90AB6C-F88E-45BC-BD01-3F136FCFC80E}"/>
              </a:ext>
            </a:extLst>
          </p:cNvPr>
          <p:cNvSpPr/>
          <p:nvPr/>
        </p:nvSpPr>
        <p:spPr>
          <a:xfrm>
            <a:off x="6986875" y="4515152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72" name="Rectangle: Rounded Corners 71">
            <a:extLst>
              <a:ext uri="{FF2B5EF4-FFF2-40B4-BE49-F238E27FC236}">
                <a16:creationId xmlns:a16="http://schemas.microsoft.com/office/drawing/2014/main" xmlns="" id="{13208854-EFC1-47D0-AEB2-C9D621695B3C}"/>
              </a:ext>
            </a:extLst>
          </p:cNvPr>
          <p:cNvSpPr/>
          <p:nvPr/>
        </p:nvSpPr>
        <p:spPr>
          <a:xfrm>
            <a:off x="6977982" y="508349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73" name="Rectangle: Rounded Corners 72">
            <a:extLst>
              <a:ext uri="{FF2B5EF4-FFF2-40B4-BE49-F238E27FC236}">
                <a16:creationId xmlns:a16="http://schemas.microsoft.com/office/drawing/2014/main" xmlns="" id="{DC2E7C48-89F1-4A95-A726-9B3B217DD6DE}"/>
              </a:ext>
            </a:extLst>
          </p:cNvPr>
          <p:cNvSpPr/>
          <p:nvPr/>
        </p:nvSpPr>
        <p:spPr>
          <a:xfrm>
            <a:off x="7004619" y="565184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xmlns="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xmlns="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xmlns="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+ 9</a:t>
            </a:r>
          </a:p>
        </p:txBody>
      </p:sp>
      <p:sp>
        <p:nvSpPr>
          <p:cNvPr id="77" name="Rectangle: Rounded Corners 76">
            <a:extLst>
              <a:ext uri="{FF2B5EF4-FFF2-40B4-BE49-F238E27FC236}">
                <a16:creationId xmlns:a16="http://schemas.microsoft.com/office/drawing/2014/main" xmlns="" id="{06B5FF05-9A5F-451C-99C0-A98D13AE1C8E}"/>
              </a:ext>
            </a:extLst>
          </p:cNvPr>
          <p:cNvSpPr/>
          <p:nvPr/>
        </p:nvSpPr>
        <p:spPr>
          <a:xfrm>
            <a:off x="8324968" y="450865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xmlns="" id="{1B0564A1-6872-4C67-A1F1-D2E9C5D21E70}"/>
              </a:ext>
            </a:extLst>
          </p:cNvPr>
          <p:cNvSpPr/>
          <p:nvPr/>
        </p:nvSpPr>
        <p:spPr>
          <a:xfrm>
            <a:off x="8351605" y="5077000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xmlns="" id="{0376CC8D-24E8-4FEA-8552-F5C054B7E090}"/>
              </a:ext>
            </a:extLst>
          </p:cNvPr>
          <p:cNvSpPr/>
          <p:nvPr/>
        </p:nvSpPr>
        <p:spPr>
          <a:xfrm>
            <a:off x="8342712" y="564534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xmlns="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xmlns="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+ 9</a:t>
            </a:r>
          </a:p>
        </p:txBody>
      </p:sp>
      <p:sp>
        <p:nvSpPr>
          <p:cNvPr id="82" name="Rectangle: Rounded Corners 81">
            <a:extLst>
              <a:ext uri="{FF2B5EF4-FFF2-40B4-BE49-F238E27FC236}">
                <a16:creationId xmlns:a16="http://schemas.microsoft.com/office/drawing/2014/main" xmlns="" id="{3E6CDFF7-287C-4CAB-8ED3-6D9867FB5E0A}"/>
              </a:ext>
            </a:extLst>
          </p:cNvPr>
          <p:cNvSpPr/>
          <p:nvPr/>
        </p:nvSpPr>
        <p:spPr>
          <a:xfrm>
            <a:off x="9609778" y="507156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xmlns="" id="{69AF633E-B15C-431E-A0D6-B0082112740E}"/>
              </a:ext>
            </a:extLst>
          </p:cNvPr>
          <p:cNvSpPr/>
          <p:nvPr/>
        </p:nvSpPr>
        <p:spPr>
          <a:xfrm>
            <a:off x="9645293" y="563990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2 + 9</a:t>
            </a:r>
          </a:p>
        </p:txBody>
      </p:sp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xmlns="" id="{9DFDEEB4-F870-419C-AF50-F6510C9D44CA}"/>
              </a:ext>
            </a:extLst>
          </p:cNvPr>
          <p:cNvSpPr/>
          <p:nvPr/>
        </p:nvSpPr>
        <p:spPr>
          <a:xfrm>
            <a:off x="11093109" y="565236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xmlns="" id="{79AE230B-B8B1-4956-9120-52D0921A9357}"/>
              </a:ext>
            </a:extLst>
          </p:cNvPr>
          <p:cNvSpPr txBox="1"/>
          <p:nvPr/>
        </p:nvSpPr>
        <p:spPr>
          <a:xfrm>
            <a:off x="3910494" y="951035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66817329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>
                      <p:stCondLst>
                        <p:cond delay="indefinite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0" fill="hold">
                      <p:stCondLst>
                        <p:cond delay="indefinite"/>
                      </p:stCondLst>
                      <p:childTnLst>
                        <p:par>
                          <p:cTn id="291" fill="hold">
                            <p:stCondLst>
                              <p:cond delay="0"/>
                            </p:stCondLst>
                            <p:childTnLst>
                              <p:par>
                                <p:cTn id="2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7" fill="hold">
                      <p:stCondLst>
                        <p:cond delay="indefinite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4" fill="hold">
                      <p:stCondLst>
                        <p:cond delay="indefinite"/>
                      </p:stCondLst>
                      <p:childTnLst>
                        <p:par>
                          <p:cTn id="305" fill="hold">
                            <p:stCondLst>
                              <p:cond delay="0"/>
                            </p:stCondLst>
                            <p:childTnLst>
                              <p:par>
                                <p:cTn id="3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2" fill="hold">
                      <p:stCondLst>
                        <p:cond delay="indefinite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9" fill="hold">
                      <p:stCondLst>
                        <p:cond delay="indefinite"/>
                      </p:stCondLst>
                      <p:childTnLst>
                        <p:par>
                          <p:cTn id="340" fill="hold">
                            <p:stCondLst>
                              <p:cond delay="0"/>
                            </p:stCondLst>
                            <p:childTnLst>
                              <p:par>
                                <p:cTn id="34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6" fill="hold">
                      <p:stCondLst>
                        <p:cond delay="indefinite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6" fill="hold">
                      <p:stCondLst>
                        <p:cond delay="indefinite"/>
                      </p:stCondLst>
                      <p:childTnLst>
                        <p:par>
                          <p:cTn id="367" fill="hold">
                            <p:stCondLst>
                              <p:cond delay="0"/>
                            </p:stCondLst>
                            <p:childTnLst>
                              <p:par>
                                <p:cTn id="36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3" fill="hold">
                      <p:stCondLst>
                        <p:cond delay="indefinite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0" fill="hold">
                      <p:stCondLst>
                        <p:cond delay="indefinite"/>
                      </p:stCondLst>
                      <p:childTnLst>
                        <p:par>
                          <p:cTn id="381" fill="hold">
                            <p:stCondLst>
                              <p:cond delay="0"/>
                            </p:stCondLst>
                            <p:childTnLst>
                              <p:par>
                                <p:cTn id="38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7" fill="hold">
                      <p:stCondLst>
                        <p:cond delay="indefinite"/>
                      </p:stCondLst>
                      <p:childTnLst>
                        <p:par>
                          <p:cTn id="388" fill="hold">
                            <p:stCondLst>
                              <p:cond delay="0"/>
                            </p:stCondLst>
                            <p:childTnLst>
                              <p:par>
                                <p:cTn id="38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4" fill="hold">
                      <p:stCondLst>
                        <p:cond delay="indefinite"/>
                      </p:stCondLst>
                      <p:childTnLst>
                        <p:par>
                          <p:cTn id="395" fill="hold">
                            <p:stCondLst>
                              <p:cond delay="0"/>
                            </p:stCondLst>
                            <p:childTnLst>
                              <p:par>
                                <p:cTn id="3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1" fill="hold">
                      <p:stCondLst>
                        <p:cond delay="indefinite"/>
                      </p:stCondLst>
                      <p:childTnLst>
                        <p:par>
                          <p:cTn id="402" fill="hold">
                            <p:stCondLst>
                              <p:cond delay="0"/>
                            </p:stCondLst>
                            <p:childTnLst>
                              <p:par>
                                <p:cTn id="40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8" fill="hold">
                      <p:stCondLst>
                        <p:cond delay="indefinite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5" fill="hold">
                      <p:stCondLst>
                        <p:cond delay="indefinite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2" fill="hold">
                      <p:stCondLst>
                        <p:cond delay="indefinite"/>
                      </p:stCondLst>
                      <p:childTnLst>
                        <p:par>
                          <p:cTn id="423" fill="hold">
                            <p:stCondLst>
                              <p:cond delay="0"/>
                            </p:stCondLst>
                            <p:childTnLst>
                              <p:par>
                                <p:cTn id="42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3" fill="hold">
                      <p:stCondLst>
                        <p:cond delay="indefinite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0" fill="hold">
                      <p:stCondLst>
                        <p:cond delay="indefinite"/>
                      </p:stCondLst>
                      <p:childTnLst>
                        <p:par>
                          <p:cTn id="461" fill="hold">
                            <p:stCondLst>
                              <p:cond delay="0"/>
                            </p:stCondLst>
                            <p:childTnLst>
                              <p:par>
                                <p:cTn id="46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7" fill="hold">
                      <p:stCondLst>
                        <p:cond delay="indefinite"/>
                      </p:stCondLst>
                      <p:childTnLst>
                        <p:par>
                          <p:cTn id="468" fill="hold">
                            <p:stCondLst>
                              <p:cond delay="0"/>
                            </p:stCondLst>
                            <p:childTnLst>
                              <p:par>
                                <p:cTn id="46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4" fill="hold">
                      <p:stCondLst>
                        <p:cond delay="indefinite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1" fill="hold">
                      <p:stCondLst>
                        <p:cond delay="indefinite"/>
                      </p:stCondLst>
                      <p:childTnLst>
                        <p:par>
                          <p:cTn id="482" fill="hold">
                            <p:stCondLst>
                              <p:cond delay="0"/>
                            </p:stCondLst>
                            <p:childTnLst>
                              <p:par>
                                <p:cTn id="48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8" fill="hold">
                      <p:stCondLst>
                        <p:cond delay="indefinite"/>
                      </p:stCondLst>
                      <p:childTnLst>
                        <p:par>
                          <p:cTn id="489" fill="hold">
                            <p:stCondLst>
                              <p:cond delay="0"/>
                            </p:stCondLst>
                            <p:childTnLst>
                              <p:par>
                                <p:cTn id="49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5" fill="hold">
                      <p:stCondLst>
                        <p:cond delay="indefinite"/>
                      </p:stCondLst>
                      <p:childTnLst>
                        <p:par>
                          <p:cTn id="496" fill="hold">
                            <p:stCondLst>
                              <p:cond delay="0"/>
                            </p:stCondLst>
                            <p:childTnLst>
                              <p:par>
                                <p:cTn id="49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2" fill="hold">
                      <p:stCondLst>
                        <p:cond delay="indefinite"/>
                      </p:stCondLst>
                      <p:childTnLst>
                        <p:par>
                          <p:cTn id="503" fill="hold">
                            <p:stCondLst>
                              <p:cond delay="0"/>
                            </p:stCondLst>
                            <p:childTnLst>
                              <p:par>
                                <p:cTn id="50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9" fill="hold">
                      <p:stCondLst>
                        <p:cond delay="indefinite"/>
                      </p:stCondLst>
                      <p:childTnLst>
                        <p:par>
                          <p:cTn id="510" fill="hold">
                            <p:stCondLst>
                              <p:cond delay="0"/>
                            </p:stCondLst>
                            <p:childTnLst>
                              <p:par>
                                <p:cTn id="51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3" fill="hold">
                      <p:stCondLst>
                        <p:cond delay="indefinite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0" fill="hold">
                      <p:stCondLst>
                        <p:cond delay="indefinite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1" fill="hold">
                      <p:stCondLst>
                        <p:cond delay="indefinite"/>
                      </p:stCondLst>
                      <p:childTnLst>
                        <p:par>
                          <p:cTn id="552" fill="hold">
                            <p:stCondLst>
                              <p:cond delay="0"/>
                            </p:stCondLst>
                            <p:childTnLst>
                              <p:par>
                                <p:cTn id="55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8" fill="hold">
                      <p:stCondLst>
                        <p:cond delay="indefinite"/>
                      </p:stCondLst>
                      <p:childTnLst>
                        <p:par>
                          <p:cTn id="559" fill="hold">
                            <p:stCondLst>
                              <p:cond delay="0"/>
                            </p:stCondLst>
                            <p:childTnLst>
                              <p:par>
                                <p:cTn id="56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5" fill="hold">
                      <p:stCondLst>
                        <p:cond delay="indefinite"/>
                      </p:stCondLst>
                      <p:childTnLst>
                        <p:par>
                          <p:cTn id="566" fill="hold">
                            <p:stCondLst>
                              <p:cond delay="0"/>
                            </p:stCondLst>
                            <p:childTnLst>
                              <p:par>
                                <p:cTn id="56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6" fill="hold">
                      <p:stCondLst>
                        <p:cond delay="indefinite"/>
                      </p:stCondLst>
                      <p:childTnLst>
                        <p:par>
                          <p:cTn id="577" fill="hold">
                            <p:stCondLst>
                              <p:cond delay="0"/>
                            </p:stCondLst>
                            <p:childTnLst>
                              <p:par>
                                <p:cTn id="5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3" fill="hold">
                      <p:stCondLst>
                        <p:cond delay="indefinite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0" fill="hold">
                      <p:stCondLst>
                        <p:cond delay="indefinite"/>
                      </p:stCondLst>
                      <p:childTnLst>
                        <p:par>
                          <p:cTn id="591" fill="hold">
                            <p:stCondLst>
                              <p:cond delay="0"/>
                            </p:stCondLst>
                            <p:childTnLst>
                              <p:par>
                                <p:cTn id="5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7" fill="hold">
                      <p:stCondLst>
                        <p:cond delay="indefinite"/>
                      </p:stCondLst>
                      <p:childTnLst>
                        <p:par>
                          <p:cTn id="598" fill="hold">
                            <p:stCondLst>
                              <p:cond delay="0"/>
                            </p:stCondLst>
                            <p:childTnLst>
                              <p:par>
                                <p:cTn id="5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4" fill="hold">
                      <p:stCondLst>
                        <p:cond delay="indefinite"/>
                      </p:stCondLst>
                      <p:childTnLst>
                        <p:par>
                          <p:cTn id="605" fill="hold">
                            <p:stCondLst>
                              <p:cond delay="0"/>
                            </p:stCondLst>
                            <p:childTnLst>
                              <p:par>
                                <p:cTn id="60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2" fill="hold">
                      <p:stCondLst>
                        <p:cond delay="indefinite"/>
                      </p:stCondLst>
                      <p:childTnLst>
                        <p:par>
                          <p:cTn id="613" fill="hold">
                            <p:stCondLst>
                              <p:cond delay="0"/>
                            </p:stCondLst>
                            <p:childTnLst>
                              <p:par>
                                <p:cTn id="61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9" fill="hold">
                      <p:stCondLst>
                        <p:cond delay="indefinite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9" fill="hold">
                      <p:stCondLst>
                        <p:cond delay="indefinite"/>
                      </p:stCondLst>
                      <p:childTnLst>
                        <p:par>
                          <p:cTn id="630" fill="hold">
                            <p:stCondLst>
                              <p:cond delay="0"/>
                            </p:stCondLst>
                            <p:childTnLst>
                              <p:par>
                                <p:cTn id="63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5" grpId="0" animBg="1"/>
      <p:bldP spid="35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1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7" grpId="0" animBg="1"/>
      <p:bldP spid="68" grpId="0" animBg="1"/>
      <p:bldP spid="69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5" grpId="0" animBg="1"/>
      <p:bldP spid="76" grpId="0" animBg="1"/>
      <p:bldP spid="77" grpId="0" animBg="1"/>
      <p:bldP spid="77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1" grpId="0" animBg="1"/>
      <p:bldP spid="82" grpId="0" animBg="1"/>
      <p:bldP spid="82" grpId="1" animBg="1"/>
      <p:bldP spid="83" grpId="0" animBg="1"/>
      <p:bldP spid="83" grpId="1" animBg="1"/>
      <p:bldP spid="84" grpId="0" animBg="1"/>
      <p:bldP spid="85" grpId="0" animBg="1"/>
      <p:bldP spid="85" grpId="1" animBg="1"/>
      <p:bldP spid="86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xmlns="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FD42A52E-D96C-479E-8742-A5DB14508C1E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xmlns="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xmlns="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xmlns="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xmlns="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xmlns="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xmlns="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xmlns="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xmlns="" id="{5A58D52A-C964-4D8A-96FD-E19DB9633246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xmlns="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xmlns="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xmlns="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+ 9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xmlns="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xmlns="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xmlns="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xmlns="" id="{335532EA-B19E-4ED7-BE38-817FB47B1A2C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xmlns="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xmlns="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+ 9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xmlns="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xmlns="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xmlns="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xmlns="" id="{E28097EE-BFBC-407B-8260-2AF1DCA3BB8E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xmlns="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+ 9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xmlns="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xmlns="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xmlns="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xmlns="" id="{EDA72B44-D7F9-4D5E-977F-125979441278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+ 9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xmlns="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xmlns="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xmlns="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+ 9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xmlns="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xmlns="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+ 9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2 + 9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xmlns="" id="{79AE230B-B8B1-4956-9120-52D0921A9357}"/>
              </a:ext>
            </a:extLst>
          </p:cNvPr>
          <p:cNvSpPr txBox="1"/>
          <p:nvPr/>
        </p:nvSpPr>
        <p:spPr>
          <a:xfrm>
            <a:off x="3953422" y="77626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6FEACA79-A1BE-4507-9AFD-0B7947DC1674}"/>
              </a:ext>
            </a:extLst>
          </p:cNvPr>
          <p:cNvSpPr/>
          <p:nvPr/>
        </p:nvSpPr>
        <p:spPr>
          <a:xfrm>
            <a:off x="390619" y="1455938"/>
            <a:ext cx="1296140" cy="4785064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xmlns="" id="{8766B2E7-E185-4752-BAD0-5C0D260766F1}"/>
              </a:ext>
            </a:extLst>
          </p:cNvPr>
          <p:cNvSpPr/>
          <p:nvPr/>
        </p:nvSpPr>
        <p:spPr>
          <a:xfrm>
            <a:off x="1733353" y="2055303"/>
            <a:ext cx="1296140" cy="4185699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xmlns="" id="{FD1696ED-14B0-4969-800F-3289F4524140}"/>
              </a:ext>
            </a:extLst>
          </p:cNvPr>
          <p:cNvSpPr/>
          <p:nvPr/>
        </p:nvSpPr>
        <p:spPr>
          <a:xfrm>
            <a:off x="3115174" y="2623649"/>
            <a:ext cx="1296140" cy="3626508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xmlns="" id="{46F4A836-F10B-4C66-9C48-840FF5C51A57}"/>
              </a:ext>
            </a:extLst>
          </p:cNvPr>
          <p:cNvSpPr/>
          <p:nvPr/>
        </p:nvSpPr>
        <p:spPr>
          <a:xfrm>
            <a:off x="4509892" y="3191995"/>
            <a:ext cx="1296140" cy="3051218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xmlns="" id="{E0C97F3C-B8A6-4567-8AB8-B236C8E542FA}"/>
              </a:ext>
            </a:extLst>
          </p:cNvPr>
          <p:cNvSpPr/>
          <p:nvPr/>
        </p:nvSpPr>
        <p:spPr>
          <a:xfrm>
            <a:off x="5798670" y="3760341"/>
            <a:ext cx="1296140" cy="2499800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xmlns="" id="{42D741EA-F8F0-4A3A-A5EF-A30A73DD4257}"/>
              </a:ext>
            </a:extLst>
          </p:cNvPr>
          <p:cNvSpPr/>
          <p:nvPr/>
        </p:nvSpPr>
        <p:spPr>
          <a:xfrm>
            <a:off x="7186026" y="4233265"/>
            <a:ext cx="1296140" cy="2007737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xmlns="" id="{9E6CC0EC-8485-4667-BF81-1852B28CA035}"/>
              </a:ext>
            </a:extLst>
          </p:cNvPr>
          <p:cNvSpPr/>
          <p:nvPr/>
        </p:nvSpPr>
        <p:spPr>
          <a:xfrm>
            <a:off x="8538859" y="4897032"/>
            <a:ext cx="1296140" cy="1334667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xmlns="" id="{F41D0A49-1FAA-41FC-A53D-ADFFF595BAEE}"/>
              </a:ext>
            </a:extLst>
          </p:cNvPr>
          <p:cNvSpPr/>
          <p:nvPr/>
        </p:nvSpPr>
        <p:spPr>
          <a:xfrm>
            <a:off x="9918326" y="5465379"/>
            <a:ext cx="1296140" cy="766320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xmlns="" id="{38A91FB8-A862-4871-AD62-F40B7ABA2038}"/>
              </a:ext>
            </a:extLst>
          </p:cNvPr>
          <p:cNvSpPr/>
          <p:nvPr/>
        </p:nvSpPr>
        <p:spPr>
          <a:xfrm>
            <a:off x="2130641" y="767392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/>
              <a:t>Bảng</a:t>
            </a:r>
            <a:r>
              <a:rPr lang="en-US" sz="2000" b="1" dirty="0"/>
              <a:t> </a:t>
            </a:r>
            <a:r>
              <a:rPr lang="en-US" sz="2000" b="1" dirty="0" err="1"/>
              <a:t>cộng</a:t>
            </a:r>
            <a:r>
              <a:rPr lang="en-US" sz="2000" b="1" dirty="0"/>
              <a:t> 9 </a:t>
            </a:r>
            <a:r>
              <a:rPr lang="en-US" sz="2000" b="1" dirty="0" err="1"/>
              <a:t>với</a:t>
            </a:r>
            <a:r>
              <a:rPr lang="en-US" sz="2000" b="1" dirty="0"/>
              <a:t> </a:t>
            </a:r>
            <a:r>
              <a:rPr lang="en-US" sz="2000" b="1" dirty="0" err="1"/>
              <a:t>một</a:t>
            </a:r>
            <a:r>
              <a:rPr lang="en-US" sz="2000" b="1" dirty="0"/>
              <a:t> </a:t>
            </a:r>
            <a:r>
              <a:rPr lang="en-US" sz="2000" b="1" dirty="0" err="1"/>
              <a:t>số</a:t>
            </a:r>
            <a:endParaRPr lang="en-US" sz="2000" b="1" dirty="0"/>
          </a:p>
        </p:txBody>
      </p:sp>
      <p:sp>
        <p:nvSpPr>
          <p:cNvPr id="94" name="Speech Bubble: Rectangle with Corners Rounded 93">
            <a:extLst>
              <a:ext uri="{FF2B5EF4-FFF2-40B4-BE49-F238E27FC236}">
                <a16:creationId xmlns:a16="http://schemas.microsoft.com/office/drawing/2014/main" xmlns="" id="{C0523A43-2E98-410B-A1CD-B793EAAF3182}"/>
              </a:ext>
            </a:extLst>
          </p:cNvPr>
          <p:cNvSpPr/>
          <p:nvPr/>
        </p:nvSpPr>
        <p:spPr>
          <a:xfrm>
            <a:off x="3486816" y="11689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70C0"/>
                </a:solidFill>
              </a:rPr>
              <a:t>Bảng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cộng</a:t>
            </a:r>
            <a:r>
              <a:rPr lang="en-US" sz="2000" b="1" dirty="0">
                <a:solidFill>
                  <a:srgbClr val="0070C0"/>
                </a:solidFill>
              </a:rPr>
              <a:t> 8 </a:t>
            </a:r>
            <a:r>
              <a:rPr lang="en-US" sz="2000" b="1" dirty="0" err="1">
                <a:solidFill>
                  <a:srgbClr val="0070C0"/>
                </a:solidFill>
              </a:rPr>
              <a:t>với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một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số</a:t>
            </a:r>
            <a:endParaRPr lang="en-US" sz="2000" b="1" dirty="0">
              <a:solidFill>
                <a:srgbClr val="0070C0"/>
              </a:solidFill>
            </a:endParaRPr>
          </a:p>
        </p:txBody>
      </p:sp>
      <p:sp>
        <p:nvSpPr>
          <p:cNvPr id="95" name="Speech Bubble: Rectangle with Corners Rounded 94">
            <a:extLst>
              <a:ext uri="{FF2B5EF4-FFF2-40B4-BE49-F238E27FC236}">
                <a16:creationId xmlns:a16="http://schemas.microsoft.com/office/drawing/2014/main" xmlns="" id="{3ED80CF6-C35F-45F6-82D9-5CE2B4065895}"/>
              </a:ext>
            </a:extLst>
          </p:cNvPr>
          <p:cNvSpPr/>
          <p:nvPr/>
        </p:nvSpPr>
        <p:spPr>
          <a:xfrm>
            <a:off x="4829550" y="169827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7030A0"/>
                </a:solidFill>
              </a:rPr>
              <a:t>Bảng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cộng</a:t>
            </a:r>
            <a:r>
              <a:rPr lang="en-US" sz="2000" b="1" dirty="0">
                <a:solidFill>
                  <a:srgbClr val="7030A0"/>
                </a:solidFill>
              </a:rPr>
              <a:t> 7 </a:t>
            </a:r>
            <a:r>
              <a:rPr lang="en-US" sz="2000" b="1" dirty="0" err="1">
                <a:solidFill>
                  <a:srgbClr val="7030A0"/>
                </a:solidFill>
              </a:rPr>
              <a:t>với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một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số</a:t>
            </a:r>
            <a:endParaRPr lang="en-US" sz="2000" b="1" dirty="0">
              <a:solidFill>
                <a:srgbClr val="7030A0"/>
              </a:solidFill>
            </a:endParaRPr>
          </a:p>
        </p:txBody>
      </p:sp>
      <p:sp>
        <p:nvSpPr>
          <p:cNvPr id="96" name="Speech Bubble: Rectangle with Corners Rounded 95">
            <a:extLst>
              <a:ext uri="{FF2B5EF4-FFF2-40B4-BE49-F238E27FC236}">
                <a16:creationId xmlns:a16="http://schemas.microsoft.com/office/drawing/2014/main" xmlns="" id="{974085FE-59BC-4DD3-8537-39E802E13E94}"/>
              </a:ext>
            </a:extLst>
          </p:cNvPr>
          <p:cNvSpPr/>
          <p:nvPr/>
        </p:nvSpPr>
        <p:spPr>
          <a:xfrm>
            <a:off x="6237375" y="2451258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51B416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6600"/>
                </a:solidFill>
              </a:rPr>
              <a:t>Bảng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cộng</a:t>
            </a:r>
            <a:r>
              <a:rPr lang="en-US" sz="2000" b="1" dirty="0">
                <a:solidFill>
                  <a:srgbClr val="006600"/>
                </a:solidFill>
              </a:rPr>
              <a:t> 6 </a:t>
            </a:r>
            <a:r>
              <a:rPr lang="en-US" sz="2000" b="1" dirty="0" err="1">
                <a:solidFill>
                  <a:srgbClr val="006600"/>
                </a:solidFill>
              </a:rPr>
              <a:t>với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một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số</a:t>
            </a:r>
            <a:endParaRPr lang="en-US" sz="2000" b="1" dirty="0">
              <a:solidFill>
                <a:srgbClr val="006600"/>
              </a:solidFill>
            </a:endParaRPr>
          </a:p>
        </p:txBody>
      </p:sp>
      <p:sp>
        <p:nvSpPr>
          <p:cNvPr id="97" name="Speech Bubble: Rectangle with Corners Rounded 96">
            <a:extLst>
              <a:ext uri="{FF2B5EF4-FFF2-40B4-BE49-F238E27FC236}">
                <a16:creationId xmlns:a16="http://schemas.microsoft.com/office/drawing/2014/main" xmlns="" id="{92CCEB8F-A044-4D94-8612-07CD91F571CA}"/>
              </a:ext>
            </a:extLst>
          </p:cNvPr>
          <p:cNvSpPr/>
          <p:nvPr/>
        </p:nvSpPr>
        <p:spPr>
          <a:xfrm>
            <a:off x="7526153" y="294565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Bảng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cộng</a:t>
            </a:r>
            <a:r>
              <a:rPr lang="en-US" sz="2000" b="1" dirty="0">
                <a:solidFill>
                  <a:srgbClr val="FF00FF"/>
                </a:solidFill>
              </a:rPr>
              <a:t> 5 </a:t>
            </a:r>
            <a:r>
              <a:rPr lang="en-US" sz="2000" b="1" dirty="0" err="1">
                <a:solidFill>
                  <a:srgbClr val="FF00FF"/>
                </a:solidFill>
              </a:rPr>
              <a:t>với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một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số</a:t>
            </a:r>
            <a:endParaRPr lang="en-US" sz="2000" b="1" dirty="0">
              <a:solidFill>
                <a:srgbClr val="FF00FF"/>
              </a:solidFill>
            </a:endParaRPr>
          </a:p>
        </p:txBody>
      </p:sp>
      <p:sp>
        <p:nvSpPr>
          <p:cNvPr id="98" name="Speech Bubble: Rectangle with Corners Rounded 97">
            <a:extLst>
              <a:ext uri="{FF2B5EF4-FFF2-40B4-BE49-F238E27FC236}">
                <a16:creationId xmlns:a16="http://schemas.microsoft.com/office/drawing/2014/main" xmlns="" id="{23482635-0D7F-4978-85DD-2E9AD51D82BE}"/>
              </a:ext>
            </a:extLst>
          </p:cNvPr>
          <p:cNvSpPr/>
          <p:nvPr/>
        </p:nvSpPr>
        <p:spPr>
          <a:xfrm>
            <a:off x="9006935" y="34634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FF000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Bảng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cộng</a:t>
            </a:r>
            <a:r>
              <a:rPr lang="en-US" sz="2000" b="1" dirty="0">
                <a:solidFill>
                  <a:srgbClr val="FF0000"/>
                </a:solidFill>
              </a:rPr>
              <a:t> 4 </a:t>
            </a:r>
            <a:r>
              <a:rPr lang="en-US" sz="2000" b="1" dirty="0" err="1">
                <a:solidFill>
                  <a:srgbClr val="FF0000"/>
                </a:solidFill>
              </a:rPr>
              <a:t>với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một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số</a:t>
            </a:r>
            <a:endParaRPr lang="en-US" sz="2000" b="1" dirty="0">
              <a:solidFill>
                <a:srgbClr val="FF0000"/>
              </a:solidFill>
            </a:endParaRPr>
          </a:p>
        </p:txBody>
      </p:sp>
      <p:sp>
        <p:nvSpPr>
          <p:cNvPr id="99" name="Speech Bubble: Rectangle with Corners Rounded 98">
            <a:extLst>
              <a:ext uri="{FF2B5EF4-FFF2-40B4-BE49-F238E27FC236}">
                <a16:creationId xmlns:a16="http://schemas.microsoft.com/office/drawing/2014/main" xmlns="" id="{62C94605-A3A8-4663-9EEB-CF9FEFF94F97}"/>
              </a:ext>
            </a:extLst>
          </p:cNvPr>
          <p:cNvSpPr/>
          <p:nvPr/>
        </p:nvSpPr>
        <p:spPr>
          <a:xfrm>
            <a:off x="9924343" y="4134163"/>
            <a:ext cx="1822781" cy="906027"/>
          </a:xfrm>
          <a:prstGeom prst="wedgeRoundRectCallout">
            <a:avLst>
              <a:gd name="adj1" fmla="val -56385"/>
              <a:gd name="adj2" fmla="val 40091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2060"/>
                </a:solidFill>
              </a:rPr>
              <a:t>Bảng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cộng</a:t>
            </a:r>
            <a:r>
              <a:rPr lang="en-US" sz="2000" b="1" dirty="0">
                <a:solidFill>
                  <a:srgbClr val="002060"/>
                </a:solidFill>
              </a:rPr>
              <a:t> 3 </a:t>
            </a:r>
            <a:r>
              <a:rPr lang="en-US" sz="2000" b="1" dirty="0" err="1">
                <a:solidFill>
                  <a:srgbClr val="002060"/>
                </a:solidFill>
              </a:rPr>
              <a:t>với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một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số</a:t>
            </a:r>
            <a:endParaRPr lang="en-US" sz="2000" b="1" dirty="0">
              <a:solidFill>
                <a:srgbClr val="002060"/>
              </a:solidFill>
            </a:endParaRPr>
          </a:p>
        </p:txBody>
      </p:sp>
      <p:sp>
        <p:nvSpPr>
          <p:cNvPr id="100" name="Speech Bubble: Rectangle with Corners Rounded 99">
            <a:extLst>
              <a:ext uri="{FF2B5EF4-FFF2-40B4-BE49-F238E27FC236}">
                <a16:creationId xmlns:a16="http://schemas.microsoft.com/office/drawing/2014/main" xmlns="" id="{C7A34031-0AAF-4C7E-8037-B42DB206CBC5}"/>
              </a:ext>
            </a:extLst>
          </p:cNvPr>
          <p:cNvSpPr/>
          <p:nvPr/>
        </p:nvSpPr>
        <p:spPr>
          <a:xfrm>
            <a:off x="8743575" y="3422660"/>
            <a:ext cx="1822781" cy="906027"/>
          </a:xfrm>
          <a:prstGeom prst="wedgeRoundRectCallout">
            <a:avLst>
              <a:gd name="adj1" fmla="val 52712"/>
              <a:gd name="adj2" fmla="val 169431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Bảng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cộng</a:t>
            </a:r>
            <a:r>
              <a:rPr lang="en-US" sz="2000" b="1" dirty="0">
                <a:solidFill>
                  <a:srgbClr val="FF00FF"/>
                </a:solidFill>
              </a:rPr>
              <a:t> 2 </a:t>
            </a:r>
            <a:r>
              <a:rPr lang="en-US" sz="2000" b="1" dirty="0" err="1">
                <a:solidFill>
                  <a:srgbClr val="FF00FF"/>
                </a:solidFill>
              </a:rPr>
              <a:t>với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một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số</a:t>
            </a:r>
            <a:endParaRPr lang="en-US" sz="2000" b="1" dirty="0">
              <a:solidFill>
                <a:srgbClr val="FF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0038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8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31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61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64" dur="500"/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90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93" dur="5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1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19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22" dur="5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52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55" dur="500"/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"/>
                            </p:stCondLst>
                            <p:childTnLst>
                              <p:par>
                                <p:cTn id="17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85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88" dur="500"/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9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2000"/>
                            </p:stCondLst>
                            <p:childTnLst>
                              <p:par>
                                <p:cTn id="217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2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2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3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36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39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4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>
                      <p:stCondLst>
                        <p:cond delay="indefinite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1000"/>
                            </p:stCondLst>
                            <p:childTnLst>
                              <p:par>
                                <p:cTn id="25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65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68" dur="500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7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87" grpId="0" animBg="1"/>
      <p:bldP spid="87" grpId="1" animBg="1"/>
      <p:bldP spid="88" grpId="0" animBg="1"/>
      <p:bldP spid="88" grpId="1" animBg="1"/>
      <p:bldP spid="89" grpId="0" animBg="1"/>
      <p:bldP spid="89" grpId="1" animBg="1"/>
      <p:bldP spid="90" grpId="0" animBg="1"/>
      <p:bldP spid="90" grpId="1" animBg="1"/>
      <p:bldP spid="91" grpId="0" animBg="1"/>
      <p:bldP spid="91" grpId="1" animBg="1"/>
      <p:bldP spid="92" grpId="0" animBg="1"/>
      <p:bldP spid="92" grpId="1" animBg="1"/>
      <p:bldP spid="93" grpId="0" animBg="1"/>
      <p:bldP spid="93" grpId="1" animBg="1"/>
      <p:bldP spid="4" grpId="0" uiExpand="1" build="p" animBg="1"/>
      <p:bldP spid="4" grpId="1" build="allAtOnce" animBg="1"/>
      <p:bldP spid="94" grpId="0" uiExpand="1" build="p" animBg="1"/>
      <p:bldP spid="94" grpId="1" build="allAtOnce" animBg="1"/>
      <p:bldP spid="95" grpId="0" uiExpand="1" build="p" animBg="1"/>
      <p:bldP spid="95" grpId="1" build="allAtOnce" animBg="1"/>
      <p:bldP spid="96" grpId="0" build="p" animBg="1"/>
      <p:bldP spid="96" grpId="1" build="allAtOnce" animBg="1"/>
      <p:bldP spid="97" grpId="0" uiExpand="1" build="p" animBg="1"/>
      <p:bldP spid="97" grpId="1" build="allAtOnce" animBg="1"/>
      <p:bldP spid="98" grpId="0" uiExpand="1" build="p" animBg="1"/>
      <p:bldP spid="98" grpId="1" build="allAtOnce" animBg="1"/>
      <p:bldP spid="99" grpId="0" uiExpand="1" build="p" animBg="1"/>
      <p:bldP spid="99" grpId="1" build="allAtOnce" animBg="1"/>
      <p:bldP spid="100" grpId="0" uiExpand="1" build="p" animBg="1"/>
      <p:bldP spid="100" grpId="1" build="allAtOnce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xmlns="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FD42A52E-D96C-479E-8742-A5DB14508C1E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xmlns="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xmlns="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xmlns="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xmlns="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xmlns="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xmlns="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xmlns="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xmlns="" id="{5A58D52A-C964-4D8A-96FD-E19DB9633246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xmlns="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xmlns="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xmlns="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+ 9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xmlns="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xmlns="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xmlns="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xmlns="" id="{335532EA-B19E-4ED7-BE38-817FB47B1A2C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xmlns="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xmlns="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+ 9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xmlns="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xmlns="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xmlns="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xmlns="" id="{E28097EE-BFBC-407B-8260-2AF1DCA3BB8E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xmlns="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+ 9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xmlns="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xmlns="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xmlns="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xmlns="" id="{EDA72B44-D7F9-4D5E-977F-125979441278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+ 9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xmlns="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xmlns="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xmlns="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+ 9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xmlns="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xmlns="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+ 9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2 + 9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xmlns="" id="{79AE230B-B8B1-4956-9120-52D0921A9357}"/>
              </a:ext>
            </a:extLst>
          </p:cNvPr>
          <p:cNvSpPr txBox="1"/>
          <p:nvPr/>
        </p:nvSpPr>
        <p:spPr>
          <a:xfrm>
            <a:off x="3953422" y="77626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xmlns="" id="{38A91FB8-A862-4871-AD62-F40B7ABA2038}"/>
              </a:ext>
            </a:extLst>
          </p:cNvPr>
          <p:cNvSpPr/>
          <p:nvPr/>
        </p:nvSpPr>
        <p:spPr>
          <a:xfrm>
            <a:off x="1746774" y="612938"/>
            <a:ext cx="1997476" cy="1054333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Các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phép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cộng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có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tổng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bằng</a:t>
            </a:r>
            <a:r>
              <a:rPr lang="en-US" sz="2000" b="1" dirty="0">
                <a:solidFill>
                  <a:srgbClr val="FF0000"/>
                </a:solidFill>
              </a:rPr>
              <a:t> 11</a:t>
            </a:r>
          </a:p>
        </p:txBody>
      </p:sp>
      <p:sp>
        <p:nvSpPr>
          <p:cNvPr id="94" name="Speech Bubble: Rectangle with Corners Rounded 93">
            <a:extLst>
              <a:ext uri="{FF2B5EF4-FFF2-40B4-BE49-F238E27FC236}">
                <a16:creationId xmlns:a16="http://schemas.microsoft.com/office/drawing/2014/main" xmlns="" id="{C0523A43-2E98-410B-A1CD-B793EAAF3182}"/>
              </a:ext>
            </a:extLst>
          </p:cNvPr>
          <p:cNvSpPr/>
          <p:nvPr/>
        </p:nvSpPr>
        <p:spPr>
          <a:xfrm>
            <a:off x="2893254" y="1515209"/>
            <a:ext cx="1887872" cy="1019676"/>
          </a:xfrm>
          <a:prstGeom prst="wedgeRoundRectCallout">
            <a:avLst>
              <a:gd name="adj1" fmla="val -55809"/>
              <a:gd name="adj2" fmla="val 90019"/>
              <a:gd name="adj3" fmla="val 16667"/>
            </a:avLst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Các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phép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cộng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có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tổng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bằng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12</a:t>
            </a:r>
          </a:p>
        </p:txBody>
      </p:sp>
      <p:sp>
        <p:nvSpPr>
          <p:cNvPr id="95" name="Speech Bubble: Rectangle with Corners Rounded 94">
            <a:extLst>
              <a:ext uri="{FF2B5EF4-FFF2-40B4-BE49-F238E27FC236}">
                <a16:creationId xmlns:a16="http://schemas.microsoft.com/office/drawing/2014/main" xmlns="" id="{3ED80CF6-C35F-45F6-82D9-5CE2B4065895}"/>
              </a:ext>
            </a:extLst>
          </p:cNvPr>
          <p:cNvSpPr/>
          <p:nvPr/>
        </p:nvSpPr>
        <p:spPr>
          <a:xfrm>
            <a:off x="4611607" y="2071113"/>
            <a:ext cx="1999089" cy="1057124"/>
          </a:xfrm>
          <a:prstGeom prst="wedgeRoundRectCallout">
            <a:avLst>
              <a:gd name="adj1" fmla="val -77057"/>
              <a:gd name="adj2" fmla="val 135392"/>
              <a:gd name="adj3" fmla="val 16667"/>
            </a:avLst>
          </a:prstGeom>
          <a:ln w="38100"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/>
              <a:t>Các</a:t>
            </a:r>
            <a:r>
              <a:rPr lang="en-US" sz="2000" b="1" dirty="0"/>
              <a:t> </a:t>
            </a:r>
            <a:r>
              <a:rPr lang="en-US" sz="2000" b="1" dirty="0" err="1"/>
              <a:t>phép</a:t>
            </a:r>
            <a:r>
              <a:rPr lang="en-US" sz="2000" b="1" dirty="0"/>
              <a:t> </a:t>
            </a:r>
            <a:r>
              <a:rPr lang="en-US" sz="2000" b="1" dirty="0" err="1"/>
              <a:t>cộng</a:t>
            </a:r>
            <a:r>
              <a:rPr lang="en-US" sz="2000" b="1" dirty="0"/>
              <a:t> </a:t>
            </a:r>
            <a:r>
              <a:rPr lang="en-US" sz="2000" b="1" dirty="0" err="1"/>
              <a:t>có</a:t>
            </a:r>
            <a:r>
              <a:rPr lang="en-US" sz="2000" b="1" dirty="0"/>
              <a:t> </a:t>
            </a:r>
            <a:r>
              <a:rPr lang="en-US" sz="2000" b="1" dirty="0" err="1"/>
              <a:t>tổng</a:t>
            </a:r>
            <a:r>
              <a:rPr lang="en-US" sz="2000" b="1" dirty="0"/>
              <a:t> </a:t>
            </a:r>
            <a:r>
              <a:rPr lang="en-US" sz="2000" b="1" dirty="0" err="1"/>
              <a:t>bằng</a:t>
            </a:r>
            <a:r>
              <a:rPr lang="en-US" sz="2000" b="1" dirty="0"/>
              <a:t> 13</a:t>
            </a:r>
          </a:p>
        </p:txBody>
      </p:sp>
      <p:sp>
        <p:nvSpPr>
          <p:cNvPr id="96" name="Speech Bubble: Rectangle with Corners Rounded 95">
            <a:extLst>
              <a:ext uri="{FF2B5EF4-FFF2-40B4-BE49-F238E27FC236}">
                <a16:creationId xmlns:a16="http://schemas.microsoft.com/office/drawing/2014/main" xmlns="" id="{974085FE-59BC-4DD3-8537-39E802E13E94}"/>
              </a:ext>
            </a:extLst>
          </p:cNvPr>
          <p:cNvSpPr/>
          <p:nvPr/>
        </p:nvSpPr>
        <p:spPr>
          <a:xfrm>
            <a:off x="3739069" y="1698137"/>
            <a:ext cx="1999089" cy="1028471"/>
          </a:xfrm>
          <a:prstGeom prst="wedgeRoundRectCallout">
            <a:avLst>
              <a:gd name="adj1" fmla="val -95675"/>
              <a:gd name="adj2" fmla="val 166503"/>
              <a:gd name="adj3" fmla="val 16667"/>
            </a:avLst>
          </a:prstGeom>
          <a:ln w="38100">
            <a:solidFill>
              <a:srgbClr val="51B416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6600"/>
                </a:solidFill>
              </a:rPr>
              <a:t>Các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phép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cộng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có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tổng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bằng</a:t>
            </a:r>
            <a:r>
              <a:rPr lang="en-US" sz="2000" b="1" dirty="0">
                <a:solidFill>
                  <a:srgbClr val="006600"/>
                </a:solidFill>
              </a:rPr>
              <a:t> 14</a:t>
            </a:r>
          </a:p>
        </p:txBody>
      </p:sp>
      <p:sp>
        <p:nvSpPr>
          <p:cNvPr id="97" name="Speech Bubble: Rectangle with Corners Rounded 96">
            <a:extLst>
              <a:ext uri="{FF2B5EF4-FFF2-40B4-BE49-F238E27FC236}">
                <a16:creationId xmlns:a16="http://schemas.microsoft.com/office/drawing/2014/main" xmlns="" id="{92CCEB8F-A044-4D94-8612-07CD91F571CA}"/>
              </a:ext>
            </a:extLst>
          </p:cNvPr>
          <p:cNvSpPr/>
          <p:nvPr/>
        </p:nvSpPr>
        <p:spPr>
          <a:xfrm>
            <a:off x="5958044" y="2655406"/>
            <a:ext cx="2062464" cy="1028471"/>
          </a:xfrm>
          <a:prstGeom prst="wedgeRoundRectCallout">
            <a:avLst>
              <a:gd name="adj1" fmla="val -166137"/>
              <a:gd name="adj2" fmla="val 199573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Các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phép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cộng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có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tổng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bằng</a:t>
            </a:r>
            <a:r>
              <a:rPr lang="en-US" sz="2000" b="1" dirty="0">
                <a:solidFill>
                  <a:srgbClr val="FF00FF"/>
                </a:solidFill>
              </a:rPr>
              <a:t> 15</a:t>
            </a:r>
          </a:p>
        </p:txBody>
      </p:sp>
      <p:sp>
        <p:nvSpPr>
          <p:cNvPr id="98" name="Speech Bubble: Rectangle with Corners Rounded 97">
            <a:extLst>
              <a:ext uri="{FF2B5EF4-FFF2-40B4-BE49-F238E27FC236}">
                <a16:creationId xmlns:a16="http://schemas.microsoft.com/office/drawing/2014/main" xmlns="" id="{23482635-0D7F-4978-85DD-2E9AD51D82BE}"/>
              </a:ext>
            </a:extLst>
          </p:cNvPr>
          <p:cNvSpPr/>
          <p:nvPr/>
        </p:nvSpPr>
        <p:spPr>
          <a:xfrm>
            <a:off x="5127631" y="2167511"/>
            <a:ext cx="2016860" cy="1051692"/>
          </a:xfrm>
          <a:prstGeom prst="wedgeRoundRectCallout">
            <a:avLst>
              <a:gd name="adj1" fmla="val -192262"/>
              <a:gd name="adj2" fmla="val 249155"/>
              <a:gd name="adj3" fmla="val 16667"/>
            </a:avLst>
          </a:prstGeom>
          <a:ln w="38100">
            <a:solidFill>
              <a:srgbClr val="FF000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Các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phép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cộng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có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tổng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bằng</a:t>
            </a:r>
            <a:r>
              <a:rPr lang="en-US" sz="2000" b="1" dirty="0">
                <a:solidFill>
                  <a:srgbClr val="FF0000"/>
                </a:solidFill>
              </a:rPr>
              <a:t> 16</a:t>
            </a:r>
          </a:p>
        </p:txBody>
      </p:sp>
      <p:sp>
        <p:nvSpPr>
          <p:cNvPr id="99" name="Speech Bubble: Rectangle with Corners Rounded 98">
            <a:extLst>
              <a:ext uri="{FF2B5EF4-FFF2-40B4-BE49-F238E27FC236}">
                <a16:creationId xmlns:a16="http://schemas.microsoft.com/office/drawing/2014/main" xmlns="" id="{62C94605-A3A8-4663-9EEB-CF9FEFF94F97}"/>
              </a:ext>
            </a:extLst>
          </p:cNvPr>
          <p:cNvSpPr/>
          <p:nvPr/>
        </p:nvSpPr>
        <p:spPr>
          <a:xfrm>
            <a:off x="1855057" y="916641"/>
            <a:ext cx="1954468" cy="1028471"/>
          </a:xfrm>
          <a:prstGeom prst="wedgeRoundRectCallout">
            <a:avLst>
              <a:gd name="adj1" fmla="val -85002"/>
              <a:gd name="adj2" fmla="val 381051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Các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phép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cộng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có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tổng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bằng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17</a:t>
            </a:r>
          </a:p>
        </p:txBody>
      </p:sp>
    </p:spTree>
    <p:extLst>
      <p:ext uri="{BB962C8B-B14F-4D97-AF65-F5344CB8AC3E}">
        <p14:creationId xmlns:p14="http://schemas.microsoft.com/office/powerpoint/2010/main" val="2036204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7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1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5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7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1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4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8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2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9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1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3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5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7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0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2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4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8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00"/>
                            </p:stCondLst>
                            <p:childTnLst>
                              <p:par>
                                <p:cTn id="13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7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9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1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5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5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2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4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1000"/>
                            </p:stCondLst>
                            <p:childTnLst>
                              <p:par>
                                <p:cTn id="183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1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5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7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9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0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01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4" dur="5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0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7" fill="hold">
                      <p:stCondLst>
                        <p:cond delay="0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4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6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7" fill="hold">
                      <p:stCondLst>
                        <p:cond delay="indefinite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500"/>
                            </p:stCondLst>
                            <p:childTnLst>
                              <p:par>
                                <p:cTn id="22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7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9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1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43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6" dur="500"/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24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9" fill="hold">
                      <p:stCondLst>
                        <p:cond delay="0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5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4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5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6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500"/>
                            </p:stCondLst>
                            <p:childTnLst>
                              <p:par>
                                <p:cTn id="26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9" dur="1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2" fill="hold">
                      <p:stCondLst>
                        <p:cond delay="indefinite"/>
                      </p:stCondLst>
                      <p:childTnLst>
                        <p:par>
                          <p:cTn id="273" fill="hold">
                            <p:stCondLst>
                              <p:cond delay="0"/>
                            </p:stCondLst>
                            <p:childTnLst>
                              <p:par>
                                <p:cTn id="27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7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7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7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9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8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81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4" dur="500"/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8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7" fill="hold">
                      <p:stCondLst>
                        <p:cond delay="0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9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3" fill="hold">
                      <p:stCondLst>
                        <p:cond delay="indefinite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1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1" fill="hold">
                            <p:stCondLst>
                              <p:cond delay="2000"/>
                            </p:stCondLst>
                            <p:childTnLst>
                              <p:par>
                                <p:cTn id="31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6" dur="10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7" fill="hold">
                      <p:stCondLst>
                        <p:cond delay="indefinite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21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7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  <p:bldP spid="23" grpId="0" animBg="1"/>
      <p:bldP spid="23" grpId="1" animBg="1"/>
      <p:bldP spid="25" grpId="0" animBg="1"/>
      <p:bldP spid="25" grpId="1" animBg="1"/>
      <p:bldP spid="26" grpId="0" animBg="1"/>
      <p:bldP spid="26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69" grpId="0" animBg="1"/>
      <p:bldP spid="69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80" grpId="0" animBg="1"/>
      <p:bldP spid="80" grpId="1" animBg="1"/>
      <p:bldP spid="81" grpId="0" animBg="1"/>
      <p:bldP spid="81" grpId="1" animBg="1"/>
      <p:bldP spid="84" grpId="0" animBg="1"/>
      <p:bldP spid="84" grpId="1" animBg="1"/>
      <p:bldP spid="4" grpId="0" uiExpand="1" build="p" animBg="1"/>
      <p:bldP spid="4" grpId="1" build="allAtOnce" animBg="1"/>
      <p:bldP spid="94" grpId="0" uiExpand="1" build="p" animBg="1"/>
      <p:bldP spid="94" grpId="1" build="allAtOnce" animBg="1"/>
      <p:bldP spid="95" grpId="0" uiExpand="1" build="p" animBg="1"/>
      <p:bldP spid="95" grpId="1" build="allAtOnce" animBg="1"/>
      <p:bldP spid="96" grpId="0" uiExpand="1" build="p" animBg="1"/>
      <p:bldP spid="96" grpId="1" build="allAtOnce" animBg="1"/>
      <p:bldP spid="97" grpId="0" uiExpand="1" build="p" animBg="1"/>
      <p:bldP spid="97" grpId="1" build="allAtOnce" animBg="1"/>
      <p:bldP spid="98" grpId="0" uiExpand="1" build="p" animBg="1"/>
      <p:bldP spid="98" grpId="1" build="allAtOnce" animBg="1"/>
      <p:bldP spid="99" grpId="0" uiExpand="1" build="p" animBg="1"/>
      <p:bldP spid="99" grpId="1" build="allAtOnce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2"/>
          <p:cNvSpPr txBox="1"/>
          <p:nvPr/>
        </p:nvSpPr>
        <p:spPr>
          <a:xfrm>
            <a:off x="4171578" y="2699447"/>
            <a:ext cx="3563071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KHỞI ĐỘNG</a:t>
            </a:r>
            <a:endParaRPr sz="4400" b="1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103E6A09-81DB-4DEF-8A47-72A8365B738D}"/>
              </a:ext>
            </a:extLst>
          </p:cNvPr>
          <p:cNvSpPr/>
          <p:nvPr/>
        </p:nvSpPr>
        <p:spPr>
          <a:xfrm>
            <a:off x="3022663" y="3614565"/>
            <a:ext cx="586090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VÒNG QUAY KÌ DIỆU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7 + 5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12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6 + 7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13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solidFill>
                      <a:schemeClr val="bg1"/>
                    </a:solidFill>
                  </a:rPr>
                  <a:t>9 + 5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14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8 + 8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16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169705" cy="3123903"/>
            <a:chOff x="349117" y="-61679"/>
            <a:chExt cx="4169705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8 + 4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31633" y="389861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12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7 + 4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11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332812509"/>
</p:tagLst>
</file>

<file path=ppt/theme/theme1.xml><?xml version="1.0" encoding="utf-8"?>
<a:theme xmlns:a="http://schemas.openxmlformats.org/drawingml/2006/main" name="1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1998</TotalTime>
  <Words>1611</Words>
  <Application>Microsoft Office PowerPoint</Application>
  <PresentationFormat>Custom</PresentationFormat>
  <Paragraphs>620</Paragraphs>
  <Slides>24</Slides>
  <Notes>8</Notes>
  <HiddenSlides>0</HiddenSlides>
  <MMClips>2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24</vt:i4>
      </vt:variant>
    </vt:vector>
  </HeadingPairs>
  <TitlesOfParts>
    <vt:vector size="25" baseType="lpstr"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BENR-</dc:creator>
  <cp:lastModifiedBy>RedStar</cp:lastModifiedBy>
  <cp:revision>358</cp:revision>
  <dcterms:created xsi:type="dcterms:W3CDTF">2021-02-20T02:56:00Z</dcterms:created>
  <dcterms:modified xsi:type="dcterms:W3CDTF">2024-09-30T01:43:24Z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1033-11.2.0.10132</vt:lpwstr>
  </property>
</Properties>
</file>