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unknown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media1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3"/>
  </p:notesMasterIdLst>
  <p:sldIdLst>
    <p:sldId id="256" r:id="rId3"/>
    <p:sldId id="257" r:id="rId4"/>
    <p:sldId id="261" r:id="rId5"/>
    <p:sldId id="342" r:id="rId6"/>
    <p:sldId id="344" r:id="rId7"/>
    <p:sldId id="343" r:id="rId8"/>
    <p:sldId id="346" r:id="rId9"/>
    <p:sldId id="345" r:id="rId10"/>
    <p:sldId id="262" r:id="rId11"/>
    <p:sldId id="347" r:id="rId12"/>
    <p:sldId id="348" r:id="rId13"/>
    <p:sldId id="264" r:id="rId14"/>
    <p:sldId id="258" r:id="rId15"/>
    <p:sldId id="350" r:id="rId16"/>
    <p:sldId id="349" r:id="rId17"/>
    <p:sldId id="351" r:id="rId18"/>
    <p:sldId id="352" r:id="rId19"/>
    <p:sldId id="260" r:id="rId20"/>
    <p:sldId id="353" r:id="rId21"/>
    <p:sldId id="281" r:id="rId22"/>
  </p:sldIdLst>
  <p:sldSz cx="12192000" cy="6858000"/>
  <p:notesSz cx="6858000" cy="9144000"/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E6B9B8"/>
    <a:srgbClr val="92D050"/>
    <a:srgbClr val="00FF00"/>
    <a:srgbClr val="00CC00"/>
    <a:srgbClr val="68CB0F"/>
    <a:srgbClr val="3B3A3C"/>
    <a:srgbClr val="51B416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27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83654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894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3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64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9.wmf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8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7.wmf"/><Relationship Id="rId5" Type="http://schemas.openxmlformats.org/officeDocument/2006/relationships/control" Target="../activeX/activeX4.xml"/><Relationship Id="rId10" Type="http://schemas.openxmlformats.org/officeDocument/2006/relationships/image" Target="../media/image16.png"/><Relationship Id="rId4" Type="http://schemas.openxmlformats.org/officeDocument/2006/relationships/control" Target="../activeX/activeX3.xml"/><Relationship Id="rId9" Type="http://schemas.openxmlformats.org/officeDocument/2006/relationships/image" Target="../media/image15.png"/><Relationship Id="rId1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5.gif"/><Relationship Id="rId18" Type="http://schemas.openxmlformats.org/officeDocument/2006/relationships/image" Target="../media/image33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23.png"/><Relationship Id="rId17" Type="http://schemas.openxmlformats.org/officeDocument/2006/relationships/image" Target="../media/image32.gif"/><Relationship Id="rId2" Type="http://schemas.openxmlformats.org/officeDocument/2006/relationships/audio" Target="../media/media2.mp3"/><Relationship Id="rId16" Type="http://schemas.openxmlformats.org/officeDocument/2006/relationships/image" Target="../media/image31.gif"/><Relationship Id="rId20" Type="http://schemas.openxmlformats.org/officeDocument/2006/relationships/image" Target="../media/image29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1.xml"/><Relationship Id="rId5" Type="http://schemas.microsoft.com/office/2007/relationships/media" Target="../media/media4.mp3"/><Relationship Id="rId15" Type="http://schemas.openxmlformats.org/officeDocument/2006/relationships/image" Target="../media/image30.gif"/><Relationship Id="rId10" Type="http://schemas.openxmlformats.org/officeDocument/2006/relationships/audio" Target="../media/media6.mp3"/><Relationship Id="rId19" Type="http://schemas.openxmlformats.org/officeDocument/2006/relationships/image" Target="../media/image28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8.png"/><Relationship Id="rId3" Type="http://schemas.openxmlformats.org/officeDocument/2006/relationships/audio" Target="../media/audio5.wav"/><Relationship Id="rId7" Type="http://schemas.openxmlformats.org/officeDocument/2006/relationships/image" Target="../media/image35.gif"/><Relationship Id="rId12" Type="http://schemas.openxmlformats.org/officeDocument/2006/relationships/image" Target="../media/image3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gif"/><Relationship Id="rId11" Type="http://schemas.openxmlformats.org/officeDocument/2006/relationships/image" Target="../media/image33.gif"/><Relationship Id="rId5" Type="http://schemas.openxmlformats.org/officeDocument/2006/relationships/image" Target="../media/image23.png"/><Relationship Id="rId15" Type="http://schemas.microsoft.com/office/2007/relationships/hdphoto" Target="../media/hdphoto1.wdp"/><Relationship Id="rId10" Type="http://schemas.openxmlformats.org/officeDocument/2006/relationships/image" Target="../media/image36.gif"/><Relationship Id="rId4" Type="http://schemas.openxmlformats.org/officeDocument/2006/relationships/audio" Target="../media/audio6.wav"/><Relationship Id="rId9" Type="http://schemas.openxmlformats.org/officeDocument/2006/relationships/image" Target="../media/image24.gif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8.png"/><Relationship Id="rId3" Type="http://schemas.openxmlformats.org/officeDocument/2006/relationships/audio" Target="../media/audio7.wav"/><Relationship Id="rId7" Type="http://schemas.openxmlformats.org/officeDocument/2006/relationships/image" Target="../media/image34.gif"/><Relationship Id="rId12" Type="http://schemas.openxmlformats.org/officeDocument/2006/relationships/image" Target="../media/image35.gif"/><Relationship Id="rId2" Type="http://schemas.openxmlformats.org/officeDocument/2006/relationships/audio" Target="../media/audio5.wav"/><Relationship Id="rId16" Type="http://schemas.openxmlformats.org/officeDocument/2006/relationships/image" Target="../media/image39.gi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11" Type="http://schemas.openxmlformats.org/officeDocument/2006/relationships/image" Target="../media/image33.gif"/><Relationship Id="rId5" Type="http://schemas.openxmlformats.org/officeDocument/2006/relationships/audio" Target="../media/audio6.wav"/><Relationship Id="rId15" Type="http://schemas.openxmlformats.org/officeDocument/2006/relationships/image" Target="../media/image28.png"/><Relationship Id="rId10" Type="http://schemas.openxmlformats.org/officeDocument/2006/relationships/image" Target="../media/image36.gif"/><Relationship Id="rId4" Type="http://schemas.openxmlformats.org/officeDocument/2006/relationships/audio" Target="../media/audio4.wav"/><Relationship Id="rId9" Type="http://schemas.openxmlformats.org/officeDocument/2006/relationships/image" Target="../media/image24.gif"/><Relationship Id="rId1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37.gif"/><Relationship Id="rId3" Type="http://schemas.openxmlformats.org/officeDocument/2006/relationships/audio" Target="../media/audio5.wav"/><Relationship Id="rId7" Type="http://schemas.openxmlformats.org/officeDocument/2006/relationships/image" Target="../media/image40.gif"/><Relationship Id="rId12" Type="http://schemas.openxmlformats.org/officeDocument/2006/relationships/image" Target="../media/image33.gif"/><Relationship Id="rId2" Type="http://schemas.openxmlformats.org/officeDocument/2006/relationships/audio" Target="../media/audio4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gif"/><Relationship Id="rId11" Type="http://schemas.openxmlformats.org/officeDocument/2006/relationships/image" Target="../media/image36.gif"/><Relationship Id="rId5" Type="http://schemas.openxmlformats.org/officeDocument/2006/relationships/image" Target="../media/image23.png"/><Relationship Id="rId15" Type="http://schemas.openxmlformats.org/officeDocument/2006/relationships/image" Target="../media/image38.png"/><Relationship Id="rId10" Type="http://schemas.openxmlformats.org/officeDocument/2006/relationships/image" Target="../media/image24.gif"/><Relationship Id="rId4" Type="http://schemas.openxmlformats.org/officeDocument/2006/relationships/audio" Target="../media/audio6.wav"/><Relationship Id="rId9" Type="http://schemas.openxmlformats.org/officeDocument/2006/relationships/image" Target="../media/image25.gif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microsoft.com/office/2007/relationships/hdphoto" Target="../media/hdphoto1.wdp"/><Relationship Id="rId3" Type="http://schemas.openxmlformats.org/officeDocument/2006/relationships/audio" Target="../media/audio4.wav"/><Relationship Id="rId7" Type="http://schemas.openxmlformats.org/officeDocument/2006/relationships/image" Target="../media/image35.gif"/><Relationship Id="rId12" Type="http://schemas.openxmlformats.org/officeDocument/2006/relationships/image" Target="../media/image3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gif"/><Relationship Id="rId11" Type="http://schemas.openxmlformats.org/officeDocument/2006/relationships/image" Target="../media/image33.gif"/><Relationship Id="rId5" Type="http://schemas.openxmlformats.org/officeDocument/2006/relationships/image" Target="../media/image23.png"/><Relationship Id="rId15" Type="http://schemas.openxmlformats.org/officeDocument/2006/relationships/image" Target="../media/image37.gif"/><Relationship Id="rId10" Type="http://schemas.openxmlformats.org/officeDocument/2006/relationships/image" Target="../media/image36.gif"/><Relationship Id="rId4" Type="http://schemas.openxmlformats.org/officeDocument/2006/relationships/audio" Target="../media/audio6.wav"/><Relationship Id="rId9" Type="http://schemas.openxmlformats.org/officeDocument/2006/relationships/image" Target="../media/image24.gif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microsoft.com/office/2007/relationships/hdphoto" Target="../media/hdphoto1.wdp"/><Relationship Id="rId3" Type="http://schemas.openxmlformats.org/officeDocument/2006/relationships/audio" Target="../media/audio4.wav"/><Relationship Id="rId7" Type="http://schemas.openxmlformats.org/officeDocument/2006/relationships/image" Target="../media/image25.gif"/><Relationship Id="rId12" Type="http://schemas.openxmlformats.org/officeDocument/2006/relationships/image" Target="../media/image3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gif"/><Relationship Id="rId11" Type="http://schemas.openxmlformats.org/officeDocument/2006/relationships/image" Target="../media/image35.gif"/><Relationship Id="rId5" Type="http://schemas.openxmlformats.org/officeDocument/2006/relationships/image" Target="../media/image23.png"/><Relationship Id="rId15" Type="http://schemas.openxmlformats.org/officeDocument/2006/relationships/image" Target="../media/image41.gif"/><Relationship Id="rId10" Type="http://schemas.openxmlformats.org/officeDocument/2006/relationships/image" Target="../media/image33.gif"/><Relationship Id="rId4" Type="http://schemas.openxmlformats.org/officeDocument/2006/relationships/audio" Target="../media/audio6.wav"/><Relationship Id="rId9" Type="http://schemas.openxmlformats.org/officeDocument/2006/relationships/image" Target="../media/image36.gif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8.png"/><Relationship Id="rId3" Type="http://schemas.openxmlformats.org/officeDocument/2006/relationships/audio" Target="../media/audio7.wav"/><Relationship Id="rId7" Type="http://schemas.openxmlformats.org/officeDocument/2006/relationships/image" Target="../media/image34.gif"/><Relationship Id="rId12" Type="http://schemas.openxmlformats.org/officeDocument/2006/relationships/image" Target="../media/image35.gif"/><Relationship Id="rId2" Type="http://schemas.openxmlformats.org/officeDocument/2006/relationships/audio" Target="../media/audio5.wav"/><Relationship Id="rId16" Type="http://schemas.openxmlformats.org/officeDocument/2006/relationships/image" Target="../media/image39.gi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11" Type="http://schemas.openxmlformats.org/officeDocument/2006/relationships/image" Target="../media/image33.gif"/><Relationship Id="rId5" Type="http://schemas.openxmlformats.org/officeDocument/2006/relationships/audio" Target="../media/audio6.wav"/><Relationship Id="rId15" Type="http://schemas.openxmlformats.org/officeDocument/2006/relationships/image" Target="../media/image28.png"/><Relationship Id="rId10" Type="http://schemas.openxmlformats.org/officeDocument/2006/relationships/image" Target="../media/image36.gif"/><Relationship Id="rId4" Type="http://schemas.openxmlformats.org/officeDocument/2006/relationships/audio" Target="../media/audio8.wav"/><Relationship Id="rId9" Type="http://schemas.openxmlformats.org/officeDocument/2006/relationships/image" Target="../media/image24.gif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22725" y="1380551"/>
            <a:ext cx="702327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8F0FD07-85F7-4330-8DB3-0396B9E80BA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430" t="73803" r="28654" b="6318"/>
          <a:stretch/>
        </p:blipFill>
        <p:spPr>
          <a:xfrm>
            <a:off x="2394856" y="4824438"/>
            <a:ext cx="6618515" cy="145444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90229" y="181250"/>
            <a:ext cx="9947737" cy="994409"/>
            <a:chOff x="1144677" y="591409"/>
            <a:chExt cx="4734378" cy="898716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=""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390127" y="591409"/>
              <a:ext cx="4488928" cy="898716"/>
            </a:xfrm>
            <a:prstGeom prst="flowChartAlternateProcess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Uyên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nuôi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6 con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thỏ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7 con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thỏ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nâu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Uyên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nuôi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thỏ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4677" y="685119"/>
              <a:ext cx="365941" cy="67120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89D8D9F-894B-4332-A4D4-0EE5C07A1CB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430" t="16100" r="10767" b="29747"/>
          <a:stretch/>
        </p:blipFill>
        <p:spPr>
          <a:xfrm>
            <a:off x="2394856" y="1368173"/>
            <a:ext cx="6975565" cy="3321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ontrols>
      <mc:AlternateContent xmlns:mc="http://schemas.openxmlformats.org/markup-compatibility/2006">
        <mc:Choice xmlns:v="urn:schemas-microsoft-com:vml" Requires="v">
          <p:control spid="1041" name="TextBox4" r:id="rId2" imgW="514440" imgH="457200"/>
        </mc:Choice>
        <mc:Fallback>
          <p:control name="TextBox4" r:id="rId2" imgW="514440" imgH="45720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2750" y="4972050"/>
                  <a:ext cx="51435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2" name="TextBox1" r:id="rId3" imgW="514440" imgH="476280"/>
        </mc:Choice>
        <mc:Fallback>
          <p:control name="TextBox1" r:id="rId3" imgW="514440" imgH="47628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99100" y="4954588"/>
                  <a:ext cx="514350" cy="474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3" name="TextBox2" r:id="rId4" imgW="514440" imgH="476280"/>
        </mc:Choice>
        <mc:Fallback>
          <p:control name="TextBox2" r:id="rId4" imgW="514440" imgH="47628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21438" y="4954588"/>
                  <a:ext cx="514350" cy="474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4" name="TextBox3" r:id="rId5" imgW="476280" imgH="457200"/>
        </mc:Choice>
        <mc:Fallback>
          <p:control name="TextBox3" r:id="rId5" imgW="476280" imgH="45720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8050" y="5629275"/>
                  <a:ext cx="474663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5" name="TextBox5" r:id="rId6" imgW="361800" imgH="419040"/>
        </mc:Choice>
        <mc:Fallback>
          <p:control name="TextBox5" r:id="rId6" imgW="361800" imgH="41904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7125" y="4975225"/>
                  <a:ext cx="361950" cy="419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68173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1887212" y="181250"/>
            <a:ext cx="7944766" cy="994409"/>
            <a:chOff x="1144677" y="591409"/>
            <a:chExt cx="3781114" cy="898716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=""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390127" y="591409"/>
              <a:ext cx="3535664" cy="898716"/>
            </a:xfrm>
            <a:prstGeom prst="flowChartAlternateProcess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Đức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4677" y="685119"/>
              <a:ext cx="365941" cy="67120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79E0D74-F5B7-412C-A717-BF9C603D7018}"/>
              </a:ext>
            </a:extLst>
          </p:cNvPr>
          <p:cNvSpPr/>
          <p:nvPr/>
        </p:nvSpPr>
        <p:spPr>
          <a:xfrm>
            <a:off x="4898571" y="1349829"/>
            <a:ext cx="2394858" cy="783771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rial" panose="020B7200000000000000" pitchFamily="34" charset="0"/>
              </a:rPr>
              <a:t>9 + 5 = 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AF2709CF-76F4-4264-82CB-4C62D72A627F}"/>
              </a:ext>
            </a:extLst>
          </p:cNvPr>
          <p:cNvSpPr/>
          <p:nvPr/>
        </p:nvSpPr>
        <p:spPr>
          <a:xfrm>
            <a:off x="1618614" y="2355243"/>
            <a:ext cx="2856411" cy="1436914"/>
          </a:xfrm>
          <a:prstGeom prst="wedgeRoundRectCallout">
            <a:avLst>
              <a:gd name="adj1" fmla="val -38480"/>
              <a:gd name="adj2" fmla="val 6795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8550EC-9DB9-489A-A5AC-E11203120C53}"/>
              </a:ext>
            </a:extLst>
          </p:cNvPr>
          <p:cNvSpPr txBox="1"/>
          <p:nvPr/>
        </p:nvSpPr>
        <p:spPr>
          <a:xfrm>
            <a:off x="1787160" y="2527504"/>
            <a:ext cx="2516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9 + 5 = 9 + 1 + 4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=   10   + 4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= 14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BD9A8A0B-680D-42A8-85F2-0D03CE282B8A}"/>
              </a:ext>
            </a:extLst>
          </p:cNvPr>
          <p:cNvSpPr/>
          <p:nvPr/>
        </p:nvSpPr>
        <p:spPr>
          <a:xfrm>
            <a:off x="5552620" y="2355243"/>
            <a:ext cx="3310751" cy="14369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E001FFE-394A-4CFF-A29F-1BF7C97AB7A2}"/>
              </a:ext>
            </a:extLst>
          </p:cNvPr>
          <p:cNvSpPr txBox="1"/>
          <p:nvPr/>
        </p:nvSpPr>
        <p:spPr>
          <a:xfrm>
            <a:off x="5668109" y="2648504"/>
            <a:ext cx="38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" name="Arrow: Curved Down 7">
            <a:extLst>
              <a:ext uri="{FF2B5EF4-FFF2-40B4-BE49-F238E27FC236}">
                <a16:creationId xmlns="" xmlns:a16="http://schemas.microsoft.com/office/drawing/2014/main" id="{8C1E141F-BBDA-4434-89AF-C7D36A1EFC17}"/>
              </a:ext>
            </a:extLst>
          </p:cNvPr>
          <p:cNvSpPr/>
          <p:nvPr/>
        </p:nvSpPr>
        <p:spPr>
          <a:xfrm>
            <a:off x="5863826" y="2587543"/>
            <a:ext cx="452691" cy="148503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2F84CFB-4C50-403C-98A9-95E786C76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890" y="3765873"/>
            <a:ext cx="1908961" cy="2948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E5FC19-BCB2-4E7B-A2EB-6422873D3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4795" y="3524786"/>
            <a:ext cx="1881052" cy="31900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E96EA7F-BD0C-4D18-A819-887E09F7B3BF}"/>
              </a:ext>
            </a:extLst>
          </p:cNvPr>
          <p:cNvSpPr txBox="1"/>
          <p:nvPr/>
        </p:nvSpPr>
        <p:spPr>
          <a:xfrm>
            <a:off x="6062776" y="2648503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36E56ED-C0F8-42ED-9410-A09EAB8097B5}"/>
              </a:ext>
            </a:extLst>
          </p:cNvPr>
          <p:cNvSpPr txBox="1"/>
          <p:nvPr/>
        </p:nvSpPr>
        <p:spPr>
          <a:xfrm>
            <a:off x="6644918" y="2649794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A586869-EEAC-4B89-8DB2-5D9A8B732F3B}"/>
              </a:ext>
            </a:extLst>
          </p:cNvPr>
          <p:cNvSpPr txBox="1"/>
          <p:nvPr/>
        </p:nvSpPr>
        <p:spPr>
          <a:xfrm>
            <a:off x="7224594" y="2635207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4204D24-F5C2-4DD9-AF73-9DB0BE7973E6}"/>
              </a:ext>
            </a:extLst>
          </p:cNvPr>
          <p:cNvSpPr txBox="1"/>
          <p:nvPr/>
        </p:nvSpPr>
        <p:spPr>
          <a:xfrm>
            <a:off x="7729821" y="2642500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B773C6C-4C9F-4686-A4E4-8D6785038E2F}"/>
              </a:ext>
            </a:extLst>
          </p:cNvPr>
          <p:cNvSpPr txBox="1"/>
          <p:nvPr/>
        </p:nvSpPr>
        <p:spPr>
          <a:xfrm>
            <a:off x="8272260" y="2654936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5" name="Arrow: Curved Down 34">
            <a:extLst>
              <a:ext uri="{FF2B5EF4-FFF2-40B4-BE49-F238E27FC236}">
                <a16:creationId xmlns="" xmlns:a16="http://schemas.microsoft.com/office/drawing/2014/main" id="{4F3E171F-2B72-41ED-8932-8497AFFAAAE2}"/>
              </a:ext>
            </a:extLst>
          </p:cNvPr>
          <p:cNvSpPr/>
          <p:nvPr/>
        </p:nvSpPr>
        <p:spPr>
          <a:xfrm>
            <a:off x="6442855" y="2566958"/>
            <a:ext cx="452691" cy="148503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Curved Down 35">
            <a:extLst>
              <a:ext uri="{FF2B5EF4-FFF2-40B4-BE49-F238E27FC236}">
                <a16:creationId xmlns="" xmlns:a16="http://schemas.microsoft.com/office/drawing/2014/main" id="{00DCD8B7-49C7-4E8A-B007-8CA1A5DF35D3}"/>
              </a:ext>
            </a:extLst>
          </p:cNvPr>
          <p:cNvSpPr/>
          <p:nvPr/>
        </p:nvSpPr>
        <p:spPr>
          <a:xfrm>
            <a:off x="6973184" y="2574261"/>
            <a:ext cx="452691" cy="148503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row: Curved Down 36">
            <a:extLst>
              <a:ext uri="{FF2B5EF4-FFF2-40B4-BE49-F238E27FC236}">
                <a16:creationId xmlns="" xmlns:a16="http://schemas.microsoft.com/office/drawing/2014/main" id="{350AEFBE-505F-405F-9D0A-00C90A7A6F18}"/>
              </a:ext>
            </a:extLst>
          </p:cNvPr>
          <p:cNvSpPr/>
          <p:nvPr/>
        </p:nvSpPr>
        <p:spPr>
          <a:xfrm>
            <a:off x="7529640" y="2580684"/>
            <a:ext cx="452691" cy="148503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Arrow: Curved Down 37">
            <a:extLst>
              <a:ext uri="{FF2B5EF4-FFF2-40B4-BE49-F238E27FC236}">
                <a16:creationId xmlns="" xmlns:a16="http://schemas.microsoft.com/office/drawing/2014/main" id="{B68B866F-68CC-424F-9B94-A0D3CAD00743}"/>
              </a:ext>
            </a:extLst>
          </p:cNvPr>
          <p:cNvSpPr/>
          <p:nvPr/>
        </p:nvSpPr>
        <p:spPr>
          <a:xfrm>
            <a:off x="8080601" y="2574261"/>
            <a:ext cx="452691" cy="148503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8C5841E-077D-4523-8A44-1F543C963449}"/>
              </a:ext>
            </a:extLst>
          </p:cNvPr>
          <p:cNvSpPr txBox="1"/>
          <p:nvPr/>
        </p:nvSpPr>
        <p:spPr>
          <a:xfrm>
            <a:off x="5735754" y="3076814"/>
            <a:ext cx="234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Vậy</a:t>
            </a:r>
            <a:r>
              <a:rPr lang="en-US" sz="2400" b="1" dirty="0">
                <a:solidFill>
                  <a:schemeClr val="bg1"/>
                </a:solidFill>
              </a:rPr>
              <a:t> 9 + 5 = 14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C4F5C82-C924-4AF5-BFC7-05E8EA42F7EF}"/>
              </a:ext>
            </a:extLst>
          </p:cNvPr>
          <p:cNvGrpSpPr/>
          <p:nvPr/>
        </p:nvGrpSpPr>
        <p:grpSpPr>
          <a:xfrm>
            <a:off x="8814724" y="2715461"/>
            <a:ext cx="1993350" cy="1116834"/>
            <a:chOff x="7883371" y="2487500"/>
            <a:chExt cx="2167728" cy="1116834"/>
          </a:xfrm>
        </p:grpSpPr>
        <p:sp>
          <p:nvSpPr>
            <p:cNvPr id="21" name="Speech Bubble: Oval 20">
              <a:extLst>
                <a:ext uri="{FF2B5EF4-FFF2-40B4-BE49-F238E27FC236}">
                  <a16:creationId xmlns="" xmlns:a16="http://schemas.microsoft.com/office/drawing/2014/main" id="{42FCA792-7F54-4BF3-9539-EB9B97D7712F}"/>
                </a:ext>
              </a:extLst>
            </p:cNvPr>
            <p:cNvSpPr/>
            <p:nvPr/>
          </p:nvSpPr>
          <p:spPr>
            <a:xfrm>
              <a:off x="7883371" y="2487500"/>
              <a:ext cx="2167728" cy="1116834"/>
            </a:xfrm>
            <a:prstGeom prst="wedgeEllipseCallout">
              <a:avLst>
                <a:gd name="adj1" fmla="val 32278"/>
                <a:gd name="adj2" fmla="val 547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2674AD2-4508-459D-8DEE-2E7727440366}"/>
                </a:ext>
              </a:extLst>
            </p:cNvPr>
            <p:cNvSpPr txBox="1"/>
            <p:nvPr/>
          </p:nvSpPr>
          <p:spPr>
            <a:xfrm>
              <a:off x="8062264" y="2721304"/>
              <a:ext cx="19247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Đếm</a:t>
              </a:r>
              <a:r>
                <a:rPr lang="en-US" sz="2000" b="1" dirty="0"/>
                <a:t> </a:t>
              </a:r>
              <a:r>
                <a:rPr lang="en-US" sz="2000" b="1" dirty="0" err="1"/>
                <a:t>thêm</a:t>
              </a:r>
              <a:r>
                <a:rPr lang="en-US" sz="2000" b="1" dirty="0"/>
                <a:t> 5 </a:t>
              </a:r>
              <a:r>
                <a:rPr lang="en-US" sz="2000" b="1" dirty="0" err="1"/>
                <a:t>bắt</a:t>
              </a:r>
              <a:r>
                <a:rPr lang="en-US" sz="2000" b="1" dirty="0"/>
                <a:t> </a:t>
              </a:r>
              <a:r>
                <a:rPr lang="en-US" sz="2000" b="1" dirty="0" err="1"/>
                <a:t>đầu</a:t>
              </a:r>
              <a:r>
                <a:rPr lang="en-US" sz="2000" b="1" dirty="0"/>
                <a:t> </a:t>
              </a:r>
              <a:r>
                <a:rPr lang="en-US" sz="2000" b="1" dirty="0" err="1"/>
                <a:t>từ</a:t>
              </a:r>
              <a:r>
                <a:rPr lang="en-US" sz="2000" b="1" dirty="0"/>
                <a:t> 9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036E0C-0906-4FED-8F7A-954F141F6CAB}"/>
              </a:ext>
            </a:extLst>
          </p:cNvPr>
          <p:cNvSpPr txBox="1"/>
          <p:nvPr/>
        </p:nvSpPr>
        <p:spPr>
          <a:xfrm>
            <a:off x="2140496" y="4481662"/>
            <a:ext cx="103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DUNG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1163078-8213-45BD-B6A5-997ADA48240E}"/>
              </a:ext>
            </a:extLst>
          </p:cNvPr>
          <p:cNvSpPr txBox="1"/>
          <p:nvPr/>
        </p:nvSpPr>
        <p:spPr>
          <a:xfrm>
            <a:off x="9185131" y="4750456"/>
            <a:ext cx="103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ĐỨC</a:t>
            </a:r>
          </a:p>
        </p:txBody>
      </p:sp>
    </p:spTree>
    <p:extLst>
      <p:ext uri="{BB962C8B-B14F-4D97-AF65-F5344CB8AC3E}">
        <p14:creationId xmlns:p14="http://schemas.microsoft.com/office/powerpoint/2010/main" val="968025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/>
      <p:bldP spid="8" grpId="0" animBg="1"/>
      <p:bldP spid="29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40" grpId="0"/>
      <p:bldP spid="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2698" y="1843385"/>
            <a:ext cx="55451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86" y="4585427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24" y="4547327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39" y="4450081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10" y="4442874"/>
            <a:ext cx="1581495" cy="14362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86" y="4547327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7381547" y="402910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54" y="2299283"/>
            <a:ext cx="1060934" cy="12672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78" y="4396501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966236" y="5475619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731036" y="5475619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575574" y="5475619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208805"/>
            <a:ext cx="6348583" cy="100039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9 + 6 ….. 9 + 5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57084" y="6051600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4541526" y="5537512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686052" y="54581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617224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&lt;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715505" y="1617224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=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96501" y="2509720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&gt;</a:t>
            </a: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0417 0.294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32305 0.3291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14479 0.335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1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942" y="4427171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388277" y="3919496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68322" y="1624567"/>
            <a:ext cx="2461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=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80" y="4427171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63" y="4427172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200702" y="5351425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316892" y="5355463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63" y="4465272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42" y="4465271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965502" y="5389525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081692" y="5355463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64" y="4280929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926230" y="5355463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27721"/>
            <a:ext cx="6219275" cy="107237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9 + 5  ….. 8 + 6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92672" y="5988098"/>
            <a:ext cx="5935151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667367" y="1624567"/>
            <a:ext cx="2461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&gt;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019230" y="2439218"/>
            <a:ext cx="2461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&lt;</a:t>
            </a: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431 0.2687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48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36771 0.2863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5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50"/>
                            </p:stCondLst>
                            <p:childTnLst>
                              <p:par>
                                <p:cTn id="13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17591 0.2273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5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5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81" grpId="0" build="allAtOnce" animBg="1"/>
      <p:bldP spid="82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76" y="4396289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109919"/>
            <a:ext cx="5988366" cy="102122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34349" y="163767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8 + 5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34349" y="257702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9 + 4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78392" y="163767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9 + 3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78392" y="257702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8 + 6</a:t>
            </a: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7149 0.2773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68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1862 0.3354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2136 0.310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1" grpId="0" build="allAtOnce" animBg="1"/>
      <p:bldP spid="32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2" y="224480"/>
            <a:ext cx="6348583" cy="100039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617224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9 + 2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77467" y="2359763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7 + 8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99053" y="1567636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9 + 3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99053" y="2310176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7 + 6</a:t>
            </a:r>
          </a:p>
        </p:txBody>
      </p:sp>
    </p:spTree>
    <p:extLst>
      <p:ext uri="{BB962C8B-B14F-4D97-AF65-F5344CB8AC3E}">
        <p14:creationId xmlns:p14="http://schemas.microsoft.com/office/powerpoint/2010/main" val="33474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7045 0.3099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1133 0.3106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2487 0.3009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7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1" grpId="0" build="allAtOnce" animBg="1"/>
      <p:bldP spid="34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218594"/>
            <a:ext cx="6136148" cy="92728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91569" y="1531294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7 + 6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91569" y="2406645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7 + 7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11047" y="1522095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7 + 5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11047" y="2397447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7 + 4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9154 0.31343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70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1029 0.3048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8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"/>
                            </p:stCondLst>
                            <p:childTnLst>
                              <p:par>
                                <p:cTn id="1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3477 0.308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2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2" grpId="0" build="allAtOnce" animBg="1"/>
      <p:bldP spid="34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69443" y="1673432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 + 9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143785"/>
            <a:ext cx="6060627" cy="9316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69443" y="2482267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 + 5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648571" y="1640952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 + 6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648571" y="2449788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+ 7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8985 0.31899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1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2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2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0091 0.3009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9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"/>
                            </p:stCondLst>
                            <p:childTnLst>
                              <p:par>
                                <p:cTn id="1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2722 0.2923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50"/>
                            </p:stCondLst>
                            <p:childTnLst>
                              <p:par>
                                <p:cTn id="17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25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5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81" grpId="0" build="allAtOnce" animBg="1"/>
      <p:bldP spid="82" grpId="0" build="allAtOnce" animBg="1"/>
      <p:bldP spid="8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2699447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03E6A09-81DB-4DEF-8A47-72A8365B738D}"/>
              </a:ext>
            </a:extLst>
          </p:cNvPr>
          <p:cNvSpPr/>
          <p:nvPr/>
        </p:nvSpPr>
        <p:spPr>
          <a:xfrm>
            <a:off x="3022663" y="3614565"/>
            <a:ext cx="58609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VÒNG QUAY KÌ DIỆU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=""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=""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=""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=""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=""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=""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=""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=""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=""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=""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=""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=""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=""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=""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=""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=""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=""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=""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=""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=""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=""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=""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=""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=""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=""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=""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=""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=""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=""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=""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=""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=""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=""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=""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=""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=""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=""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=""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=""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=""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=""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=""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=""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=""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=""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=""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=""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=""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=""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=""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=""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=""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=""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=""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=""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=""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=""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=""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=""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=""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=""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=""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=""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=""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=""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=""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=""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=""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=""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=""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=""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=""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=""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=""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=""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=""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=""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=""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=""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=""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=""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=""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=""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=""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=""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=""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=""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=""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=""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=""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=""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=""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=""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=""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=""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=""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=""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=""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=""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=""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=""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=""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=""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=""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=""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=""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=""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=""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=""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=""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=""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=""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=""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=""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=""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=""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=""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=""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=""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=""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=""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=""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=""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=""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=""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=""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=""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=""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=""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=""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=""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=""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=""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=""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=""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=""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=""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=""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=""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=""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=""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=""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=""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=""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=""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=""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=""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=""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=""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=""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=""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=""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=""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=""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=""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=""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=""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=""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=""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=""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=""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=""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=""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=""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=""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=""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=""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=""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=""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=""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=""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=""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=""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=""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=""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=""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=""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=""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=""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=""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=""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=""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=""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=""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=""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=""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=""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=""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=""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=""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=""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=""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=""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=""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=""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=""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=""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=""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=""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=""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=""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=""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=""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=""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=""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=""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=""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=""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=""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=""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=""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=""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=""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=""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=""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=""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=""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=""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=""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=""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=""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=""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=""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=""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=""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=""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=""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=""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=""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=""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=""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=""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=""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=""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=""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=""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=""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=""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=""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=""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=""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=""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=""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=""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=""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=""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=""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=""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=""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=""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=""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=""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=""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=""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=""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=""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=""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=""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=""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=""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=""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=""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=""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=""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=""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=""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=""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=""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=""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=""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=""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=""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=""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=""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=""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=""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=""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=""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=""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=""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=""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=""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=""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=""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=""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=""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=""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=""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=""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=""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=""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=""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=""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=""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=""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=""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=""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=""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=""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=""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=""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=""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=""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=""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=""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=""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=""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=""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=""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=""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=""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=""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=""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=""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=""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=""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=""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=""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=""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=""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=""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=""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=""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=""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=""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=""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=""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=""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=""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=""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=""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=""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=""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=""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=""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=""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=""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=""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=""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=""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=""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=""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=""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=""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=""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=""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=""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=""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=""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=""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=""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=""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=""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=""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=""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=""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=""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=""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=""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=""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=""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=""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=""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=""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=""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=""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=""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=""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=""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=""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=""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=""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=""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=""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=""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=""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=""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=""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=""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=""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=""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=""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=""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=""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=""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=""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=""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=""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=""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=""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=""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=""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=""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=""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=""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=""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=""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=""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=""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=""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=""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=""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=""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=""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=""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=""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=""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=""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=""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=""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=""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=""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=""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=""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=""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=""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=""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=""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=""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=""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=""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=""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=""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=""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=""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=""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=""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=""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=""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=""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=""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=""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=""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=""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=""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=""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=""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=""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=""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=""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=""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=""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=""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=""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=""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=""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=""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=""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=""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=""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=""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=""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=""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=""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=""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=""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=""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=""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=""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=""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=""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=""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=""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=""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=""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=""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=""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=""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=""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=""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=""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=""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=""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=""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=""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=""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=""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=""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=""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=""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=""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=""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=""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=""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=""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=""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=""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=""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=""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=""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=""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=""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=""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=""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=""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=""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=""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=""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=""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=""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=""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=""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=""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=""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=""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=""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=""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=""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=""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=""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=""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=""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=""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=""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=""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=""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=""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=""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=""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=""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=""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=""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=""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=""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=""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=""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=""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=""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=""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=""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=""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=""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=""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=""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=""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=""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=""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=""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=""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=""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=""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=""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=""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=""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=""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=""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=""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=""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=""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=""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=""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=""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=""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=""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=""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=""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=""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=""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=""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=""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=""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=""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=""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=""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=""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=""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=""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=""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=""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=""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=""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=""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=""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=""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=""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=""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=""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=""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=""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=""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=""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=""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=""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=""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=""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=""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=""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=""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=""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=""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=""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=""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=""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=""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=""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=""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=""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=""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=""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=""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=""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=""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=""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=""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=""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=""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=""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=""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=""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=""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=""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=""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=""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=""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=""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=""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=""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=""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=""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=""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=""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=""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=""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=""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=""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=""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=""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=""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=""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=""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=""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=""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=""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=""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=""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=""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=""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=""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=""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=""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=""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=""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=""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=""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=""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=""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=""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=""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=""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=""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=""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=""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=""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=""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=""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=""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=""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=""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=""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=""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=""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=""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=""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=""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=""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=""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=""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=""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=""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=""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=""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=""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=""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=""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=""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=""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=""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=""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=""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=""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=""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=""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=""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=""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=""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=""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=""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=""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=""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=""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=""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=""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=""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=""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=""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=""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=""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=""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=""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=""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=""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=""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=""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=""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=""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=""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=""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=""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=""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=""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=""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=""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=""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=""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=""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=""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=""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=""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=""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=""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=""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=""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=""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=""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=""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=""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=""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=""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=""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=""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=""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=""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=""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=""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=""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=""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=""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=""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=""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=""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=""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=""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=""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=""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=""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=""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=""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=""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=""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=""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=""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=""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=""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=""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=""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=""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=""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=""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=""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=""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=""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=""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=""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=""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=""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=""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=""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=""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=""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=""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=""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=""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=""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=""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=""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=""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=""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=""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=""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=""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=""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=""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=""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=""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=""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=""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=""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=""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=""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=""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=""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=""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=""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=""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=""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=""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=""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=""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=""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=""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=""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=""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=""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=""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=""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=""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=""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=""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=""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=""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=""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=""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=""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=""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=""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=""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=""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=""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=""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=""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=""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=""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=""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=""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=""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=""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=""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=""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=""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=""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=""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=""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=""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=""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=""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=""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=""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=""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=""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=""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=""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=""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=""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=""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=""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=""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=""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=""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=""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=""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=""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=""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=""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=""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=""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=""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=""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=""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=""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=""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210644" y="512034"/>
            <a:ext cx="4308263" cy="2891250"/>
            <a:chOff x="210559" y="170974"/>
            <a:chExt cx="4308263" cy="289125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8 + 5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=""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11141" y="342966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=""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62157" y="345679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=""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31718" y="4239672"/>
            <a:ext cx="2843571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13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03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CacVongQuayCuaChiecNonKyDieu-VA-6226417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=""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=""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=""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=""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=""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=""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=""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=""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=""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=""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=""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=""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=""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=""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=""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=""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=""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=""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=""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=""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=""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=""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=""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=""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=""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=""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=""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=""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=""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=""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=""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=""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=""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=""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=""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=""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=""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=""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=""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=""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=""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=""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=""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=""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=""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=""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=""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=""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=""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=""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=""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=""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=""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=""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=""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=""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=""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=""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=""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=""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=""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=""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=""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=""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=""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=""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=""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=""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=""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=""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=""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=""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=""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=""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=""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=""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=""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=""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=""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=""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=""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=""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=""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=""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=""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=""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=""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=""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=""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=""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=""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=""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=""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=""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=""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=""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=""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=""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=""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=""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=""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=""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=""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=""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=""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=""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=""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=""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=""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=""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=""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=""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=""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=""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=""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=""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=""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=""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=""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=""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=""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=""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=""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=""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=""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=""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=""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=""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=""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=""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=""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=""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=""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=""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=""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=""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=""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=""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=""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=""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=""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=""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=""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=""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=""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=""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=""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=""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=""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=""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=""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=""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=""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=""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=""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=""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=""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=""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=""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=""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=""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=""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=""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=""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=""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=""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=""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=""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=""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=""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=""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=""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=""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=""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=""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=""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=""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=""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=""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=""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=""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=""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=""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=""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=""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=""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=""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=""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=""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=""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=""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=""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=""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=""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=""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=""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=""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=""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=""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=""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=""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=""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=""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=""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=""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=""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=""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=""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=""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=""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=""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=""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=""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=""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=""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=""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=""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=""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=""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=""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=""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=""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=""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=""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=""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=""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=""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=""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=""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=""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=""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=""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=""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=""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=""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=""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=""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=""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=""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=""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=""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=""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=""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=""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=""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=""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=""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=""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=""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=""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=""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=""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=""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=""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=""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=""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=""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=""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=""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=""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=""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=""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=""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=""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=""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=""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=""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=""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=""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=""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=""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=""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=""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=""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=""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=""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=""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=""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=""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=""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=""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=""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=""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=""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=""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=""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=""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=""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=""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=""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=""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=""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=""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=""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=""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=""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=""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=""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=""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=""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=""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=""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=""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=""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=""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=""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=""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=""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=""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=""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=""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=""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=""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=""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=""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=""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=""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=""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=""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=""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=""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=""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=""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=""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=""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=""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=""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=""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=""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=""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=""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=""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=""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=""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=""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=""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=""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=""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=""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=""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=""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=""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=""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=""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=""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=""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=""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=""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=""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=""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=""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=""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=""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=""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=""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=""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=""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=""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=""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=""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=""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=""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=""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=""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=""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=""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=""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=""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=""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=""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=""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=""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=""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=""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=""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=""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=""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=""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=""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=""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=""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=""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=""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=""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=""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=""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=""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=""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=""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=""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=""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=""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=""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=""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=""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=""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=""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=""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=""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=""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=""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=""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=""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=""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=""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=""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=""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=""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=""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=""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=""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=""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=""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=""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=""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=""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=""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=""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=""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=""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=""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=""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=""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=""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=""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=""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=""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=""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=""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=""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=""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=""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=""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=""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=""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=""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=""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=""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=""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=""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=""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=""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=""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=""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=""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=""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=""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=""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=""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=""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=""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=""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=""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=""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=""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=""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=""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=""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=""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=""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=""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=""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=""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=""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=""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=""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=""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=""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=""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=""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=""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=""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=""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=""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=""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=""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=""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=""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=""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=""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=""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=""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=""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=""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=""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=""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=""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=""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=""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=""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=""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=""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=""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=""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=""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=""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=""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=""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=""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=""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=""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=""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=""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=""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=""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=""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=""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=""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=""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=""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=""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=""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=""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=""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=""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=""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=""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=""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=""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=""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=""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=""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=""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=""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=""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=""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=""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=""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=""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=""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=""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=""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=""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=""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=""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=""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=""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=""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=""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=""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=""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=""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=""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=""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=""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=""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=""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=""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=""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=""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=""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=""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=""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=""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=""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=""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=""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=""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=""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=""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=""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=""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=""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=""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=""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=""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=""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=""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=""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=""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=""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=""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=""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=""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=""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=""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=""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=""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=""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=""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=""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=""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=""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=""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=""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=""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=""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=""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=""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=""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=""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=""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=""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=""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=""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=""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=""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=""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=""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=""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=""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=""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=""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=""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=""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=""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=""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=""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=""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=""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=""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=""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=""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=""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=""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=""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=""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=""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=""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=""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=""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=""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=""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=""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=""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=""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=""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=""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=""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=""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=""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=""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=""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=""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=""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=""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=""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=""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=""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=""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=""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=""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=""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=""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=""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=""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=""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=""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=""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=""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=""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=""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=""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=""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=""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=""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=""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=""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=""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=""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=""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=""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=""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=""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=""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=""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=""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=""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=""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=""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=""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=""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=""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=""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=""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=""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=""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=""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=""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=""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=""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=""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=""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=""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=""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=""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=""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=""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=""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=""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=""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=""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=""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=""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=""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=""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=""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=""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=""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=""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=""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=""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=""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=""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=""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=""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=""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=""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=""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=""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=""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=""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=""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=""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=""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=""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=""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=""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=""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=""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=""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=""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=""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=""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=""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=""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=""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=""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=""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=""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=""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=""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=""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=""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=""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=""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=""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=""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=""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=""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=""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=""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=""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=""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=""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=""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=""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=""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=""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=""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=""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=""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=""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=""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=""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=""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=""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=""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=""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=""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=""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=""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=""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=""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=""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=""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=""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=""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=""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=""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=""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=""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=""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=""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=""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=""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=""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=""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=""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=""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=""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=""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=""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=""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=""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=""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=""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=""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=""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=""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=""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=""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=""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=""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=""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=""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=""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=""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=""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=""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=""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=""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=""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=""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=""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=""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=""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=""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=""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=""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=""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=""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=""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=""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=""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=""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=""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=""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=""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=""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=""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=""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=""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=""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=""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=""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=""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=""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=""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=""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=""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=""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=""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=""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=""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=""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=""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=""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=""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=""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=""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=""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=""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=""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=""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=""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=""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=""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=""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=""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=""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=""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=""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=""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=""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=""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=""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=""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=""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=""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417682" y="687705"/>
            <a:ext cx="4128537" cy="2941114"/>
            <a:chOff x="390285" y="121110"/>
            <a:chExt cx="4128537" cy="2941114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FF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9 + 6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>
              <a:off x="390285" y="121110"/>
              <a:ext cx="1537932" cy="1442318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=""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38453" y="3655199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=""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89469" y="3682329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=""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59030" y="4465207"/>
            <a:ext cx="2843571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14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=""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=""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=""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=""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=""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=""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=""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=""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=""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=""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=""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=""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=""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=""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=""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=""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=""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=""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=""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=""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=""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=""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=""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=""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=""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=""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=""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=""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=""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=""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=""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=""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=""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=""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=""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=""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=""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=""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=""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=""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=""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=""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=""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=""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=""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=""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=""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=""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=""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=""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=""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=""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=""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=""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=""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=""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=""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=""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=""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=""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=""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=""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=""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=""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=""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=""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=""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=""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=""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=""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=""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=""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=""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=""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=""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=""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=""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=""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=""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=""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=""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=""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=""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=""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=""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=""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=""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=""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=""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=""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=""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=""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=""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=""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=""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=""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=""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=""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=""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=""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=""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=""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=""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=""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=""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=""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=""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=""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=""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=""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=""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=""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=""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=""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=""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=""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=""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=""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=""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=""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=""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=""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=""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=""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=""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=""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=""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=""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=""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=""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=""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=""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=""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=""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=""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=""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=""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=""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=""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=""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=""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=""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=""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=""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=""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=""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=""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=""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=""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=""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=""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=""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=""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=""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=""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=""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=""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=""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=""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=""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=""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=""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=""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=""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=""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=""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=""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=""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=""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=""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=""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=""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=""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=""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=""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=""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=""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=""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=""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=""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=""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=""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=""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=""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=""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=""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=""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=""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=""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=""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=""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=""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=""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=""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=""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=""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=""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=""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=""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=""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=""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=""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=""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=""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=""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=""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=""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=""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=""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=""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=""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=""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=""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=""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=""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=""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=""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=""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=""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=""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=""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=""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=""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=""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=""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=""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=""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=""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=""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=""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=""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=""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=""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=""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=""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=""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=""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=""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=""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=""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=""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=""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=""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=""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=""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=""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=""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=""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=""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=""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=""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=""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=""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=""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=""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=""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=""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=""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=""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=""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=""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=""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=""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=""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=""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=""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=""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=""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=""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=""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=""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=""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=""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=""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=""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=""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=""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=""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=""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=""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=""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=""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=""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=""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=""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=""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=""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=""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=""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=""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=""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=""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=""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=""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=""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=""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=""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=""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=""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=""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=""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=""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=""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=""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=""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=""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=""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=""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=""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=""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=""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=""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=""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=""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=""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=""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=""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=""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=""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=""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=""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=""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=""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=""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=""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=""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=""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=""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=""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=""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=""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=""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=""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=""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=""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=""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=""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=""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=""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=""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=""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=""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=""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=""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=""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=""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=""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=""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=""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=""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=""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=""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=""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=""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=""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=""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=""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=""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=""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=""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=""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=""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=""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=""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=""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=""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=""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=""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=""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=""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=""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=""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=""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=""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=""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=""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=""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=""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=""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=""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=""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=""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=""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=""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=""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=""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=""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=""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=""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=""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=""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=""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=""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=""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=""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=""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=""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=""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=""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=""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=""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=""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=""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=""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=""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=""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=""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=""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=""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=""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=""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=""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=""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=""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=""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=""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=""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=""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=""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=""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=""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=""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=""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=""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=""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=""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=""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=""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=""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=""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=""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=""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=""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=""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=""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=""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=""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=""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=""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=""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=""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=""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=""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=""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=""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=""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=""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=""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=""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=""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=""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=""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=""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=""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=""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=""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=""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=""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=""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=""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=""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=""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=""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=""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=""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=""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=""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=""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=""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=""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=""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=""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=""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=""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=""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=""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=""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=""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=""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=""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=""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=""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=""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=""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=""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=""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=""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=""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=""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=""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=""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=""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=""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=""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=""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=""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=""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=""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=""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=""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=""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=""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=""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=""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=""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=""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=""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=""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=""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=""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=""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=""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=""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=""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=""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=""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=""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=""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=""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=""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=""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=""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=""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=""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=""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=""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=""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=""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=""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=""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=""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=""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=""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=""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=""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=""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=""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=""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=""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=""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=""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=""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=""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=""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=""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=""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=""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=""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=""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=""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=""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=""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=""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=""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=""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=""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=""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=""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=""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=""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=""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=""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=""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=""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=""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=""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=""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=""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=""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=""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=""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=""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=""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=""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=""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=""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=""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=""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=""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=""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=""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=""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=""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=""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=""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=""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=""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=""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=""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=""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=""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=""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=""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=""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=""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=""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=""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=""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=""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=""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=""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=""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=""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=""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=""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=""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=""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=""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=""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=""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=""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=""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=""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=""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=""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=""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=""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=""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=""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=""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=""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=""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=""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=""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=""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=""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=""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=""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=""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=""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=""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=""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=""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=""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=""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=""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=""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=""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=""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=""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=""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=""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=""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=""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=""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=""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=""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=""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=""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=""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=""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=""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=""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=""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=""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=""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=""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=""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=""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=""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=""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=""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=""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=""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=""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=""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=""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=""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=""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=""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=""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=""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=""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=""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=""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=""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=""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=""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=""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=""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=""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=""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=""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=""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=""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=""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=""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=""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=""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=""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=""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=""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=""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=""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=""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=""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=""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=""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=""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=""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=""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=""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=""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=""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=""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=""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=""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=""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=""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=""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=""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=""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=""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=""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=""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=""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=""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=""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=""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=""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=""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=""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=""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=""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=""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=""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=""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=""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=""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=""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=""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=""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=""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=""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=""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=""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=""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=""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=""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=""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=""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=""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=""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=""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=""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=""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=""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=""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=""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=""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=""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=""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=""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=""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=""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=""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=""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=""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=""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=""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=""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=""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=""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=""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=""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=""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=""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=""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=""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=""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=""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=""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=""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=""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=""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=""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=""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=""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=""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=""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=""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=""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=""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=""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=""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=""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=""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=""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=""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=""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=""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=""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=""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=""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=""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=""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=""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=""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=""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=""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=""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=""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=""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=""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=""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=""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=""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=""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=""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=""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=""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=""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=""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=""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=""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=""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=""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=""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=""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=""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=""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=""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=""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=""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=""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=""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=""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=""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=""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=""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=""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=""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=""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=""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=""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=""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=""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=""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=""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=""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=""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=""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=""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=""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=""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=""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=""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=""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=""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=""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=""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=""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=""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=""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=""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=""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=""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=""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=""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=""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215770" y="831838"/>
            <a:ext cx="4425806" cy="2787125"/>
            <a:chOff x="93016" y="275099"/>
            <a:chExt cx="4425806" cy="278712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C00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</a:rPr>
                  <a:t>6 + 5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>
              <a:off x="93016" y="275099"/>
              <a:ext cx="2368218" cy="1575061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=""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833810" y="3645343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=""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784826" y="3672473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=""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354387" y="4455351"/>
            <a:ext cx="2843571" cy="997527"/>
          </a:xfrm>
          <a:prstGeom prst="hexagon">
            <a:avLst/>
          </a:prstGeom>
          <a:solidFill>
            <a:srgbClr val="00CC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11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2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=""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=""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=""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=""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=""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=""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=""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=""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=""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=""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=""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=""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=""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=""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=""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=""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=""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=""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=""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=""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=""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=""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=""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=""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=""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=""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=""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=""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=""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=""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=""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=""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=""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=""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=""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=""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=""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=""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=""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=""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=""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=""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=""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=""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=""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=""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=""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=""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=""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=""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=""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=""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=""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=""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=""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=""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=""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=""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=""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=""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=""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=""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=""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=""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=""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=""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=""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=""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=""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=""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=""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=""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=""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=""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=""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=""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=""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=""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=""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=""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=""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=""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=""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=""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=""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=""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=""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=""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=""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=""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=""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=""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=""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=""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=""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=""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=""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=""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=""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=""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=""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=""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=""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=""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=""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=""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=""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=""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=""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=""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=""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=""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=""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=""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=""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=""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=""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=""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=""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=""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=""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=""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=""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=""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=""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=""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=""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=""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=""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=""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=""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=""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=""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=""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=""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=""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=""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=""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=""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=""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=""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=""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=""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=""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=""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=""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=""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=""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=""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=""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=""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=""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=""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=""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=""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=""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=""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=""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=""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=""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=""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=""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=""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=""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=""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=""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=""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=""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=""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=""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=""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=""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=""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=""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=""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=""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=""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=""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=""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=""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=""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=""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=""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=""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=""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=""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=""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=""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=""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=""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=""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=""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=""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=""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=""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=""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=""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=""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=""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=""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=""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=""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=""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=""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=""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=""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=""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=""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=""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=""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=""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=""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=""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=""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=""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=""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=""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=""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=""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=""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=""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=""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=""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=""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=""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=""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=""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=""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=""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=""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=""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=""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=""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=""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=""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=""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=""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=""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=""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=""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=""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=""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=""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=""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=""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=""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=""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=""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=""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=""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=""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=""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=""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=""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=""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=""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=""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=""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=""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=""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=""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=""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=""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=""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=""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=""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=""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=""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=""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=""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=""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=""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=""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=""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=""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=""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=""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=""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=""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=""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=""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=""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=""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=""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=""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=""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=""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=""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=""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=""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=""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=""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=""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=""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=""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=""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=""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=""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=""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=""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=""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=""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=""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=""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=""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=""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=""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=""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=""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=""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=""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=""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=""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=""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=""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=""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=""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=""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=""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=""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=""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=""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=""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=""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=""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=""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=""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=""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=""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=""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=""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=""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=""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=""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=""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=""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=""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=""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=""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=""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=""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=""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=""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=""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=""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=""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=""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=""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=""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=""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=""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=""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=""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=""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=""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=""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=""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=""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=""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=""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=""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=""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=""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=""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=""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=""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=""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=""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=""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=""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=""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=""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=""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=""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=""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=""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=""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=""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=""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=""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=""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=""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=""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=""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=""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=""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=""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=""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=""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=""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=""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=""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=""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=""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=""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=""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=""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=""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=""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=""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=""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=""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=""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=""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=""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=""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=""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=""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=""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=""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=""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=""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=""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=""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=""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=""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=""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=""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=""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=""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=""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=""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=""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=""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=""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=""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=""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=""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=""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=""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=""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=""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=""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=""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=""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=""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=""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=""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=""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=""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=""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=""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=""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=""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=""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=""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=""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=""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=""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=""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=""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=""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=""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=""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=""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=""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=""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=""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=""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=""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=""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=""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=""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=""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=""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=""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=""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=""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=""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=""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=""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=""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=""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=""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=""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=""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=""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=""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=""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=""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=""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=""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=""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=""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=""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=""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=""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=""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=""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=""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=""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=""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=""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=""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=""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=""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=""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=""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=""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=""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=""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=""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=""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=""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=""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=""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=""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=""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=""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=""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=""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=""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=""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=""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=""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=""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=""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=""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=""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=""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=""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=""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=""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=""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=""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=""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=""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=""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=""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=""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=""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=""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=""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=""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=""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=""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=""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=""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=""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=""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=""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=""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=""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=""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=""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=""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=""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=""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=""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=""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=""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=""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=""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=""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=""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=""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=""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=""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=""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=""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=""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=""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=""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=""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=""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=""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=""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=""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=""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=""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=""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=""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=""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=""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=""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=""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=""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=""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=""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=""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=""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=""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=""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=""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=""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=""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=""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=""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=""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=""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=""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=""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=""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=""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=""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=""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=""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=""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=""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=""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=""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=""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=""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=""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=""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=""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=""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=""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=""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=""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=""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=""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=""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=""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=""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=""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=""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=""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=""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=""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=""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=""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=""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=""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=""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=""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=""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=""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=""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=""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=""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=""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=""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=""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=""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=""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=""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=""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=""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=""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=""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=""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=""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=""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=""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=""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=""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=""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=""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=""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=""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=""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=""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=""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=""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=""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=""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=""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=""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=""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=""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=""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=""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=""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=""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=""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=""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=""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=""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=""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=""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=""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=""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=""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=""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=""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=""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=""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=""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=""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=""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=""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=""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=""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=""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=""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=""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=""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=""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=""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=""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=""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=""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=""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=""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=""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=""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=""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=""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=""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=""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=""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=""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=""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=""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=""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=""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=""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=""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=""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=""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=""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=""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=""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=""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=""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=""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=""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=""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=""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=""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=""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=""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=""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=""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=""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=""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=""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=""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=""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=""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=""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=""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=""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=""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=""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=""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=""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=""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=""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=""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=""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=""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=""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=""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=""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=""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=""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=""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=""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=""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=""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=""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=""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=""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=""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=""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=""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=""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=""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=""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=""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=""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=""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=""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=""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=""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=""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=""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=""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=""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=""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=""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=""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=""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=""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=""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=""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=""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=""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=""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=""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=""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=""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=""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=""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=""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=""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=""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=""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=""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=""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=""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=""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=""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=""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=""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=""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=""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=""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=""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=""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=""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=""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=""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=""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=""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=""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=""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=""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=""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=""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=""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=""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=""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=""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=""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=""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=""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=""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=""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=""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=""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=""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=""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=""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=""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=""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=""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=""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=""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=""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=""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=""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=""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=""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=""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=""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=""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=""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=""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=""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=""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=""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=""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=""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=""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=""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=""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=""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=""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=""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=""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=""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=""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=""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=""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=""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=""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=""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400004" y="598183"/>
            <a:ext cx="4119719" cy="2879762"/>
            <a:chOff x="399103" y="182462"/>
            <a:chExt cx="4119719" cy="2879762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FFC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7 + 4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>
              <a:off x="399103" y="182462"/>
              <a:ext cx="2121590" cy="1393745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=""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11957" y="3504325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=""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62973" y="3531455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=""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32534" y="4314333"/>
            <a:ext cx="2843571" cy="997527"/>
          </a:xfrm>
          <a:prstGeom prst="hexagon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11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=""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=""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=""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=""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=""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=""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=""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=""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=""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=""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=""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=""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=""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=""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=""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=""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=""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=""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=""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=""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=""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=""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=""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=""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=""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=""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=""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=""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=""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=""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=""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=""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=""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=""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=""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=""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=""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=""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=""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=""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=""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=""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=""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=""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=""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=""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=""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=""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=""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=""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=""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=""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=""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=""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=""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=""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=""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=""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=""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=""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=""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=""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=""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=""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=""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=""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=""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=""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=""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=""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=""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=""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=""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=""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=""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=""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=""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=""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=""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=""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=""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=""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=""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=""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=""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=""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=""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=""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=""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=""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=""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=""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=""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=""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=""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=""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=""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=""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=""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=""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=""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=""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=""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=""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=""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=""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=""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=""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=""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=""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=""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=""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=""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=""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=""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=""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=""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=""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=""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=""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=""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=""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=""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=""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=""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=""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=""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=""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=""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=""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=""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=""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=""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=""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=""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=""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=""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=""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=""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=""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=""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=""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=""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=""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=""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=""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=""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=""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=""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=""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=""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=""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=""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=""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=""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=""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=""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=""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=""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=""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=""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=""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=""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=""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=""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=""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=""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=""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=""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=""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=""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=""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=""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=""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=""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=""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=""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=""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=""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=""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=""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=""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=""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=""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=""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=""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=""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=""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=""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=""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=""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=""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=""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=""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=""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=""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=""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=""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=""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=""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=""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=""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=""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=""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=""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=""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=""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=""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=""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=""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=""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=""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=""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=""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=""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=""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=""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=""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=""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=""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=""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=""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=""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=""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=""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=""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=""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=""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=""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=""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=""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=""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=""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=""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=""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=""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=""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=""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=""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=""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=""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=""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=""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=""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=""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=""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=""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=""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=""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=""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=""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=""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=""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=""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=""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=""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=""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=""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=""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=""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=""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=""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=""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=""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=""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=""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=""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=""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=""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=""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=""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=""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=""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=""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=""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=""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=""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=""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=""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=""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=""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=""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=""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=""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=""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=""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=""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=""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=""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=""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=""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=""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=""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=""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=""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=""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=""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=""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=""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=""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=""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=""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=""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=""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=""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=""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=""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=""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=""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=""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=""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=""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=""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=""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=""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=""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=""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=""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=""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=""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=""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=""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=""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=""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=""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=""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=""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=""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=""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=""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=""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=""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=""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=""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=""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=""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=""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=""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=""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=""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=""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=""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=""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=""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=""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=""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=""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=""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=""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=""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=""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=""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=""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=""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=""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=""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=""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=""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=""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=""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=""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=""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=""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=""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=""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=""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=""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=""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=""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=""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=""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=""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=""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=""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=""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=""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=""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=""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=""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=""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=""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=""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=""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=""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=""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=""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=""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=""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=""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=""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=""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=""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=""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=""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=""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=""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=""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=""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=""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=""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=""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=""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=""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=""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=""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=""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=""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=""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=""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=""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=""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=""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=""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=""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=""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=""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=""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=""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=""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=""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=""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=""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=""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=""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=""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=""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=""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=""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=""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=""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=""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=""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=""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=""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=""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=""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=""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=""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=""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=""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=""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=""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=""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=""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=""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=""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=""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=""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=""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=""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=""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=""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=""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=""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=""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=""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=""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=""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=""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=""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=""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=""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=""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=""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=""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=""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=""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=""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=""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=""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=""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=""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=""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=""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=""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=""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=""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=""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=""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=""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=""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=""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=""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=""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=""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=""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=""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=""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=""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=""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=""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=""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=""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=""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=""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=""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=""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=""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=""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=""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=""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=""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=""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=""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=""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=""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=""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=""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=""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=""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=""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=""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=""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=""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=""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=""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=""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=""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=""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=""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=""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=""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=""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=""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=""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=""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=""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=""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=""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=""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=""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=""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=""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=""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=""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=""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=""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=""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=""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=""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=""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=""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=""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=""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=""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=""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=""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=""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=""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=""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=""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=""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=""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=""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=""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=""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=""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=""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=""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=""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=""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=""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=""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=""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=""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=""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=""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=""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=""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=""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=""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=""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=""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=""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=""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=""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=""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=""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=""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=""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=""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=""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=""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=""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=""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=""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=""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=""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=""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=""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=""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=""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=""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=""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=""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=""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=""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=""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=""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=""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=""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=""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=""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=""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=""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=""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=""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=""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=""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=""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=""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=""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=""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=""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=""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=""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=""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=""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=""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=""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=""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=""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=""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=""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=""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=""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=""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=""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=""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=""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=""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=""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=""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=""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=""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=""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=""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=""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=""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=""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=""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=""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=""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=""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=""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=""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=""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=""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=""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=""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=""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=""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=""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=""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=""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=""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=""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=""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=""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=""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=""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=""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=""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=""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=""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=""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=""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=""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=""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=""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=""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=""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=""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=""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=""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=""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=""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=""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=""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=""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=""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=""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=""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=""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=""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=""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=""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=""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=""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=""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=""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=""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=""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=""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=""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=""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=""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=""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=""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=""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=""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=""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=""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=""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=""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=""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=""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=""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=""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=""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=""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=""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=""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=""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=""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=""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=""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=""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=""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=""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=""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=""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=""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=""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=""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=""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=""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=""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=""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=""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=""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=""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=""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=""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=""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=""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=""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=""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=""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=""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=""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=""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=""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=""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=""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=""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=""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=""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=""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=""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=""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=""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=""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=""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=""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=""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=""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=""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=""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=""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=""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=""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=""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=""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=""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=""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=""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=""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=""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=""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=""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=""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=""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=""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=""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=""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=""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=""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=""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=""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=""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=""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=""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=""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=""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=""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=""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=""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=""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=""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=""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=""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=""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=""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=""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=""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=""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=""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=""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=""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=""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=""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=""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=""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=""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=""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=""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=""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=""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=""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=""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=""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=""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=""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=""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=""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=""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=""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=""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=""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=""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=""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=""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=""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=""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=""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=""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=""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=""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=""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=""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=""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=""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=""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=""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=""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=""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=""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=""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=""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=""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=""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=""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=""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=""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=""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=""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=""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=""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=""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=""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=""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=""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=""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=""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=""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=""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=""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=""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=""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349117" y="-61679"/>
            <a:ext cx="4169705" cy="3123903"/>
            <a:chOff x="349117" y="-61679"/>
            <a:chExt cx="4169705" cy="3123903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8 + 6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647168" flipH="1">
              <a:off x="349117" y="-61679"/>
              <a:ext cx="1692321" cy="1692321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=""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11056" y="308860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=""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62072" y="311573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=""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31633" y="3898612"/>
            <a:ext cx="2843571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14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=""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=""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=""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=""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=""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=""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=""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=""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=""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=""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=""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=""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=""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=""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=""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=""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=""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=""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=""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=""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=""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=""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=""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=""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=""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=""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=""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=""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=""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=""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=""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=""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=""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=""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=""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=""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=""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=""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=""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=""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=""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=""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=""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=""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=""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=""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=""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=""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=""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=""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=""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=""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=""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=""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=""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=""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=""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=""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=""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=""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=""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=""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=""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=""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=""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=""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=""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=""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=""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=""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=""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=""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=""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=""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=""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=""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=""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=""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=""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=""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=""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=""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=""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=""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=""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=""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=""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=""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=""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=""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=""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=""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=""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=""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=""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=""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=""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=""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=""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=""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=""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=""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=""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=""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=""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=""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=""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=""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=""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=""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=""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=""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=""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=""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=""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=""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=""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=""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=""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=""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=""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=""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=""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=""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=""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=""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=""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=""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=""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=""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=""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=""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=""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=""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=""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=""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=""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=""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=""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=""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=""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=""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=""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=""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=""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=""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=""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=""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=""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=""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=""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=""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=""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=""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=""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=""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=""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=""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=""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=""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=""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=""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=""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=""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=""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=""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=""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=""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=""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=""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=""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=""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=""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=""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=""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=""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=""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=""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=""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=""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=""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=""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=""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=""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=""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=""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=""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=""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=""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=""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=""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=""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=""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=""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=""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=""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=""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=""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=""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=""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=""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=""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=""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=""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=""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=""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=""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=""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=""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=""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=""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=""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=""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=""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=""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=""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=""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=""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=""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=""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=""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=""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=""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=""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=""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=""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=""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=""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=""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=""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=""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=""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=""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=""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=""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=""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=""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=""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=""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=""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=""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=""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=""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=""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=""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=""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=""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=""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=""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=""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=""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=""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=""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=""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=""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=""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=""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=""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=""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=""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=""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=""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=""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=""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=""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=""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=""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=""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=""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=""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=""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=""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=""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=""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=""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=""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=""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=""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=""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=""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=""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=""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=""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=""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=""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=""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=""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=""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=""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=""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=""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=""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=""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=""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=""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=""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=""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=""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=""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=""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=""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=""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=""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=""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=""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=""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=""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=""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=""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=""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=""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=""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=""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=""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=""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=""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=""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=""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=""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=""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=""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=""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=""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=""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=""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=""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=""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=""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=""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=""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=""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=""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=""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=""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=""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=""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=""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=""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=""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=""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=""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=""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=""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=""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=""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=""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=""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=""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=""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=""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=""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=""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=""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=""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=""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=""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=""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=""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=""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=""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=""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=""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=""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=""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=""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=""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=""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=""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=""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=""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=""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=""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=""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=""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=""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=""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=""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=""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=""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=""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=""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=""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=""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=""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=""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=""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=""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=""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=""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=""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=""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=""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=""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=""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=""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=""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=""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=""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=""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=""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=""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=""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=""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=""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=""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=""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=""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=""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=""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=""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=""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=""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=""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=""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=""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=""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=""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=""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=""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=""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=""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=""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=""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=""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=""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=""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=""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=""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=""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=""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=""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=""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=""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=""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=""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=""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=""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=""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=""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=""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=""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=""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=""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=""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=""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=""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=""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=""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=""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=""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=""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=""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=""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=""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=""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=""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=""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=""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=""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=""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=""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=""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=""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=""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=""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=""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=""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=""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=""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=""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=""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=""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=""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=""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=""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=""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=""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=""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=""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=""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=""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=""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=""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=""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=""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=""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=""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=""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=""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=""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=""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=""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=""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=""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=""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=""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=""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=""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=""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=""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=""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=""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=""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=""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=""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=""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=""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=""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=""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=""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=""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=""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=""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=""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=""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=""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=""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=""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=""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=""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=""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=""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=""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=""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=""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=""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=""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=""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=""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=""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=""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=""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=""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=""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=""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=""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=""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=""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=""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=""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=""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=""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=""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=""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=""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=""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=""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=""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=""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=""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=""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=""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=""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=""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=""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=""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=""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=""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=""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=""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=""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=""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=""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=""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=""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=""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=""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=""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=""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=""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=""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=""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=""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=""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=""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=""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=""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=""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=""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=""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=""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=""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=""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=""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=""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=""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=""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=""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=""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=""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=""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=""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=""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=""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=""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=""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=""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=""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=""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=""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=""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=""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=""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=""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=""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=""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=""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=""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=""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=""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=""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=""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=""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=""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=""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=""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=""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=""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=""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=""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=""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=""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=""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=""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=""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=""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=""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=""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=""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=""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=""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=""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=""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=""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=""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=""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=""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=""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=""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=""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=""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=""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=""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=""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=""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=""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=""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=""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=""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=""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=""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=""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=""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=""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=""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=""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=""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=""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=""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=""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=""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=""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=""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=""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=""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=""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=""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=""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=""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=""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=""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=""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=""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=""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=""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=""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=""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=""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=""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=""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=""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=""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=""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=""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=""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=""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=""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=""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=""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=""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=""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=""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=""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=""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=""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=""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=""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=""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=""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=""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=""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=""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=""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=""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=""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=""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=""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=""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=""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=""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=""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=""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=""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=""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=""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=""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=""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=""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=""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=""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=""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=""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=""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=""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=""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=""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=""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=""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=""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=""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=""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=""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=""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=""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=""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=""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=""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=""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=""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=""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=""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=""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=""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=""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=""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=""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=""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=""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=""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=""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=""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=""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=""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=""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=""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=""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=""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=""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=""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=""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=""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=""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=""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=""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=""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=""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=""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=""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=""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=""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=""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=""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=""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=""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=""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=""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=""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=""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=""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=""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=""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=""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=""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=""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=""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=""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=""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=""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=""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=""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=""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=""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=""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=""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=""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=""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=""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=""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=""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=""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=""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=""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=""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=""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=""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=""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=""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=""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=""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=""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=""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=""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=""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=""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=""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=""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=""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=""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=""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=""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=""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=""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=""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=""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=""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=""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=""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=""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=""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=""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=""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=""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=""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=""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=""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=""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=""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=""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=""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=""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=""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=""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=""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=""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=""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=""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=""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=""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=""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=""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=""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=""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=""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=""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=""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=""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=""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=""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=""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=""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76278" y="688856"/>
            <a:ext cx="4461395" cy="2693168"/>
            <a:chOff x="57427" y="369056"/>
            <a:chExt cx="4461395" cy="2693168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 flipH="1">
              <a:off x="57427" y="369056"/>
              <a:ext cx="2362655" cy="163738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C00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</a:rPr>
                  <a:t>9 + 4 = ?</a:t>
                </a:r>
              </a:p>
            </p:txBody>
          </p:sp>
        </p:grpSp>
      </p:grpSp>
      <p:cxnSp>
        <p:nvCxnSpPr>
          <p:cNvPr id="920" name="Straight Connector 919">
            <a:extLst>
              <a:ext uri="{FF2B5EF4-FFF2-40B4-BE49-F238E27FC236}">
                <a16:creationId xmlns=""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29907" y="340840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=""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80923" y="343553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=""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50484" y="4218412"/>
            <a:ext cx="2843571" cy="997527"/>
          </a:xfrm>
          <a:prstGeom prst="hexagon">
            <a:avLst/>
          </a:prstGeom>
          <a:solidFill>
            <a:srgbClr val="00CC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13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–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250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882</Words>
  <Application>Microsoft Office PowerPoint</Application>
  <PresentationFormat>Custom</PresentationFormat>
  <Paragraphs>324</Paragraphs>
  <Slides>20</Slides>
  <Notes>5</Notes>
  <HiddenSlides>0</HiddenSlides>
  <MMClips>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RedStar</cp:lastModifiedBy>
  <cp:revision>286</cp:revision>
  <dcterms:created xsi:type="dcterms:W3CDTF">2021-02-20T02:56:00Z</dcterms:created>
  <dcterms:modified xsi:type="dcterms:W3CDTF">2024-09-29T09:42:54Z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