
<file path=[Content_Types].xml><?xml version="1.0" encoding="utf-8"?>
<Types xmlns="http://schemas.openxmlformats.org/package/2006/content-types">
  <Default Extension="png" ContentType="image/png"/>
  <Default Extension="bin" ContentType="application/vnd.ms-office.activeX"/>
  <Default Extension="mp3" ContentType="audio/unknown"/>
  <Default Extension="wmf" ContentType="image/x-wmf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vml" ContentType="application/vnd.openxmlformats-officedocument.vmlDrawing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activeX/activeX1.xml" ContentType="application/vnd.ms-office.activeX+xml"/>
  <Override PartName="/ppt/activeX/activeX2.xml" ContentType="application/vnd.ms-office.activeX+xml"/>
  <Override PartName="/ppt/activeX/activeX3.xml" ContentType="application/vnd.ms-office.activeX+xml"/>
  <Override PartName="/ppt/activeX/activeX4.xml" ContentType="application/vnd.ms-office.activeX+xml"/>
  <Override PartName="/ppt/activeX/activeX5.xml" ContentType="application/vnd.ms-office.activeX+xml"/>
  <Override PartName="/ppt/activeX/activeX6.xml" ContentType="application/vnd.ms-office.activeX+xml"/>
  <Override PartName="/ppt/notesSlides/notesSlide7.xml" ContentType="application/vnd.openxmlformats-officedocument.presentationml.notesSlide+xml"/>
  <Override PartName="/ppt/activeX/activeX7.xml" ContentType="application/vnd.ms-office.activeX+xml"/>
  <Override PartName="/ppt/activeX/activeX8.xml" ContentType="application/vnd.ms-office.activeX+xml"/>
  <Override PartName="/ppt/activeX/activeX9.xml" ContentType="application/vnd.ms-office.activeX+xml"/>
  <Override PartName="/ppt/activeX/activeX10.xml" ContentType="application/vnd.ms-office.activeX+xml"/>
  <Override PartName="/ppt/activeX/activeX11.xml" ContentType="application/vnd.ms-office.activeX+xml"/>
  <Override PartName="/ppt/activeX/activeX12.xml" ContentType="application/vnd.ms-office.activeX+xml"/>
  <Override PartName="/ppt/notesSlides/notesSlide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ppt/metadata" ContentType="application/binary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 autoCompressPictures="0">
  <p:sldMasterIdLst>
    <p:sldMasterId id="2147483648" r:id="rId1"/>
    <p:sldMasterId id="2147483663" r:id="rId2"/>
  </p:sldMasterIdLst>
  <p:notesMasterIdLst>
    <p:notesMasterId r:id="rId26"/>
  </p:notesMasterIdLst>
  <p:sldIdLst>
    <p:sldId id="256" r:id="rId3"/>
    <p:sldId id="304" r:id="rId4"/>
    <p:sldId id="257" r:id="rId5"/>
    <p:sldId id="261" r:id="rId6"/>
    <p:sldId id="363" r:id="rId7"/>
    <p:sldId id="369" r:id="rId8"/>
    <p:sldId id="370" r:id="rId9"/>
    <p:sldId id="371" r:id="rId10"/>
    <p:sldId id="372" r:id="rId11"/>
    <p:sldId id="373" r:id="rId12"/>
    <p:sldId id="262" r:id="rId13"/>
    <p:sldId id="347" r:id="rId14"/>
    <p:sldId id="355" r:id="rId15"/>
    <p:sldId id="362" r:id="rId16"/>
    <p:sldId id="356" r:id="rId17"/>
    <p:sldId id="348" r:id="rId18"/>
    <p:sldId id="341" r:id="rId19"/>
    <p:sldId id="357" r:id="rId20"/>
    <p:sldId id="358" r:id="rId21"/>
    <p:sldId id="359" r:id="rId22"/>
    <p:sldId id="360" r:id="rId23"/>
    <p:sldId id="361" r:id="rId24"/>
    <p:sldId id="281" r:id="rId25"/>
  </p:sldIdLst>
  <p:sldSz cx="12192000" cy="6858000"/>
  <p:notesSz cx="6858000" cy="9144000"/>
  <p:custDataLst>
    <p:tags r:id="rId27"/>
  </p:custData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="" xmlns:p15="http://schemas.microsoft.com/office/powerpoint/2012/main"/>
    </p:ext>
    <p:ext uri="http://customooxmlschemas.google.com/">
      <go:slidesCustomData xmlns:go="http://customooxmlschemas.google.com/"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r:id="rId30" roundtripDataSignature="AMtx7miAYYJ+CqvYrdf855CZJbdxdgcPUg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00FF"/>
    <a:srgbClr val="006600"/>
    <a:srgbClr val="51B416"/>
    <a:srgbClr val="00FF00"/>
    <a:srgbClr val="F8CBAD"/>
    <a:srgbClr val="E6B9B8"/>
    <a:srgbClr val="92D050"/>
    <a:srgbClr val="00CC00"/>
    <a:srgbClr val="68CB0F"/>
    <a:srgbClr val="3B3A3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=""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620"/>
    <p:restoredTop sz="94660"/>
  </p:normalViewPr>
  <p:slideViewPr>
    <p:cSldViewPr snapToGrid="0">
      <p:cViewPr>
        <p:scale>
          <a:sx n="90" d="100"/>
          <a:sy n="90" d="100"/>
        </p:scale>
        <p:origin x="-72" y="-7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notesMaster" Target="notesMasters/notesMaster1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34" Type="http://schemas.openxmlformats.org/officeDocument/2006/relationships/tableStyles" Target="tableStyle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viewProps" Target="view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presProps" Target="pres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tags" Target="tags/tag1.xml"/><Relationship Id="rId30" Type="http://customschemas.google.com/relationships/presentationmetadata" Target="metadata"/></Relationships>
</file>

<file path=ppt/activeX/_rels/activeX1.xml.rels><?xml version="1.0" encoding="UTF-8" standalone="yes"?>
<Relationships xmlns="http://schemas.openxmlformats.org/package/2006/relationships"><Relationship Id="rId1" Type="http://schemas.microsoft.com/office/2006/relationships/activeXControlBinary" Target="activeX1.bin"/></Relationships>
</file>

<file path=ppt/activeX/_rels/activeX10.xml.rels><?xml version="1.0" encoding="UTF-8" standalone="yes"?>
<Relationships xmlns="http://schemas.openxmlformats.org/package/2006/relationships"><Relationship Id="rId1" Type="http://schemas.microsoft.com/office/2006/relationships/activeXControlBinary" Target="activeX10.bin"/></Relationships>
</file>

<file path=ppt/activeX/_rels/activeX11.xml.rels><?xml version="1.0" encoding="UTF-8" standalone="yes"?>
<Relationships xmlns="http://schemas.openxmlformats.org/package/2006/relationships"><Relationship Id="rId1" Type="http://schemas.microsoft.com/office/2006/relationships/activeXControlBinary" Target="activeX11.bin"/></Relationships>
</file>

<file path=ppt/activeX/_rels/activeX12.xml.rels><?xml version="1.0" encoding="UTF-8" standalone="yes"?>
<Relationships xmlns="http://schemas.openxmlformats.org/package/2006/relationships"><Relationship Id="rId1" Type="http://schemas.microsoft.com/office/2006/relationships/activeXControlBinary" Target="activeX12.bin"/></Relationships>
</file>

<file path=ppt/activeX/_rels/activeX2.xml.rels><?xml version="1.0" encoding="UTF-8" standalone="yes"?>
<Relationships xmlns="http://schemas.openxmlformats.org/package/2006/relationships"><Relationship Id="rId1" Type="http://schemas.microsoft.com/office/2006/relationships/activeXControlBinary" Target="activeX2.bin"/></Relationships>
</file>

<file path=ppt/activeX/_rels/activeX3.xml.rels><?xml version="1.0" encoding="UTF-8" standalone="yes"?>
<Relationships xmlns="http://schemas.openxmlformats.org/package/2006/relationships"><Relationship Id="rId1" Type="http://schemas.microsoft.com/office/2006/relationships/activeXControlBinary" Target="activeX3.bin"/></Relationships>
</file>

<file path=ppt/activeX/_rels/activeX4.xml.rels><?xml version="1.0" encoding="UTF-8" standalone="yes"?>
<Relationships xmlns="http://schemas.openxmlformats.org/package/2006/relationships"><Relationship Id="rId1" Type="http://schemas.microsoft.com/office/2006/relationships/activeXControlBinary" Target="activeX4.bin"/></Relationships>
</file>

<file path=ppt/activeX/_rels/activeX5.xml.rels><?xml version="1.0" encoding="UTF-8" standalone="yes"?>
<Relationships xmlns="http://schemas.openxmlformats.org/package/2006/relationships"><Relationship Id="rId1" Type="http://schemas.microsoft.com/office/2006/relationships/activeXControlBinary" Target="activeX5.bin"/></Relationships>
</file>

<file path=ppt/activeX/_rels/activeX6.xml.rels><?xml version="1.0" encoding="UTF-8" standalone="yes"?>
<Relationships xmlns="http://schemas.openxmlformats.org/package/2006/relationships"><Relationship Id="rId1" Type="http://schemas.microsoft.com/office/2006/relationships/activeXControlBinary" Target="activeX6.bin"/></Relationships>
</file>

<file path=ppt/activeX/_rels/activeX7.xml.rels><?xml version="1.0" encoding="UTF-8" standalone="yes"?>
<Relationships xmlns="http://schemas.openxmlformats.org/package/2006/relationships"><Relationship Id="rId1" Type="http://schemas.microsoft.com/office/2006/relationships/activeXControlBinary" Target="activeX7.bin"/></Relationships>
</file>

<file path=ppt/activeX/_rels/activeX8.xml.rels><?xml version="1.0" encoding="UTF-8" standalone="yes"?>
<Relationships xmlns="http://schemas.openxmlformats.org/package/2006/relationships"><Relationship Id="rId1" Type="http://schemas.microsoft.com/office/2006/relationships/activeXControlBinary" Target="activeX8.bin"/></Relationships>
</file>

<file path=ppt/activeX/_rels/activeX9.xml.rels><?xml version="1.0" encoding="UTF-8" standalone="yes"?>
<Relationships xmlns="http://schemas.openxmlformats.org/package/2006/relationships"><Relationship Id="rId1" Type="http://schemas.microsoft.com/office/2006/relationships/activeXControlBinary" Target="activeX9.bin"/></Relationships>
</file>

<file path=ppt/activeX/activeX1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10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11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12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2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3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4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5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6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7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8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9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drawings/_rels/vmlDrawing1.vml.rels><?xml version="1.0" encoding="UTF-8" standalone="yes"?>
<Relationships xmlns="http://schemas.openxmlformats.org/package/2006/relationships"><Relationship Id="rId2" Type="http://schemas.openxmlformats.org/officeDocument/2006/relationships/image" Target="../media/image15.wmf"/><Relationship Id="rId1" Type="http://schemas.openxmlformats.org/officeDocument/2006/relationships/image" Target="../media/image14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4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" name="Google Shape;4;n"/>
          <p:cNvSpPr txBox="1">
            <a:spLocks noGrp="1"/>
          </p:cNvSpPr>
          <p:nvPr>
            <p:ph type="dt" idx="10"/>
          </p:nvPr>
        </p:nvSpPr>
        <p:spPr>
          <a:xfrm>
            <a:off x="3884613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5" name="Google Shape;5;n"/>
          <p:cNvSpPr>
            <a:spLocks noGrp="1" noRot="1" noChangeAspect="1"/>
          </p:cNvSpPr>
          <p:nvPr>
            <p:ph type="sldImg" idx="3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6" name="Google Shape;6;n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" name="Google Shape;7;n"/>
          <p:cNvSpPr txBox="1">
            <a:spLocks noGrp="1"/>
          </p:cNvSpPr>
          <p:nvPr>
            <p:ph type="ftr" idx="11"/>
          </p:nvPr>
        </p:nvSpPr>
        <p:spPr>
          <a:xfrm>
            <a:off x="0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" name="Google Shape;8;n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fld>
            <a:endParaRPr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048356734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Google Shape;178;p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" name="Google Shape;179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Google Shape;184;p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3</a:t>
            </a:fld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5" name="Google Shape;185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>
            <a:noFill/>
          </a:ln>
        </p:spPr>
      </p:sp>
      <p:sp>
        <p:nvSpPr>
          <p:cNvPr id="186" name="Google Shape;186;p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" name="Google Shape;281;p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2" name="Google Shape;282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12</a:t>
            </a:fld>
            <a:endParaRPr lang="en-US"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32894899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13</a:t>
            </a:fld>
            <a:endParaRPr lang="en-US"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35229041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14</a:t>
            </a:fld>
            <a:endParaRPr lang="en-US"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031480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15</a:t>
            </a:fld>
            <a:endParaRPr lang="en-US"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0607889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16</a:t>
            </a:fld>
            <a:endParaRPr lang="en-US"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8263481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19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19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" name="Google Shape;18;p1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" name="Google Shape;19;p1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1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_TITLE_AND_VERTICAL_TEXT"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Google Shape;82;p47"/>
          <p:cNvSpPr txBox="1">
            <a:spLocks noGrp="1"/>
          </p:cNvSpPr>
          <p:nvPr>
            <p:ph type="title"/>
          </p:nvPr>
        </p:nvSpPr>
        <p:spPr>
          <a:xfrm rot="5400000">
            <a:off x="7133431" y="1956594"/>
            <a:ext cx="5811838" cy="262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" name="Google Shape;83;p47"/>
          <p:cNvSpPr txBox="1">
            <a:spLocks noGrp="1"/>
          </p:cNvSpPr>
          <p:nvPr>
            <p:ph type="body" idx="1"/>
          </p:nvPr>
        </p:nvSpPr>
        <p:spPr>
          <a:xfrm rot="5400000">
            <a:off x="1799431" y="-596106"/>
            <a:ext cx="5811838" cy="773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" name="Google Shape;84;p4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" name="Google Shape;85;p4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" name="Google Shape;86;p4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自定义版式">
  <p:cSld name="自定义版式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Google Shape;102;p22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" name="Google Shape;103;p22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" name="Google Shape;104;p22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1_Blank"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Google Shape;102;p22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" name="Google Shape;103;p22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" name="Google Shape;104;p22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0081067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Google Shape;112;p28"/>
          <p:cNvSpPr txBox="1"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335"/>
              <a:buFont typeface="Calibri"/>
              <a:buNone/>
              <a:defRPr sz="5335" b="1" cap="none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" name="Google Shape;113;p28"/>
          <p:cNvSpPr txBox="1"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spcBef>
                <a:spcPts val="533"/>
              </a:spcBef>
              <a:spcAft>
                <a:spcPts val="0"/>
              </a:spcAft>
              <a:buClr>
                <a:srgbClr val="888888"/>
              </a:buClr>
              <a:buSzPts val="2665"/>
              <a:buNone/>
              <a:defRPr sz="2665">
                <a:solidFill>
                  <a:srgbClr val="888888"/>
                </a:solidFill>
              </a:defRPr>
            </a:lvl1pPr>
            <a:lvl2pPr marL="914400" lvl="1" indent="-228600" algn="l">
              <a:spcBef>
                <a:spcPts val="480"/>
              </a:spcBef>
              <a:spcAft>
                <a:spcPts val="0"/>
              </a:spcAft>
              <a:buClr>
                <a:srgbClr val="888888"/>
              </a:buClr>
              <a:buSzPts val="2400"/>
              <a:buNone/>
              <a:defRPr sz="2400">
                <a:solidFill>
                  <a:srgbClr val="888888"/>
                </a:solidFill>
              </a:defRPr>
            </a:lvl2pPr>
            <a:lvl3pPr marL="1371600" lvl="2" indent="-228600" algn="l">
              <a:spcBef>
                <a:spcPts val="427"/>
              </a:spcBef>
              <a:spcAft>
                <a:spcPts val="0"/>
              </a:spcAft>
              <a:buClr>
                <a:srgbClr val="888888"/>
              </a:buClr>
              <a:buSzPts val="2135"/>
              <a:buNone/>
              <a:defRPr sz="2135">
                <a:solidFill>
                  <a:srgbClr val="888888"/>
                </a:solidFill>
              </a:defRPr>
            </a:lvl3pPr>
            <a:lvl4pPr marL="1828800" lvl="3" indent="-228600" algn="l">
              <a:spcBef>
                <a:spcPts val="373"/>
              </a:spcBef>
              <a:spcAft>
                <a:spcPts val="0"/>
              </a:spcAft>
              <a:buClr>
                <a:srgbClr val="888888"/>
              </a:buClr>
              <a:buSzPts val="1865"/>
              <a:buNone/>
              <a:defRPr sz="1865">
                <a:solidFill>
                  <a:srgbClr val="888888"/>
                </a:solidFill>
              </a:defRPr>
            </a:lvl4pPr>
            <a:lvl5pPr marL="2286000" lvl="4" indent="-228600" algn="l">
              <a:spcBef>
                <a:spcPts val="373"/>
              </a:spcBef>
              <a:spcAft>
                <a:spcPts val="0"/>
              </a:spcAft>
              <a:buClr>
                <a:srgbClr val="888888"/>
              </a:buClr>
              <a:buSzPts val="1865"/>
              <a:buNone/>
              <a:defRPr sz="1865">
                <a:solidFill>
                  <a:srgbClr val="888888"/>
                </a:solidFill>
              </a:defRPr>
            </a:lvl5pPr>
            <a:lvl6pPr marL="2743200" lvl="5" indent="-228600" algn="l">
              <a:spcBef>
                <a:spcPts val="373"/>
              </a:spcBef>
              <a:spcAft>
                <a:spcPts val="0"/>
              </a:spcAft>
              <a:buClr>
                <a:srgbClr val="888888"/>
              </a:buClr>
              <a:buSzPts val="1865"/>
              <a:buNone/>
              <a:defRPr sz="1865">
                <a:solidFill>
                  <a:srgbClr val="888888"/>
                </a:solidFill>
              </a:defRPr>
            </a:lvl6pPr>
            <a:lvl7pPr marL="3200400" lvl="6" indent="-228600" algn="l">
              <a:spcBef>
                <a:spcPts val="373"/>
              </a:spcBef>
              <a:spcAft>
                <a:spcPts val="0"/>
              </a:spcAft>
              <a:buClr>
                <a:srgbClr val="888888"/>
              </a:buClr>
              <a:buSzPts val="1865"/>
              <a:buNone/>
              <a:defRPr sz="1865">
                <a:solidFill>
                  <a:srgbClr val="888888"/>
                </a:solidFill>
              </a:defRPr>
            </a:lvl7pPr>
            <a:lvl8pPr marL="3657600" lvl="7" indent="-228600" algn="l">
              <a:spcBef>
                <a:spcPts val="373"/>
              </a:spcBef>
              <a:spcAft>
                <a:spcPts val="0"/>
              </a:spcAft>
              <a:buClr>
                <a:srgbClr val="888888"/>
              </a:buClr>
              <a:buSzPts val="1865"/>
              <a:buNone/>
              <a:defRPr sz="1865">
                <a:solidFill>
                  <a:srgbClr val="888888"/>
                </a:solidFill>
              </a:defRPr>
            </a:lvl8pPr>
            <a:lvl9pPr marL="4114800" lvl="8" indent="-228600" algn="l">
              <a:spcBef>
                <a:spcPts val="373"/>
              </a:spcBef>
              <a:spcAft>
                <a:spcPts val="0"/>
              </a:spcAft>
              <a:buClr>
                <a:srgbClr val="888888"/>
              </a:buClr>
              <a:buSzPts val="1865"/>
              <a:buNone/>
              <a:defRPr sz="1865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14" name="Google Shape;114;p28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" name="Google Shape;115;p28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" name="Google Shape;116;p28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" name="Google Shape;118;p29"/>
          <p:cNvSpPr txBox="1"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" name="Google Shape;119;p29"/>
          <p:cNvSpPr txBox="1">
            <a:spLocks noGrp="1"/>
          </p:cNvSpPr>
          <p:nvPr>
            <p:ph type="body" idx="1"/>
          </p:nvPr>
        </p:nvSpPr>
        <p:spPr>
          <a:xfrm>
            <a:off x="609600" y="1200151"/>
            <a:ext cx="5384800" cy="3394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65772" algn="l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3735"/>
              <a:buChar char="•"/>
              <a:defRPr sz="3734"/>
            </a:lvl1pPr>
            <a:lvl2pPr marL="914400" lvl="1" indent="-431800" algn="l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Char char="–"/>
              <a:defRPr sz="3200"/>
            </a:lvl2pPr>
            <a:lvl3pPr marL="1371600" lvl="2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•"/>
              <a:defRPr sz="2665"/>
            </a:lvl3pPr>
            <a:lvl4pPr marL="1828800" lvl="3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–"/>
              <a:defRPr sz="2400"/>
            </a:lvl4pPr>
            <a:lvl5pPr marL="2286000" lvl="4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»"/>
              <a:defRPr sz="2400"/>
            </a:lvl5pPr>
            <a:lvl6pPr marL="2743200" lvl="5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6pPr>
            <a:lvl7pPr marL="3200400" lvl="6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7pPr>
            <a:lvl8pPr marL="3657600" lvl="7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8pPr>
            <a:lvl9pPr marL="4114800" lvl="8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9pPr>
          </a:lstStyle>
          <a:p>
            <a:endParaRPr/>
          </a:p>
        </p:txBody>
      </p:sp>
      <p:sp>
        <p:nvSpPr>
          <p:cNvPr id="120" name="Google Shape;120;p29"/>
          <p:cNvSpPr txBox="1">
            <a:spLocks noGrp="1"/>
          </p:cNvSpPr>
          <p:nvPr>
            <p:ph type="body" idx="2"/>
          </p:nvPr>
        </p:nvSpPr>
        <p:spPr>
          <a:xfrm>
            <a:off x="6197600" y="1200151"/>
            <a:ext cx="5384800" cy="3394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65772" algn="l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3735"/>
              <a:buChar char="•"/>
              <a:defRPr sz="3734"/>
            </a:lvl1pPr>
            <a:lvl2pPr marL="914400" lvl="1" indent="-431800" algn="l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Char char="–"/>
              <a:defRPr sz="3200"/>
            </a:lvl2pPr>
            <a:lvl3pPr marL="1371600" lvl="2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•"/>
              <a:defRPr sz="2665"/>
            </a:lvl3pPr>
            <a:lvl4pPr marL="1828800" lvl="3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–"/>
              <a:defRPr sz="2400"/>
            </a:lvl4pPr>
            <a:lvl5pPr marL="2286000" lvl="4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»"/>
              <a:defRPr sz="2400"/>
            </a:lvl5pPr>
            <a:lvl6pPr marL="2743200" lvl="5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6pPr>
            <a:lvl7pPr marL="3200400" lvl="6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7pPr>
            <a:lvl8pPr marL="3657600" lvl="7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8pPr>
            <a:lvl9pPr marL="4114800" lvl="8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9pPr>
          </a:lstStyle>
          <a:p>
            <a:endParaRPr/>
          </a:p>
        </p:txBody>
      </p:sp>
      <p:sp>
        <p:nvSpPr>
          <p:cNvPr id="121" name="Google Shape;121;p29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" name="Google Shape;122;p29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" name="Google Shape;123;p29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30"/>
          <p:cNvSpPr txBox="1"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865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" name="Google Shape;126;p30"/>
          <p:cNvSpPr txBox="1"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 b="1"/>
            </a:lvl1pPr>
            <a:lvl2pPr marL="914400" lvl="1" indent="-228600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None/>
              <a:defRPr sz="2665" b="1"/>
            </a:lvl2pPr>
            <a:lvl3pPr marL="1371600" lvl="2" indent="-2286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3pPr>
            <a:lvl4pPr marL="1828800" lvl="3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4pPr>
            <a:lvl5pPr marL="2286000" lvl="4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5pPr>
            <a:lvl6pPr marL="2743200" lvl="5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6pPr>
            <a:lvl7pPr marL="3200400" lvl="6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7pPr>
            <a:lvl8pPr marL="3657600" lvl="7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8pPr>
            <a:lvl9pPr marL="4114800" lvl="8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9pPr>
          </a:lstStyle>
          <a:p>
            <a:endParaRPr/>
          </a:p>
        </p:txBody>
      </p:sp>
      <p:sp>
        <p:nvSpPr>
          <p:cNvPr id="127" name="Google Shape;127;p30"/>
          <p:cNvSpPr txBox="1">
            <a:spLocks noGrp="1"/>
          </p:cNvSpPr>
          <p:nvPr>
            <p:ph type="body" idx="2"/>
          </p:nvPr>
        </p:nvSpPr>
        <p:spPr>
          <a:xfrm>
            <a:off x="609600" y="2174875"/>
            <a:ext cx="5386917" cy="39512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31800" algn="l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marL="914400" lvl="1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–"/>
              <a:defRPr sz="2665"/>
            </a:lvl2pPr>
            <a:lvl3pPr marL="1371600" lvl="2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marL="1828800" lvl="3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–"/>
              <a:defRPr sz="2135"/>
            </a:lvl4pPr>
            <a:lvl5pPr marL="2286000" lvl="4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»"/>
              <a:defRPr sz="2135"/>
            </a:lvl5pPr>
            <a:lvl6pPr marL="2743200" lvl="5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•"/>
              <a:defRPr sz="2135"/>
            </a:lvl6pPr>
            <a:lvl7pPr marL="3200400" lvl="6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•"/>
              <a:defRPr sz="2135"/>
            </a:lvl7pPr>
            <a:lvl8pPr marL="3657600" lvl="7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•"/>
              <a:defRPr sz="2135"/>
            </a:lvl8pPr>
            <a:lvl9pPr marL="4114800" lvl="8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•"/>
              <a:defRPr sz="2135"/>
            </a:lvl9pPr>
          </a:lstStyle>
          <a:p>
            <a:endParaRPr/>
          </a:p>
        </p:txBody>
      </p:sp>
      <p:sp>
        <p:nvSpPr>
          <p:cNvPr id="128" name="Google Shape;128;p30"/>
          <p:cNvSpPr txBox="1">
            <a:spLocks noGrp="1"/>
          </p:cNvSpPr>
          <p:nvPr>
            <p:ph type="body" idx="3"/>
          </p:nvPr>
        </p:nvSpPr>
        <p:spPr>
          <a:xfrm>
            <a:off x="6193369" y="1535113"/>
            <a:ext cx="5389033" cy="639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 b="1"/>
            </a:lvl1pPr>
            <a:lvl2pPr marL="914400" lvl="1" indent="-228600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None/>
              <a:defRPr sz="2665" b="1"/>
            </a:lvl2pPr>
            <a:lvl3pPr marL="1371600" lvl="2" indent="-2286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3pPr>
            <a:lvl4pPr marL="1828800" lvl="3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4pPr>
            <a:lvl5pPr marL="2286000" lvl="4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5pPr>
            <a:lvl6pPr marL="2743200" lvl="5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6pPr>
            <a:lvl7pPr marL="3200400" lvl="6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7pPr>
            <a:lvl8pPr marL="3657600" lvl="7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8pPr>
            <a:lvl9pPr marL="4114800" lvl="8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9pPr>
          </a:lstStyle>
          <a:p>
            <a:endParaRPr/>
          </a:p>
        </p:txBody>
      </p:sp>
      <p:sp>
        <p:nvSpPr>
          <p:cNvPr id="129" name="Google Shape;129;p30"/>
          <p:cNvSpPr txBox="1">
            <a:spLocks noGrp="1"/>
          </p:cNvSpPr>
          <p:nvPr>
            <p:ph type="body" idx="4"/>
          </p:nvPr>
        </p:nvSpPr>
        <p:spPr>
          <a:xfrm>
            <a:off x="6193369" y="2174875"/>
            <a:ext cx="5389033" cy="39512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31800" algn="l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marL="914400" lvl="1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–"/>
              <a:defRPr sz="2665"/>
            </a:lvl2pPr>
            <a:lvl3pPr marL="1371600" lvl="2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marL="1828800" lvl="3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–"/>
              <a:defRPr sz="2135"/>
            </a:lvl4pPr>
            <a:lvl5pPr marL="2286000" lvl="4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»"/>
              <a:defRPr sz="2135"/>
            </a:lvl5pPr>
            <a:lvl6pPr marL="2743200" lvl="5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•"/>
              <a:defRPr sz="2135"/>
            </a:lvl6pPr>
            <a:lvl7pPr marL="3200400" lvl="6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•"/>
              <a:defRPr sz="2135"/>
            </a:lvl7pPr>
            <a:lvl8pPr marL="3657600" lvl="7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•"/>
              <a:defRPr sz="2135"/>
            </a:lvl8pPr>
            <a:lvl9pPr marL="4114800" lvl="8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•"/>
              <a:defRPr sz="2135"/>
            </a:lvl9pPr>
          </a:lstStyle>
          <a:p>
            <a:endParaRPr/>
          </a:p>
        </p:txBody>
      </p:sp>
      <p:sp>
        <p:nvSpPr>
          <p:cNvPr id="130" name="Google Shape;130;p30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" name="Google Shape;131;p30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" name="Google Shape;132;p30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Google Shape;134;p31"/>
          <p:cNvSpPr txBox="1"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" name="Google Shape;135;p31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" name="Google Shape;136;p31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" name="Google Shape;137;p31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Google Shape;139;p32"/>
          <p:cNvSpPr txBox="1">
            <a:spLocks noGrp="1"/>
          </p:cNvSpPr>
          <p:nvPr>
            <p:ph type="title"/>
          </p:nvPr>
        </p:nvSpPr>
        <p:spPr>
          <a:xfrm>
            <a:off x="609602" y="273049"/>
            <a:ext cx="4011084" cy="1162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665"/>
              <a:buFont typeface="Calibri"/>
              <a:buNone/>
              <a:defRPr sz="2665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0" name="Google Shape;140;p32"/>
          <p:cNvSpPr txBox="1">
            <a:spLocks noGrp="1"/>
          </p:cNvSpPr>
          <p:nvPr>
            <p:ph type="body" idx="1"/>
          </p:nvPr>
        </p:nvSpPr>
        <p:spPr>
          <a:xfrm>
            <a:off x="4766733" y="273052"/>
            <a:ext cx="6815667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99427" algn="l">
              <a:spcBef>
                <a:spcPts val="853"/>
              </a:spcBef>
              <a:spcAft>
                <a:spcPts val="0"/>
              </a:spcAft>
              <a:buClr>
                <a:schemeClr val="dk1"/>
              </a:buClr>
              <a:buSzPts val="4265"/>
              <a:buChar char="•"/>
              <a:defRPr sz="4265"/>
            </a:lvl1pPr>
            <a:lvl2pPr marL="914400" lvl="1" indent="-465772" algn="l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3735"/>
              <a:buChar char="–"/>
              <a:defRPr sz="3734"/>
            </a:lvl2pPr>
            <a:lvl3pPr marL="1371600" lvl="2" indent="-431800" algn="l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3pPr>
            <a:lvl4pPr marL="1828800" lvl="3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–"/>
              <a:defRPr sz="2665"/>
            </a:lvl4pPr>
            <a:lvl5pPr marL="2286000" lvl="4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»"/>
              <a:defRPr sz="2665"/>
            </a:lvl5pPr>
            <a:lvl6pPr marL="2743200" lvl="5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•"/>
              <a:defRPr sz="2665"/>
            </a:lvl6pPr>
            <a:lvl7pPr marL="3200400" lvl="6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•"/>
              <a:defRPr sz="2665"/>
            </a:lvl7pPr>
            <a:lvl8pPr marL="3657600" lvl="7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•"/>
              <a:defRPr sz="2665"/>
            </a:lvl8pPr>
            <a:lvl9pPr marL="4114800" lvl="8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•"/>
              <a:defRPr sz="2665"/>
            </a:lvl9pPr>
          </a:lstStyle>
          <a:p>
            <a:endParaRPr/>
          </a:p>
        </p:txBody>
      </p:sp>
      <p:sp>
        <p:nvSpPr>
          <p:cNvPr id="141" name="Google Shape;141;p32"/>
          <p:cNvSpPr txBox="1">
            <a:spLocks noGrp="1"/>
          </p:cNvSpPr>
          <p:nvPr>
            <p:ph type="body" idx="2"/>
          </p:nvPr>
        </p:nvSpPr>
        <p:spPr>
          <a:xfrm>
            <a:off x="609602" y="1435102"/>
            <a:ext cx="4011084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spcBef>
                <a:spcPts val="373"/>
              </a:spcBef>
              <a:spcAft>
                <a:spcPts val="0"/>
              </a:spcAft>
              <a:buClr>
                <a:schemeClr val="dk1"/>
              </a:buClr>
              <a:buSzPts val="1865"/>
              <a:buNone/>
              <a:defRPr sz="1865"/>
            </a:lvl1pPr>
            <a:lvl2pPr marL="914400" lvl="1" indent="-2286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2pPr>
            <a:lvl3pPr marL="1371600" lvl="2" indent="-228600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5"/>
              <a:buNone/>
              <a:defRPr sz="1335"/>
            </a:lvl3pPr>
            <a:lvl4pPr marL="1828800" lvl="3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6pPr>
            <a:lvl7pPr marL="3200400" lvl="6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7pPr>
            <a:lvl8pPr marL="3657600" lvl="7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8pPr>
            <a:lvl9pPr marL="4114800" lvl="8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42" name="Google Shape;142;p32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" name="Google Shape;143;p32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" name="Google Shape;144;p32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_WITH_CAPTION_TEXT">
    <p:spTree>
      <p:nvGrpSpPr>
        <p:cNvPr id="1" name="Shape 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" name="Google Shape;146;p33"/>
          <p:cNvSpPr txBox="1">
            <a:spLocks noGrp="1"/>
          </p:cNvSpPr>
          <p:nvPr>
            <p:ph type="title"/>
          </p:nvPr>
        </p:nvSpPr>
        <p:spPr>
          <a:xfrm>
            <a:off x="2389717" y="4800600"/>
            <a:ext cx="7315200" cy="5667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665"/>
              <a:buFont typeface="Calibri"/>
              <a:buNone/>
              <a:defRPr sz="2665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" name="Google Shape;147;p33"/>
          <p:cNvSpPr>
            <a:spLocks noGrp="1"/>
          </p:cNvSpPr>
          <p:nvPr>
            <p:ph type="pic" idx="2"/>
          </p:nvPr>
        </p:nvSpPr>
        <p:spPr>
          <a:xfrm>
            <a:off x="2389717" y="612775"/>
            <a:ext cx="7315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R="0" lvl="0" algn="l" rtl="0">
              <a:spcBef>
                <a:spcPts val="853"/>
              </a:spcBef>
              <a:spcAft>
                <a:spcPts val="0"/>
              </a:spcAft>
              <a:buClr>
                <a:schemeClr val="dk1"/>
              </a:buClr>
              <a:buSzPts val="4265"/>
              <a:buFont typeface="Arial"/>
              <a:buNone/>
              <a:defRPr sz="42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3735"/>
              <a:buFont typeface="Arial"/>
              <a:buNone/>
              <a:defRPr sz="3734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None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None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None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None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None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None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8" name="Google Shape;148;p33"/>
          <p:cNvSpPr txBox="1">
            <a:spLocks noGrp="1"/>
          </p:cNvSpPr>
          <p:nvPr>
            <p:ph type="body" idx="1"/>
          </p:nvPr>
        </p:nvSpPr>
        <p:spPr>
          <a:xfrm>
            <a:off x="2389717" y="5367338"/>
            <a:ext cx="7315200" cy="8048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spcBef>
                <a:spcPts val="373"/>
              </a:spcBef>
              <a:spcAft>
                <a:spcPts val="0"/>
              </a:spcAft>
              <a:buClr>
                <a:schemeClr val="dk1"/>
              </a:buClr>
              <a:buSzPts val="1865"/>
              <a:buNone/>
              <a:defRPr sz="1865"/>
            </a:lvl1pPr>
            <a:lvl2pPr marL="914400" lvl="1" indent="-2286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2pPr>
            <a:lvl3pPr marL="1371600" lvl="2" indent="-228600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5"/>
              <a:buNone/>
              <a:defRPr sz="1335"/>
            </a:lvl3pPr>
            <a:lvl4pPr marL="1828800" lvl="3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6pPr>
            <a:lvl7pPr marL="3200400" lvl="6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7pPr>
            <a:lvl8pPr marL="3657600" lvl="7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8pPr>
            <a:lvl9pPr marL="4114800" lvl="8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49" name="Google Shape;149;p33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" name="Google Shape;150;p33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1" name="Google Shape;151;p33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oogle Shape;31;p39"/>
          <p:cNvSpPr txBox="1"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" name="Google Shape;32;p39"/>
          <p:cNvSpPr txBox="1"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888888"/>
              </a:buClr>
              <a:buSzPts val="2400"/>
              <a:buNone/>
              <a:defRPr sz="2400">
                <a:solidFill>
                  <a:srgbClr val="888888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 sz="2000">
                <a:solidFill>
                  <a:srgbClr val="888888"/>
                </a:solidFill>
              </a:defRPr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800"/>
              <a:buNone/>
              <a:defRPr sz="1800">
                <a:solidFill>
                  <a:srgbClr val="888888"/>
                </a:solidFill>
              </a:defRPr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33" name="Google Shape;33;p3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" name="Google Shape;34;p3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" name="Google Shape;35;p3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VERTICAL_TEXT">
    <p:spTree>
      <p:nvGrpSpPr>
        <p:cNvPr id="1" name="Shape 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" name="Google Shape;153;p34"/>
          <p:cNvSpPr txBox="1"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" name="Google Shape;154;p34"/>
          <p:cNvSpPr txBox="1">
            <a:spLocks noGrp="1"/>
          </p:cNvSpPr>
          <p:nvPr>
            <p:ph type="body" idx="1"/>
          </p:nvPr>
        </p:nvSpPr>
        <p:spPr>
          <a:xfrm rot="5400000">
            <a:off x="3833019" y="-1623217"/>
            <a:ext cx="4525963" cy="1097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5" name="Google Shape;155;p34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6" name="Google Shape;156;p34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" name="Google Shape;157;p34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_TITLE_AND_VERTICAL_TEXT">
    <p:spTree>
      <p:nvGrpSpPr>
        <p:cNvPr id="1" name="Shape 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" name="Google Shape;159;p35"/>
          <p:cNvSpPr txBox="1">
            <a:spLocks noGrp="1"/>
          </p:cNvSpPr>
          <p:nvPr>
            <p:ph type="title"/>
          </p:nvPr>
        </p:nvSpPr>
        <p:spPr>
          <a:xfrm rot="5400000">
            <a:off x="8016874" y="1028701"/>
            <a:ext cx="4387851" cy="27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0" name="Google Shape;160;p35"/>
          <p:cNvSpPr txBox="1">
            <a:spLocks noGrp="1"/>
          </p:cNvSpPr>
          <p:nvPr>
            <p:ph type="body" idx="1"/>
          </p:nvPr>
        </p:nvSpPr>
        <p:spPr>
          <a:xfrm rot="5400000">
            <a:off x="2428874" y="-1612900"/>
            <a:ext cx="4387851" cy="80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1" name="Google Shape;161;p35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" name="Google Shape;162;p35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" name="Google Shape;163;p35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1122363"/>
            <a:ext cx="103632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B6433EC-62DB-4882-9412-9B8E930C28C1}" type="datetimeFigureOut">
              <a:rPr lang="en-US" smtClean="0"/>
              <a:t>01/10/2025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D6584-4DDB-4B19-853B-517B78BEE47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406492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40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p40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" name="Google Shape;39;p40"/>
          <p:cNvSpPr txBox="1">
            <a:spLocks noGrp="1"/>
          </p:cNvSpPr>
          <p:nvPr>
            <p:ph type="body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" name="Google Shape;40;p4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" name="Google Shape;41;p4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4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Google Shape;44;p41"/>
          <p:cNvSpPr txBox="1"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" name="Google Shape;45;p41"/>
          <p:cNvSpPr txBox="1"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6" name="Google Shape;46;p41"/>
          <p:cNvSpPr txBox="1">
            <a:spLocks noGrp="1"/>
          </p:cNvSpPr>
          <p:nvPr>
            <p:ph type="body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" name="Google Shape;47;p4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8" name="Google Shape;48;p4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" name="Google Shape;49;p41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" name="Google Shape;50;p41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41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4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" name="Google Shape;54;p42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42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42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Google Shape;58;p43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" name="Google Shape;59;p43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43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44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" name="Google Shape;63;p44"/>
          <p:cNvSpPr txBox="1">
            <a:spLocks noGrp="1"/>
          </p:cNvSpPr>
          <p:nvPr>
            <p:ph type="body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318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marL="914400" lvl="1" indent="-406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2800"/>
            </a:lvl2pPr>
            <a:lvl3pPr marL="1371600" lvl="2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marL="1828800" lvl="3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4pPr>
            <a:lvl5pPr marL="2286000" lvl="4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64" name="Google Shape;64;p44"/>
          <p:cNvSpPr txBox="1">
            <a:spLocks noGrp="1"/>
          </p:cNvSpPr>
          <p:nvPr>
            <p:ph type="body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65" name="Google Shape;65;p44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" name="Google Shape;66;p44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" name="Google Shape;67;p44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_WITH_CAPTION_TEXT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45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45"/>
          <p:cNvSpPr>
            <a:spLocks noGrp="1"/>
          </p:cNvSpPr>
          <p:nvPr>
            <p:ph type="pic" idx="2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1" name="Google Shape;71;p45"/>
          <p:cNvSpPr txBox="1">
            <a:spLocks noGrp="1"/>
          </p:cNvSpPr>
          <p:nvPr>
            <p:ph type="body" idx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72" name="Google Shape;72;p45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" name="Google Shape;73;p45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" name="Google Shape;74;p45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VERTICAL_TEX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Google Shape;76;p46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" name="Google Shape;77;p46"/>
          <p:cNvSpPr txBox="1">
            <a:spLocks noGrp="1"/>
          </p:cNvSpPr>
          <p:nvPr>
            <p:ph type="body" idx="1"/>
          </p:nvPr>
        </p:nvSpPr>
        <p:spPr>
          <a:xfrm rot="5400000">
            <a:off x="3920331" y="-1256506"/>
            <a:ext cx="4351338" cy="105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" name="Google Shape;78;p46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p46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" name="Google Shape;80;p46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18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 sz="4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18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" name="Google Shape;12;p1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" name="Google Shape;13;p1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" name="Google Shape;14;p1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2" r:id="rId2"/>
    <p:sldLayoutId id="2147483653" r:id="rId3"/>
    <p:sldLayoutId id="2147483654" r:id="rId4"/>
    <p:sldLayoutId id="2147483655" r:id="rId5"/>
    <p:sldLayoutId id="2147483656" r:id="rId6"/>
    <p:sldLayoutId id="2147483657" r:id="rId7"/>
    <p:sldLayoutId id="2147483658" r:id="rId8"/>
    <p:sldLayoutId id="2147483659" r:id="rId9"/>
    <p:sldLayoutId id="2147483660" r:id="rId10"/>
    <p:sldLayoutId id="2147483661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20"/>
          <p:cNvSpPr txBox="1"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865"/>
              <a:buFont typeface="Calibri"/>
              <a:buNone/>
              <a:defRPr sz="58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91" name="Google Shape;91;p20"/>
          <p:cNvSpPr txBox="1"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99427" algn="l" rtl="0">
              <a:spcBef>
                <a:spcPts val="853"/>
              </a:spcBef>
              <a:spcAft>
                <a:spcPts val="0"/>
              </a:spcAft>
              <a:buClr>
                <a:schemeClr val="dk1"/>
              </a:buClr>
              <a:buSzPts val="4265"/>
              <a:buFont typeface="Arial"/>
              <a:buChar char="•"/>
              <a:defRPr sz="42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465772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3735"/>
              <a:buFont typeface="Arial"/>
              <a:buChar char="–"/>
              <a:defRPr sz="3734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4318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9782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Char char="–"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9782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Char char="»"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9782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Char char="•"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9782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Char char="•"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9782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Char char="•"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9782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Char char="•"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2" name="Google Shape;92;p20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3" name="Google Shape;93;p20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4" name="Google Shape;94;p20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65" r:id="rId1"/>
    <p:sldLayoutId id="2147483695" r:id="rId2"/>
    <p:sldLayoutId id="2147483667" r:id="rId3"/>
    <p:sldLayoutId id="2147483668" r:id="rId4"/>
    <p:sldLayoutId id="2147483669" r:id="rId5"/>
    <p:sldLayoutId id="2147483670" r:id="rId6"/>
    <p:sldLayoutId id="2147483671" r:id="rId7"/>
    <p:sldLayoutId id="2147483672" r:id="rId8"/>
    <p:sldLayoutId id="2147483673" r:id="rId9"/>
    <p:sldLayoutId id="2147483674" r:id="rId10"/>
    <p:sldLayoutId id="2147483696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11.png"/><Relationship Id="rId4" Type="http://schemas.openxmlformats.org/officeDocument/2006/relationships/audio" Target="../media/audio3.wav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.xml"/><Relationship Id="rId13" Type="http://schemas.openxmlformats.org/officeDocument/2006/relationships/image" Target="../media/image19.png"/><Relationship Id="rId3" Type="http://schemas.openxmlformats.org/officeDocument/2006/relationships/control" Target="../activeX/activeX2.xml"/><Relationship Id="rId7" Type="http://schemas.openxmlformats.org/officeDocument/2006/relationships/control" Target="../activeX/activeX6.xml"/><Relationship Id="rId12" Type="http://schemas.openxmlformats.org/officeDocument/2006/relationships/image" Target="../media/image18.png"/><Relationship Id="rId2" Type="http://schemas.openxmlformats.org/officeDocument/2006/relationships/control" Target="../activeX/activeX1.xml"/><Relationship Id="rId1" Type="http://schemas.openxmlformats.org/officeDocument/2006/relationships/vmlDrawing" Target="../drawings/vmlDrawing1.vml"/><Relationship Id="rId6" Type="http://schemas.openxmlformats.org/officeDocument/2006/relationships/control" Target="../activeX/activeX5.xml"/><Relationship Id="rId11" Type="http://schemas.openxmlformats.org/officeDocument/2006/relationships/image" Target="../media/image17.png"/><Relationship Id="rId5" Type="http://schemas.openxmlformats.org/officeDocument/2006/relationships/control" Target="../activeX/activeX4.xml"/><Relationship Id="rId15" Type="http://schemas.openxmlformats.org/officeDocument/2006/relationships/image" Target="../media/image21.wmf"/><Relationship Id="rId10" Type="http://schemas.openxmlformats.org/officeDocument/2006/relationships/image" Target="../media/image16.png"/><Relationship Id="rId4" Type="http://schemas.openxmlformats.org/officeDocument/2006/relationships/control" Target="../activeX/activeX3.xml"/><Relationship Id="rId9" Type="http://schemas.openxmlformats.org/officeDocument/2006/relationships/notesSlide" Target="../notesSlides/notesSlide7.xml"/><Relationship Id="rId14" Type="http://schemas.openxmlformats.org/officeDocument/2006/relationships/image" Target="../media/image20.wmf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.xml"/><Relationship Id="rId13" Type="http://schemas.openxmlformats.org/officeDocument/2006/relationships/image" Target="../media/image18.png"/><Relationship Id="rId3" Type="http://schemas.openxmlformats.org/officeDocument/2006/relationships/control" Target="../activeX/activeX8.xml"/><Relationship Id="rId7" Type="http://schemas.openxmlformats.org/officeDocument/2006/relationships/control" Target="../activeX/activeX12.xml"/><Relationship Id="rId12" Type="http://schemas.openxmlformats.org/officeDocument/2006/relationships/image" Target="../media/image17.png"/><Relationship Id="rId2" Type="http://schemas.openxmlformats.org/officeDocument/2006/relationships/control" Target="../activeX/activeX7.xml"/><Relationship Id="rId1" Type="http://schemas.openxmlformats.org/officeDocument/2006/relationships/vmlDrawing" Target="../drawings/vmlDrawing2.vml"/><Relationship Id="rId6" Type="http://schemas.openxmlformats.org/officeDocument/2006/relationships/control" Target="../activeX/activeX11.xml"/><Relationship Id="rId11" Type="http://schemas.openxmlformats.org/officeDocument/2006/relationships/image" Target="../media/image19.png"/><Relationship Id="rId5" Type="http://schemas.openxmlformats.org/officeDocument/2006/relationships/control" Target="../activeX/activeX10.xml"/><Relationship Id="rId15" Type="http://schemas.openxmlformats.org/officeDocument/2006/relationships/image" Target="../media/image20.wmf"/><Relationship Id="rId10" Type="http://schemas.openxmlformats.org/officeDocument/2006/relationships/image" Target="../media/image16.png"/><Relationship Id="rId4" Type="http://schemas.openxmlformats.org/officeDocument/2006/relationships/control" Target="../activeX/activeX9.xml"/><Relationship Id="rId9" Type="http://schemas.openxmlformats.org/officeDocument/2006/relationships/notesSlide" Target="../notesSlides/notesSlide8.xml"/><Relationship Id="rId14" Type="http://schemas.openxmlformats.org/officeDocument/2006/relationships/image" Target="../media/image22.gif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3" Type="http://schemas.openxmlformats.org/officeDocument/2006/relationships/slideLayout" Target="../slideLayouts/slideLayout22.xml"/><Relationship Id="rId7" Type="http://schemas.microsoft.com/office/2007/relationships/hdphoto" Target="../media/hdphoto1.wdp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25.png"/><Relationship Id="rId5" Type="http://schemas.openxmlformats.org/officeDocument/2006/relationships/image" Target="../media/image24.png"/><Relationship Id="rId4" Type="http://schemas.openxmlformats.org/officeDocument/2006/relationships/image" Target="../media/image23.png"/></Relationships>
</file>

<file path=ppt/slides/_rels/slide18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13" Type="http://schemas.openxmlformats.org/officeDocument/2006/relationships/image" Target="../media/image26.png"/><Relationship Id="rId18" Type="http://schemas.openxmlformats.org/officeDocument/2006/relationships/slide" Target="slide21.xml"/><Relationship Id="rId3" Type="http://schemas.openxmlformats.org/officeDocument/2006/relationships/slideLayout" Target="../slideLayouts/slideLayout22.xml"/><Relationship Id="rId7" Type="http://schemas.openxmlformats.org/officeDocument/2006/relationships/image" Target="../media/image28.png"/><Relationship Id="rId12" Type="http://schemas.microsoft.com/office/2007/relationships/hdphoto" Target="../media/hdphoto1.wdp"/><Relationship Id="rId17" Type="http://schemas.openxmlformats.org/officeDocument/2006/relationships/slide" Target="slide20.xml"/><Relationship Id="rId2" Type="http://schemas.openxmlformats.org/officeDocument/2006/relationships/audio" Target="../media/media1.mp3"/><Relationship Id="rId16" Type="http://schemas.microsoft.com/office/2007/relationships/hdphoto" Target="../media/hdphoto3.wdp"/><Relationship Id="rId1" Type="http://schemas.microsoft.com/office/2007/relationships/media" Target="../media/media1.mp3"/><Relationship Id="rId6" Type="http://schemas.openxmlformats.org/officeDocument/2006/relationships/slide" Target="slide3.xml"/><Relationship Id="rId11" Type="http://schemas.openxmlformats.org/officeDocument/2006/relationships/image" Target="../media/image25.png"/><Relationship Id="rId5" Type="http://schemas.openxmlformats.org/officeDocument/2006/relationships/image" Target="../media/image27.png"/><Relationship Id="rId15" Type="http://schemas.openxmlformats.org/officeDocument/2006/relationships/image" Target="../media/image29.png"/><Relationship Id="rId10" Type="http://schemas.openxmlformats.org/officeDocument/2006/relationships/slide" Target="slide23.xml"/><Relationship Id="rId19" Type="http://schemas.openxmlformats.org/officeDocument/2006/relationships/slide" Target="slide22.xml"/><Relationship Id="rId4" Type="http://schemas.openxmlformats.org/officeDocument/2006/relationships/image" Target="../media/image23.png"/><Relationship Id="rId9" Type="http://schemas.openxmlformats.org/officeDocument/2006/relationships/image" Target="../media/image24.png"/><Relationship Id="rId14" Type="http://schemas.openxmlformats.org/officeDocument/2006/relationships/slide" Target="slide19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13" Type="http://schemas.microsoft.com/office/2007/relationships/hdphoto" Target="../media/hdphoto6.wdp"/><Relationship Id="rId3" Type="http://schemas.openxmlformats.org/officeDocument/2006/relationships/slideLayout" Target="../slideLayouts/slideLayout12.xml"/><Relationship Id="rId7" Type="http://schemas.openxmlformats.org/officeDocument/2006/relationships/image" Target="../media/image30.jpg"/><Relationship Id="rId12" Type="http://schemas.openxmlformats.org/officeDocument/2006/relationships/image" Target="../media/image33.png"/><Relationship Id="rId2" Type="http://schemas.microsoft.com/office/2007/relationships/media" Target="../media/media2.mp3"/><Relationship Id="rId16" Type="http://schemas.openxmlformats.org/officeDocument/2006/relationships/image" Target="../media/image35.png"/><Relationship Id="rId1" Type="http://schemas.openxmlformats.org/officeDocument/2006/relationships/audio" Target="NULL" TargetMode="External"/><Relationship Id="rId6" Type="http://schemas.openxmlformats.org/officeDocument/2006/relationships/image" Target="../media/image23.png"/><Relationship Id="rId11" Type="http://schemas.microsoft.com/office/2007/relationships/hdphoto" Target="../media/hdphoto5.wdp"/><Relationship Id="rId5" Type="http://schemas.openxmlformats.org/officeDocument/2006/relationships/audio" Target="../media/audio2.wav"/><Relationship Id="rId15" Type="http://schemas.openxmlformats.org/officeDocument/2006/relationships/image" Target="../media/image34.png"/><Relationship Id="rId10" Type="http://schemas.openxmlformats.org/officeDocument/2006/relationships/image" Target="../media/image32.png"/><Relationship Id="rId4" Type="http://schemas.openxmlformats.org/officeDocument/2006/relationships/audio" Target="../media/audio4.wav"/><Relationship Id="rId9" Type="http://schemas.microsoft.com/office/2007/relationships/hdphoto" Target="../media/hdphoto4.wdp"/><Relationship Id="rId14" Type="http://schemas.openxmlformats.org/officeDocument/2006/relationships/slide" Target="slide1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3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13" Type="http://schemas.microsoft.com/office/2007/relationships/hdphoto" Target="../media/hdphoto6.wdp"/><Relationship Id="rId3" Type="http://schemas.openxmlformats.org/officeDocument/2006/relationships/slideLayout" Target="../slideLayouts/slideLayout12.xml"/><Relationship Id="rId7" Type="http://schemas.openxmlformats.org/officeDocument/2006/relationships/image" Target="../media/image30.jpg"/><Relationship Id="rId12" Type="http://schemas.openxmlformats.org/officeDocument/2006/relationships/image" Target="../media/image33.png"/><Relationship Id="rId2" Type="http://schemas.microsoft.com/office/2007/relationships/media" Target="../media/media2.mp3"/><Relationship Id="rId16" Type="http://schemas.openxmlformats.org/officeDocument/2006/relationships/image" Target="../media/image35.png"/><Relationship Id="rId1" Type="http://schemas.openxmlformats.org/officeDocument/2006/relationships/audio" Target="NULL" TargetMode="External"/><Relationship Id="rId6" Type="http://schemas.openxmlformats.org/officeDocument/2006/relationships/image" Target="../media/image23.png"/><Relationship Id="rId11" Type="http://schemas.microsoft.com/office/2007/relationships/hdphoto" Target="../media/hdphoto5.wdp"/><Relationship Id="rId5" Type="http://schemas.openxmlformats.org/officeDocument/2006/relationships/audio" Target="../media/audio2.wav"/><Relationship Id="rId15" Type="http://schemas.openxmlformats.org/officeDocument/2006/relationships/image" Target="../media/image34.png"/><Relationship Id="rId10" Type="http://schemas.openxmlformats.org/officeDocument/2006/relationships/image" Target="../media/image32.png"/><Relationship Id="rId4" Type="http://schemas.openxmlformats.org/officeDocument/2006/relationships/audio" Target="../media/audio4.wav"/><Relationship Id="rId9" Type="http://schemas.microsoft.com/office/2007/relationships/hdphoto" Target="../media/hdphoto4.wdp"/><Relationship Id="rId14" Type="http://schemas.openxmlformats.org/officeDocument/2006/relationships/slide" Target="slide18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png"/><Relationship Id="rId13" Type="http://schemas.microsoft.com/office/2007/relationships/hdphoto" Target="../media/hdphoto4.wdp"/><Relationship Id="rId3" Type="http://schemas.openxmlformats.org/officeDocument/2006/relationships/slideLayout" Target="../slideLayouts/slideLayout12.xml"/><Relationship Id="rId7" Type="http://schemas.openxmlformats.org/officeDocument/2006/relationships/image" Target="../media/image30.jpg"/><Relationship Id="rId12" Type="http://schemas.openxmlformats.org/officeDocument/2006/relationships/image" Target="../media/image31.png"/><Relationship Id="rId2" Type="http://schemas.microsoft.com/office/2007/relationships/media" Target="../media/media2.mp3"/><Relationship Id="rId16" Type="http://schemas.openxmlformats.org/officeDocument/2006/relationships/image" Target="../media/image35.png"/><Relationship Id="rId1" Type="http://schemas.openxmlformats.org/officeDocument/2006/relationships/audio" Target="NULL" TargetMode="External"/><Relationship Id="rId6" Type="http://schemas.openxmlformats.org/officeDocument/2006/relationships/image" Target="../media/image23.png"/><Relationship Id="rId11" Type="http://schemas.microsoft.com/office/2007/relationships/hdphoto" Target="../media/hdphoto6.wdp"/><Relationship Id="rId5" Type="http://schemas.openxmlformats.org/officeDocument/2006/relationships/audio" Target="../media/audio2.wav"/><Relationship Id="rId15" Type="http://schemas.openxmlformats.org/officeDocument/2006/relationships/image" Target="../media/image34.png"/><Relationship Id="rId10" Type="http://schemas.openxmlformats.org/officeDocument/2006/relationships/image" Target="../media/image33.png"/><Relationship Id="rId4" Type="http://schemas.openxmlformats.org/officeDocument/2006/relationships/audio" Target="../media/audio4.wav"/><Relationship Id="rId9" Type="http://schemas.microsoft.com/office/2007/relationships/hdphoto" Target="../media/hdphoto5.wdp"/><Relationship Id="rId14" Type="http://schemas.openxmlformats.org/officeDocument/2006/relationships/slide" Target="slide18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13" Type="http://schemas.microsoft.com/office/2007/relationships/hdphoto" Target="../media/hdphoto6.wdp"/><Relationship Id="rId3" Type="http://schemas.openxmlformats.org/officeDocument/2006/relationships/slideLayout" Target="../slideLayouts/slideLayout12.xml"/><Relationship Id="rId7" Type="http://schemas.openxmlformats.org/officeDocument/2006/relationships/image" Target="../media/image30.jpg"/><Relationship Id="rId12" Type="http://schemas.openxmlformats.org/officeDocument/2006/relationships/image" Target="../media/image33.png"/><Relationship Id="rId2" Type="http://schemas.microsoft.com/office/2007/relationships/media" Target="../media/media2.mp3"/><Relationship Id="rId16" Type="http://schemas.openxmlformats.org/officeDocument/2006/relationships/image" Target="../media/image35.png"/><Relationship Id="rId1" Type="http://schemas.openxmlformats.org/officeDocument/2006/relationships/audio" Target="NULL" TargetMode="External"/><Relationship Id="rId6" Type="http://schemas.openxmlformats.org/officeDocument/2006/relationships/image" Target="../media/image23.png"/><Relationship Id="rId11" Type="http://schemas.microsoft.com/office/2007/relationships/hdphoto" Target="../media/hdphoto5.wdp"/><Relationship Id="rId5" Type="http://schemas.openxmlformats.org/officeDocument/2006/relationships/audio" Target="../media/audio2.wav"/><Relationship Id="rId15" Type="http://schemas.openxmlformats.org/officeDocument/2006/relationships/image" Target="../media/image34.png"/><Relationship Id="rId10" Type="http://schemas.openxmlformats.org/officeDocument/2006/relationships/image" Target="../media/image32.png"/><Relationship Id="rId4" Type="http://schemas.openxmlformats.org/officeDocument/2006/relationships/audio" Target="../media/audio4.wav"/><Relationship Id="rId9" Type="http://schemas.microsoft.com/office/2007/relationships/hdphoto" Target="../media/hdphoto4.wdp"/><Relationship Id="rId14" Type="http://schemas.openxmlformats.org/officeDocument/2006/relationships/slide" Target="slide18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jpg"/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6.png"/><Relationship Id="rId5" Type="http://schemas.openxmlformats.org/officeDocument/2006/relationships/image" Target="../media/image5.jpg"/><Relationship Id="rId4" Type="http://schemas.openxmlformats.org/officeDocument/2006/relationships/audio" Target="../media/audio3.wav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7.png"/><Relationship Id="rId4" Type="http://schemas.openxmlformats.org/officeDocument/2006/relationships/audio" Target="../media/audio3.wav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8.png"/><Relationship Id="rId4" Type="http://schemas.openxmlformats.org/officeDocument/2006/relationships/audio" Target="../media/audio3.wav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9.png"/><Relationship Id="rId4" Type="http://schemas.openxmlformats.org/officeDocument/2006/relationships/audio" Target="../media/audio3.wav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10.png"/><Relationship Id="rId4" Type="http://schemas.openxmlformats.org/officeDocument/2006/relationships/audio" Target="../media/audio3.wav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9.png"/><Relationship Id="rId4" Type="http://schemas.openxmlformats.org/officeDocument/2006/relationships/audio" Target="../media/audio3.wav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3000" b="-13000"/>
          </a:stretch>
        </a:blipFill>
        <a:effectLst/>
      </p:bgPr>
    </p:bg>
    <p:spTree>
      <p:nvGrpSpPr>
        <p:cNvPr id="1" name="Shape 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290;p7"/>
          <p:cNvSpPr txBox="1"/>
          <p:nvPr/>
        </p:nvSpPr>
        <p:spPr>
          <a:xfrm>
            <a:off x="3122725" y="1380551"/>
            <a:ext cx="7023272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3200" b="1" i="0" u="none" strike="noStrike" dirty="0" err="1">
                <a:ln w="22225">
                  <a:noFill/>
                  <a:prstDash val="solid"/>
                </a:ln>
                <a:solidFill>
                  <a:srgbClr val="C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Bài</a:t>
            </a:r>
            <a:endParaRPr lang="en-US" sz="3200" b="1" i="0" u="none" strike="noStrike" dirty="0">
              <a:ln w="22225">
                <a:noFill/>
                <a:prstDash val="solid"/>
              </a:ln>
              <a:solidFill>
                <a:srgbClr val="C000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lvl="0" algn="ctr">
              <a:defRPr/>
            </a:pPr>
            <a:r>
              <a:rPr lang="en-US" sz="3200" b="1" spc="100" dirty="0" err="1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Bảng</a:t>
            </a:r>
            <a:r>
              <a:rPr lang="en-US" sz="3200" b="1" spc="100" dirty="0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spc="100" dirty="0" err="1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cộng</a:t>
            </a:r>
            <a:r>
              <a:rPr lang="en-US" sz="3200" b="1" spc="100" dirty="0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US" sz="3200" b="1" spc="100" dirty="0" err="1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3200" b="1" spc="100" dirty="0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spc="100" dirty="0" err="1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nhớ</a:t>
            </a:r>
            <a:r>
              <a:rPr lang="en-US" sz="3200" b="1" spc="100" dirty="0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</a:p>
          <a:p>
            <a:pPr lvl="0" algn="ctr">
              <a:defRPr/>
            </a:pPr>
            <a:r>
              <a:rPr lang="en-US" sz="3200" b="1" spc="100" dirty="0" err="1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3200" b="1" spc="100" dirty="0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spc="100" dirty="0" err="1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phạm</a:t>
            </a:r>
            <a:r>
              <a:rPr lang="en-US" sz="3200" b="1" spc="100" dirty="0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vi 20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500">
        <p:checker/>
      </p:transition>
    </mc:Choice>
    <mc:Fallback xmlns="">
      <p:transition spd="slow">
        <p:checker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=""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0" y="602353"/>
            <a:ext cx="5454175" cy="5343146"/>
            <a:chOff x="2528324" y="497566"/>
            <a:chExt cx="5977043" cy="5855369"/>
          </a:xfrm>
        </p:grpSpPr>
        <p:grpSp>
          <p:nvGrpSpPr>
            <p:cNvPr id="3" name="Group 2">
              <a:extLst>
                <a:ext uri="{FF2B5EF4-FFF2-40B4-BE49-F238E27FC236}">
                  <a16:creationId xmlns=""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4" y="497566"/>
              <a:ext cx="5977043" cy="5855369"/>
              <a:chOff x="2528324" y="363342"/>
              <a:chExt cx="5977043" cy="5855369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=""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572858" y="363342"/>
                <a:ext cx="5932509" cy="5855369"/>
                <a:chOff x="2572858" y="363342"/>
                <a:chExt cx="5932509" cy="5855369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=""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=""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=""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=""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=""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=""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=""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=""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=""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=""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=""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=""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=""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=""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=""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=""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=""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=""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=""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=""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=""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=""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=""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=""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=""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=""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=""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=""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=""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=""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=""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=""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=""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=""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=""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=""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=""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=""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=""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=""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=""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=""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=""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=""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=""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=""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=""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=""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=""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=""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=""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=""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=""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=""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=""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=""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=""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=""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=""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=""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=""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=""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=""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=""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=""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=""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=""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=""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=""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=""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=""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=""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=""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=""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=""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=""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=""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=""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=""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=""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=""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=""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=""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=""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=""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=""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=""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=""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=""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=""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=""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=""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=""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=""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=""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=""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=""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=""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=""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=""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=""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=""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=""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=""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=""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=""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=""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=""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=""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=""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=""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=""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=""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=""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=""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=""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=""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=""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=""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=""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=""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=""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=""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=""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=""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=""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=""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=""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=""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=""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=""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=""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=""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=""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=""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=""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=""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=""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=""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=""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=""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=""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=""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=""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=""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=""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=""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=""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=""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=""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=""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=""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=""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=""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=""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=""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=""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=""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=""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=""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=""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=""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=""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=""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=""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=""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=""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=""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=""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=""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=""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=""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=""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=""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=""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=""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=""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=""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=""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=""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=""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=""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=""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=""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=""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=""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=""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=""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=""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=""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=""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=""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=""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=""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=""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=""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=""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=""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=""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=""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=""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=""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=""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=""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=""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=""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=""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=""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=""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=""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=""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=""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=""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=""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=""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=""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=""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=""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=""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=""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=""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=""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=""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=""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=""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=""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=""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=""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=""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=""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=""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=""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=""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=""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=""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=""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=""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=""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=""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=""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=""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=""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=""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=""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=""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=""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=""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=""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=""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=""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=""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=""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=""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=""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=""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=""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=""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=""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=""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=""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=""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=""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=""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=""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=""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=""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=""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=""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=""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=""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=""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=""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=""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=""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=""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=""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=""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=""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=""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=""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=""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=""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=""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=""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=""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=""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=""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=""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=""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=""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=""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=""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=""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=""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=""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=""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=""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=""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=""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=""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=""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=""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=""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=""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=""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=""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=""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=""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=""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=""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=""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=""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=""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=""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=""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=""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=""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=""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=""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=""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=""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=""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=""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=""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=""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=""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=""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=""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=""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=""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=""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=""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=""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=""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=""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=""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=""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=""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=""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=""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=""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=""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=""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=""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=""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=""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=""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=""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=""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=""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=""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=""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=""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=""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=""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=""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=""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=""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=""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=""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=""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=""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=""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=""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=""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=""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=""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=""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=""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=""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=""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=""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=""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=""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=""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=""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=""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=""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=""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=""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=""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=""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=""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=""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=""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=""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=""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=""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=""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=""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=""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=""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=""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=""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=""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=""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=""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=""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=""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=""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=""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=""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=""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=""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=""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=""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=""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=""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=""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=""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=""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=""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=""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=""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=""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=""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=""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=""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=""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=""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=""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=""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=""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=""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=""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=""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=""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=""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=""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=""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=""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=""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=""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=""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=""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=""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=""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=""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=""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=""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=""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=""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=""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=""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=""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=""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=""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=""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=""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=""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=""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=""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=""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=""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=""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=""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=""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=""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=""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=""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=""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=""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=""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=""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=""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=""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=""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=""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=""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=""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=""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=""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=""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=""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=""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=""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=""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=""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=""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=""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=""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=""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=""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=""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=""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=""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=""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=""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=""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=""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=""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=""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=""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=""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=""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=""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=""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=""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=""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=""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=""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=""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=""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=""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=""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=""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=""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=""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=""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=""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=""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=""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=""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=""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=""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=""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=""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=""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=""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=""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=""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=""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=""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=""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=""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=""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=""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=""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=""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=""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=""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=""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=""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=""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=""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=""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=""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=""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=""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=""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=""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=""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=""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=""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=""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=""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=""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=""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=""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=""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=""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=""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=""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=""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=""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=""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=""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=""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=""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=""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=""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=""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=""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=""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=""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=""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=""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=""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=""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=""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=""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=""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=""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=""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=""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=""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=""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=""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=""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=""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=""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=""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=""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=""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=""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=""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=""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=""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=""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=""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=""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=""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=""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=""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=""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=""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=""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=""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=""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=""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=""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=""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=""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=""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=""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=""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=""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=""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=""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=""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=""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=""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=""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=""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=""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=""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=""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=""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=""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=""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=""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=""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=""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=""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=""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=""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=""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=""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=""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=""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=""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=""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=""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=""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=""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=""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=""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=""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=""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=""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=""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=""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=""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=""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=""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=""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=""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=""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=""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=""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=""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=""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=""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=""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=""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=""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=""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=""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=""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=""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=""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=""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=""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=""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=""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=""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=""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=""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=""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=""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=""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=""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=""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=""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=""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=""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=""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=""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=""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=""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=""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=""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=""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=""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=""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=""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=""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=""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=""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=""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=""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=""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=""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=""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=""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=""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=""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=""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=""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=""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=""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=""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=""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=""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=""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=""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=""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=""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=""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=""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=""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=""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=""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=""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=""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=""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=""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=""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=""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=""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=""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=""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=""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=""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=""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=""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=""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=""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=""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=""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=""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=""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=""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=""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=""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=""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=""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=""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=""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=""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=""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=""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=""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=""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=""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=""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=""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=""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=""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=""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=""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=""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=""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=""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=""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=""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=""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=""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=""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=""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=""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=""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=""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=""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=""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=""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=""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=""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=""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=""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=""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=""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=""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=""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=""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=""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=""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=""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=""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=""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=""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=""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=""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=""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=""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=""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=""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=""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=""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=""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=""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=""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=""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=""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=""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=""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=""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=""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=""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=""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=""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=""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=""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=""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=""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=""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=""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=""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=""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=""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=""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=""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=""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=""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=""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=""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=""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=""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=""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=""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=""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451290" y="1495510"/>
                  <a:ext cx="1253881" cy="33728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Phúc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Vinh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=""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Mai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=""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6904084" y="1992263"/>
                  <a:ext cx="1292187" cy="33728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Diệu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=""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=""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164701" y="2629697"/>
                  <a:ext cx="129622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Quang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=""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457019" y="2931882"/>
                  <a:ext cx="10001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Việt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=""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720"/>
                  <a:ext cx="114423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Bả0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=""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7134368" y="4289227"/>
                  <a:ext cx="104101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Chi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A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nh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=""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Trung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Bách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=""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019236" y="3960556"/>
                  <a:ext cx="1308291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=""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Hằng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=""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020892" y="4947689"/>
                  <a:ext cx="137278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Nông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=""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801756" y="5157098"/>
                  <a:ext cx="1287161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Hùng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=""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296930" y="5230897"/>
                  <a:ext cx="162652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H</a:t>
                  </a:r>
                  <a:r>
                    <a:rPr lang="vi-VN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ươ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ng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Giang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=""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20764" y="5363714"/>
                  <a:ext cx="124045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Huệ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Linh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=""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799225" y="5437958"/>
                  <a:ext cx="114484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Kim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=""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4979492" y="5203300"/>
                  <a:ext cx="162251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Nguyễn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=""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119747" y="5327000"/>
                  <a:ext cx="92733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Tú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Linh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=""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Tiến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=""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38865" y="4524947"/>
                  <a:ext cx="158700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Diễm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Ph</a:t>
                  </a:r>
                  <a:r>
                    <a:rPr lang="vi-VN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ươ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=""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Quang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Nhật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=""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</a:t>
                  </a:r>
                  <a:r>
                    <a:rPr lang="vi-VN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ă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Quang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=""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572858" y="3677914"/>
                  <a:ext cx="161278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Trọng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Nguyên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=""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95882" y="2974408"/>
                  <a:ext cx="115197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Hải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Tiến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=""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58914" y="2337080"/>
                  <a:ext cx="159074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=""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39378" y="2672536"/>
                  <a:ext cx="1401729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Hải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=""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96394" y="2103563"/>
                  <a:ext cx="1959059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An, 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=""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=""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359825" y="1387947"/>
                  <a:ext cx="158142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H</a:t>
                  </a:r>
                  <a:r>
                    <a:rPr lang="vi-VN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ươ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=""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Huy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=""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4051867" y="965700"/>
                  <a:ext cx="12290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=""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06458" y="1050012"/>
                  <a:ext cx="1578546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D</a:t>
                  </a:r>
                  <a:r>
                    <a:rPr lang="vi-VN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ươ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=""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Quang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Đăng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=""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000610" y="1023040"/>
                  <a:ext cx="1559019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Nguyên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=""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843243" y="907715"/>
                  <a:ext cx="108775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=""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Tú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Uyên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=""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5945638" y="1399141"/>
                  <a:ext cx="153341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Phùng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=""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114184" y="3293127"/>
                  <a:ext cx="133783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=""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4" y="3323778"/>
                <a:ext cx="1416894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Mai </a:t>
                </a:r>
                <a:r>
                  <a:rPr lang="en-US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Quyên</a:t>
                </a: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=""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96058" y="5112743"/>
              <a:ext cx="1290278" cy="3372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Tuấn</a:t>
              </a:r>
              <a:r>
                <a:rPr lang="en-US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Nam</a:t>
              </a:r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=""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=""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Oval 1382">
            <a:extLst>
              <a:ext uri="{FF2B5EF4-FFF2-40B4-BE49-F238E27FC236}">
                <a16:creationId xmlns=""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Oval 1384">
            <a:extLst>
              <a:ext uri="{FF2B5EF4-FFF2-40B4-BE49-F238E27FC236}">
                <a16:creationId xmlns=""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Oval 1386">
            <a:extLst>
              <a:ext uri="{FF2B5EF4-FFF2-40B4-BE49-F238E27FC236}">
                <a16:creationId xmlns=""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Oval 1389">
            <a:extLst>
              <a:ext uri="{FF2B5EF4-FFF2-40B4-BE49-F238E27FC236}">
                <a16:creationId xmlns=""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Oval 1394">
            <a:extLst>
              <a:ext uri="{FF2B5EF4-FFF2-40B4-BE49-F238E27FC236}">
                <a16:creationId xmlns=""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Oval 1395">
            <a:extLst>
              <a:ext uri="{FF2B5EF4-FFF2-40B4-BE49-F238E27FC236}">
                <a16:creationId xmlns=""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Oval 1396">
            <a:extLst>
              <a:ext uri="{FF2B5EF4-FFF2-40B4-BE49-F238E27FC236}">
                <a16:creationId xmlns=""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Oval 1397">
            <a:extLst>
              <a:ext uri="{FF2B5EF4-FFF2-40B4-BE49-F238E27FC236}">
                <a16:creationId xmlns=""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Oval 1398">
            <a:extLst>
              <a:ext uri="{FF2B5EF4-FFF2-40B4-BE49-F238E27FC236}">
                <a16:creationId xmlns=""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Oval 1399">
            <a:extLst>
              <a:ext uri="{FF2B5EF4-FFF2-40B4-BE49-F238E27FC236}">
                <a16:creationId xmlns=""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Oval 1400">
            <a:extLst>
              <a:ext uri="{FF2B5EF4-FFF2-40B4-BE49-F238E27FC236}">
                <a16:creationId xmlns=""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Oval 1401">
            <a:extLst>
              <a:ext uri="{FF2B5EF4-FFF2-40B4-BE49-F238E27FC236}">
                <a16:creationId xmlns=""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Oval 1402">
            <a:extLst>
              <a:ext uri="{FF2B5EF4-FFF2-40B4-BE49-F238E27FC236}">
                <a16:creationId xmlns=""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Oval 1403">
            <a:extLst>
              <a:ext uri="{FF2B5EF4-FFF2-40B4-BE49-F238E27FC236}">
                <a16:creationId xmlns=""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Oval 1404">
            <a:extLst>
              <a:ext uri="{FF2B5EF4-FFF2-40B4-BE49-F238E27FC236}">
                <a16:creationId xmlns=""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Oval 1405">
            <a:extLst>
              <a:ext uri="{FF2B5EF4-FFF2-40B4-BE49-F238E27FC236}">
                <a16:creationId xmlns=""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Oval 1406">
            <a:extLst>
              <a:ext uri="{FF2B5EF4-FFF2-40B4-BE49-F238E27FC236}">
                <a16:creationId xmlns=""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Oval 1407">
            <a:extLst>
              <a:ext uri="{FF2B5EF4-FFF2-40B4-BE49-F238E27FC236}">
                <a16:creationId xmlns=""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Oval 1408">
            <a:extLst>
              <a:ext uri="{FF2B5EF4-FFF2-40B4-BE49-F238E27FC236}">
                <a16:creationId xmlns=""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Oval 1410">
            <a:extLst>
              <a:ext uri="{FF2B5EF4-FFF2-40B4-BE49-F238E27FC236}">
                <a16:creationId xmlns=""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Oval 1418">
            <a:extLst>
              <a:ext uri="{FF2B5EF4-FFF2-40B4-BE49-F238E27FC236}">
                <a16:creationId xmlns=""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Oval 1425">
            <a:extLst>
              <a:ext uri="{FF2B5EF4-FFF2-40B4-BE49-F238E27FC236}">
                <a16:creationId xmlns=""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Oval 1433">
            <a:extLst>
              <a:ext uri="{FF2B5EF4-FFF2-40B4-BE49-F238E27FC236}">
                <a16:creationId xmlns=""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Oval 1446">
            <a:extLst>
              <a:ext uri="{FF2B5EF4-FFF2-40B4-BE49-F238E27FC236}">
                <a16:creationId xmlns=""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Oval 1466">
            <a:extLst>
              <a:ext uri="{FF2B5EF4-FFF2-40B4-BE49-F238E27FC236}">
                <a16:creationId xmlns=""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Oval 1492">
            <a:extLst>
              <a:ext uri="{FF2B5EF4-FFF2-40B4-BE49-F238E27FC236}">
                <a16:creationId xmlns=""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Oval 1539">
            <a:extLst>
              <a:ext uri="{FF2B5EF4-FFF2-40B4-BE49-F238E27FC236}">
                <a16:creationId xmlns=""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Oval 1557">
            <a:extLst>
              <a:ext uri="{FF2B5EF4-FFF2-40B4-BE49-F238E27FC236}">
                <a16:creationId xmlns=""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Oval 1694">
            <a:extLst>
              <a:ext uri="{FF2B5EF4-FFF2-40B4-BE49-F238E27FC236}">
                <a16:creationId xmlns=""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Oval 1713">
            <a:extLst>
              <a:ext uri="{FF2B5EF4-FFF2-40B4-BE49-F238E27FC236}">
                <a16:creationId xmlns=""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Oval 1801">
            <a:extLst>
              <a:ext uri="{FF2B5EF4-FFF2-40B4-BE49-F238E27FC236}">
                <a16:creationId xmlns=""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Oval 1802">
            <a:extLst>
              <a:ext uri="{FF2B5EF4-FFF2-40B4-BE49-F238E27FC236}">
                <a16:creationId xmlns=""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Oval 1803">
            <a:extLst>
              <a:ext uri="{FF2B5EF4-FFF2-40B4-BE49-F238E27FC236}">
                <a16:creationId xmlns=""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Oval 1804">
            <a:extLst>
              <a:ext uri="{FF2B5EF4-FFF2-40B4-BE49-F238E27FC236}">
                <a16:creationId xmlns=""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Oval 1805">
            <a:extLst>
              <a:ext uri="{FF2B5EF4-FFF2-40B4-BE49-F238E27FC236}">
                <a16:creationId xmlns=""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Oval 1806">
            <a:extLst>
              <a:ext uri="{FF2B5EF4-FFF2-40B4-BE49-F238E27FC236}">
                <a16:creationId xmlns=""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Oval 1807">
            <a:extLst>
              <a:ext uri="{FF2B5EF4-FFF2-40B4-BE49-F238E27FC236}">
                <a16:creationId xmlns=""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Oval 1808">
            <a:extLst>
              <a:ext uri="{FF2B5EF4-FFF2-40B4-BE49-F238E27FC236}">
                <a16:creationId xmlns=""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Oval 1809">
            <a:extLst>
              <a:ext uri="{FF2B5EF4-FFF2-40B4-BE49-F238E27FC236}">
                <a16:creationId xmlns=""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11" name="Group 1810">
            <a:extLst>
              <a:ext uri="{FF2B5EF4-FFF2-40B4-BE49-F238E27FC236}">
                <a16:creationId xmlns=""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=""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=""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909" name="Group 908">
            <a:extLst>
              <a:ext uri="{FF2B5EF4-FFF2-40B4-BE49-F238E27FC236}">
                <a16:creationId xmlns=""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76278" y="688856"/>
            <a:ext cx="4461395" cy="2693168"/>
            <a:chOff x="57427" y="369056"/>
            <a:chExt cx="4461395" cy="2693168"/>
          </a:xfrm>
        </p:grpSpPr>
        <p:pic>
          <p:nvPicPr>
            <p:cNvPr id="910" name="Picture 909">
              <a:extLst>
                <a:ext uri="{FF2B5EF4-FFF2-40B4-BE49-F238E27FC236}">
                  <a16:creationId xmlns=""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 flipH="1">
              <a:off x="57427" y="369056"/>
              <a:ext cx="2362655" cy="1637383"/>
            </a:xfrm>
            <a:prstGeom prst="rect">
              <a:avLst/>
            </a:prstGeom>
          </p:spPr>
        </p:pic>
        <p:grpSp>
          <p:nvGrpSpPr>
            <p:cNvPr id="911" name="Group 910">
              <a:extLst>
                <a:ext uri="{FF2B5EF4-FFF2-40B4-BE49-F238E27FC236}">
                  <a16:creationId xmlns=""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12" name="Rectangle: Rounded Corners 8">
                <a:extLst>
                  <a:ext uri="{FF2B5EF4-FFF2-40B4-BE49-F238E27FC236}">
                    <a16:creationId xmlns=""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C00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13" name="TextBox 912">
                <a:extLst>
                  <a:ext uri="{FF2B5EF4-FFF2-40B4-BE49-F238E27FC236}">
                    <a16:creationId xmlns=""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>
                    <a:solidFill>
                      <a:schemeClr val="bg1"/>
                    </a:solidFill>
                  </a:rPr>
                  <a:t>7 + 7 = ?</a:t>
                </a:r>
              </a:p>
            </p:txBody>
          </p:sp>
        </p:grpSp>
      </p:grpSp>
      <p:cxnSp>
        <p:nvCxnSpPr>
          <p:cNvPr id="914" name="Straight Connector 913">
            <a:extLst>
              <a:ext uri="{FF2B5EF4-FFF2-40B4-BE49-F238E27FC236}">
                <a16:creationId xmlns=""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29907" y="340840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5" name="Straight Connector 914">
            <a:extLst>
              <a:ext uri="{FF2B5EF4-FFF2-40B4-BE49-F238E27FC236}">
                <a16:creationId xmlns=""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80923" y="343553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6" name="Hexagon 915">
            <a:extLst>
              <a:ext uri="{FF2B5EF4-FFF2-40B4-BE49-F238E27FC236}">
                <a16:creationId xmlns=""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50484" y="4218412"/>
            <a:ext cx="2843571" cy="997527"/>
          </a:xfrm>
          <a:prstGeom prst="hexagon">
            <a:avLst/>
          </a:prstGeom>
          <a:solidFill>
            <a:srgbClr val="00CC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</a:rPr>
              <a:t>14</a:t>
            </a:r>
            <a:endParaRPr lang="zh-CN" altLang="en-US" sz="4800" b="1" kern="0" dirty="0">
              <a:solidFill>
                <a:schemeClr val="bg1"/>
              </a:solidFill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36778595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4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0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2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8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2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4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8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0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4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6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8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2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4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8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0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4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6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0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2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9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9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9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9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2" dur="500"/>
                                        <p:tgtEl>
                                          <p:spTgt spid="91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hacCacVongQuayCuaChiecNonKyDieu-VA-6226417 (vide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16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290;p7"/>
          <p:cNvSpPr txBox="1"/>
          <p:nvPr/>
        </p:nvSpPr>
        <p:spPr>
          <a:xfrm>
            <a:off x="2978338" y="2343824"/>
            <a:ext cx="8855721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4400" b="1" dirty="0">
                <a:ln w="22225">
                  <a:noFill/>
                  <a:prstDash val="solid"/>
                </a:ln>
                <a:solidFill>
                  <a:srgbClr val="FFFF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LẬP BẢNG CỘNG</a:t>
            </a:r>
            <a:endParaRPr lang="en-US" sz="4000" b="1" dirty="0">
              <a:ln w="22225">
                <a:noFill/>
                <a:prstDash val="solid"/>
              </a:ln>
              <a:solidFill>
                <a:srgbClr val="FFFF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="" xmlns:a16="http://schemas.microsoft.com/office/drawing/2014/main" id="{8B09FD99-DF05-4EB9-B033-97C6F4ACBBB1}"/>
              </a:ext>
            </a:extLst>
          </p:cNvPr>
          <p:cNvSpPr/>
          <p:nvPr/>
        </p:nvSpPr>
        <p:spPr>
          <a:xfrm>
            <a:off x="599771" y="1673419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+ 2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="" xmlns:a16="http://schemas.microsoft.com/office/drawing/2014/main" id="{2E3E4A22-6189-419F-B363-DE0717115913}"/>
              </a:ext>
            </a:extLst>
          </p:cNvPr>
          <p:cNvSpPr/>
          <p:nvPr/>
        </p:nvSpPr>
        <p:spPr>
          <a:xfrm>
            <a:off x="599771" y="2241765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+ 3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="" xmlns:a16="http://schemas.microsoft.com/office/drawing/2014/main" id="{D41151A4-633F-45A1-9470-FB39D125E8C0}"/>
              </a:ext>
            </a:extLst>
          </p:cNvPr>
          <p:cNvSpPr/>
          <p:nvPr/>
        </p:nvSpPr>
        <p:spPr>
          <a:xfrm>
            <a:off x="599771" y="2810111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+ 4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="" xmlns:a16="http://schemas.microsoft.com/office/drawing/2014/main" id="{FD42A52E-D96C-479E-8742-A5DB14508C1E}"/>
              </a:ext>
            </a:extLst>
          </p:cNvPr>
          <p:cNvSpPr/>
          <p:nvPr/>
        </p:nvSpPr>
        <p:spPr>
          <a:xfrm>
            <a:off x="599771" y="3378457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+ 5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="" xmlns:a16="http://schemas.microsoft.com/office/drawing/2014/main" id="{ABE5E4DC-7824-43F6-9F93-83E0FE3DEE1F}"/>
              </a:ext>
            </a:extLst>
          </p:cNvPr>
          <p:cNvSpPr/>
          <p:nvPr/>
        </p:nvSpPr>
        <p:spPr>
          <a:xfrm>
            <a:off x="599771" y="3946803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+ 6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="" xmlns:a16="http://schemas.microsoft.com/office/drawing/2014/main" id="{D6DBDBAE-1CCB-41DA-A6FC-243071CC5FFF}"/>
              </a:ext>
            </a:extLst>
          </p:cNvPr>
          <p:cNvSpPr/>
          <p:nvPr/>
        </p:nvSpPr>
        <p:spPr>
          <a:xfrm>
            <a:off x="599771" y="4515149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+ 7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="" xmlns:a16="http://schemas.microsoft.com/office/drawing/2014/main" id="{4DF54044-C2EA-41C1-939A-33E987192129}"/>
              </a:ext>
            </a:extLst>
          </p:cNvPr>
          <p:cNvSpPr/>
          <p:nvPr/>
        </p:nvSpPr>
        <p:spPr>
          <a:xfrm>
            <a:off x="599771" y="5083495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+ 8</a:t>
            </a:r>
          </a:p>
        </p:txBody>
      </p:sp>
      <p:sp>
        <p:nvSpPr>
          <p:cNvPr id="11" name="Rectangle: Rounded Corners 10">
            <a:extLst>
              <a:ext uri="{FF2B5EF4-FFF2-40B4-BE49-F238E27FC236}">
                <a16:creationId xmlns="" xmlns:a16="http://schemas.microsoft.com/office/drawing/2014/main" id="{BF7C1427-BE34-46E2-A780-FB8EECE2AD55}"/>
              </a:ext>
            </a:extLst>
          </p:cNvPr>
          <p:cNvSpPr/>
          <p:nvPr/>
        </p:nvSpPr>
        <p:spPr>
          <a:xfrm>
            <a:off x="599771" y="5651842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+ 9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="" xmlns:a16="http://schemas.microsoft.com/office/drawing/2014/main" id="{F2F08BC2-3931-4B69-A58D-21E5D02EA5E4}"/>
              </a:ext>
            </a:extLst>
          </p:cNvPr>
          <p:cNvSpPr/>
          <p:nvPr/>
        </p:nvSpPr>
        <p:spPr>
          <a:xfrm>
            <a:off x="1855057" y="224176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+ 3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="" xmlns:a16="http://schemas.microsoft.com/office/drawing/2014/main" id="{406776A2-8AFB-4AA2-993A-CE87EFEBD49F}"/>
              </a:ext>
            </a:extLst>
          </p:cNvPr>
          <p:cNvSpPr/>
          <p:nvPr/>
        </p:nvSpPr>
        <p:spPr>
          <a:xfrm>
            <a:off x="1855057" y="281011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+ 4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="" xmlns:a16="http://schemas.microsoft.com/office/drawing/2014/main" id="{CE5B4049-CF72-40EE-9F7D-50A94DBC56D8}"/>
              </a:ext>
            </a:extLst>
          </p:cNvPr>
          <p:cNvSpPr/>
          <p:nvPr/>
        </p:nvSpPr>
        <p:spPr>
          <a:xfrm>
            <a:off x="1855057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+ 5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="" xmlns:a16="http://schemas.microsoft.com/office/drawing/2014/main" id="{5A58D52A-C964-4D8A-96FD-E19DB9633246}"/>
              </a:ext>
            </a:extLst>
          </p:cNvPr>
          <p:cNvSpPr/>
          <p:nvPr/>
        </p:nvSpPr>
        <p:spPr>
          <a:xfrm>
            <a:off x="185505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+ 6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="" xmlns:a16="http://schemas.microsoft.com/office/drawing/2014/main" id="{4BD21EA2-F93B-44D1-85C7-6A6E3C93E273}"/>
              </a:ext>
            </a:extLst>
          </p:cNvPr>
          <p:cNvSpPr/>
          <p:nvPr/>
        </p:nvSpPr>
        <p:spPr>
          <a:xfrm>
            <a:off x="185505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+ 7</a:t>
            </a:r>
          </a:p>
        </p:txBody>
      </p:sp>
      <p:sp>
        <p:nvSpPr>
          <p:cNvPr id="25" name="Rectangle: Rounded Corners 24">
            <a:extLst>
              <a:ext uri="{FF2B5EF4-FFF2-40B4-BE49-F238E27FC236}">
                <a16:creationId xmlns="" xmlns:a16="http://schemas.microsoft.com/office/drawing/2014/main" id="{8694CE31-4550-47FE-91FB-296C5DF2E108}"/>
              </a:ext>
            </a:extLst>
          </p:cNvPr>
          <p:cNvSpPr/>
          <p:nvPr/>
        </p:nvSpPr>
        <p:spPr>
          <a:xfrm>
            <a:off x="185505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+ 8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="" xmlns:a16="http://schemas.microsoft.com/office/drawing/2014/main" id="{CD2B0172-9EC6-48A2-A354-5C23F4A69F7A}"/>
              </a:ext>
            </a:extLst>
          </p:cNvPr>
          <p:cNvSpPr/>
          <p:nvPr/>
        </p:nvSpPr>
        <p:spPr>
          <a:xfrm>
            <a:off x="185505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+ 9</a:t>
            </a:r>
          </a:p>
        </p:txBody>
      </p:sp>
      <p:sp>
        <p:nvSpPr>
          <p:cNvPr id="27" name="Rectangle: Rounded Corners 26">
            <a:extLst>
              <a:ext uri="{FF2B5EF4-FFF2-40B4-BE49-F238E27FC236}">
                <a16:creationId xmlns="" xmlns:a16="http://schemas.microsoft.com/office/drawing/2014/main" id="{1527713F-FA26-4C39-BC9B-3BD9D0099750}"/>
              </a:ext>
            </a:extLst>
          </p:cNvPr>
          <p:cNvSpPr/>
          <p:nvPr/>
        </p:nvSpPr>
        <p:spPr>
          <a:xfrm>
            <a:off x="1515645" y="1673419"/>
            <a:ext cx="686011" cy="381884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28" name="Rectangle: Rounded Corners 27">
            <a:extLst>
              <a:ext uri="{FF2B5EF4-FFF2-40B4-BE49-F238E27FC236}">
                <a16:creationId xmlns="" xmlns:a16="http://schemas.microsoft.com/office/drawing/2014/main" id="{56B9D271-FF48-43AA-BCA8-6777C0A56188}"/>
              </a:ext>
            </a:extLst>
          </p:cNvPr>
          <p:cNvSpPr/>
          <p:nvPr/>
        </p:nvSpPr>
        <p:spPr>
          <a:xfrm>
            <a:off x="1535614" y="2241765"/>
            <a:ext cx="686011" cy="381884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29" name="Rectangle: Rounded Corners 28">
            <a:extLst>
              <a:ext uri="{FF2B5EF4-FFF2-40B4-BE49-F238E27FC236}">
                <a16:creationId xmlns="" xmlns:a16="http://schemas.microsoft.com/office/drawing/2014/main" id="{D96C4C62-2F03-4E4F-A362-3BCCEA85023E}"/>
              </a:ext>
            </a:extLst>
          </p:cNvPr>
          <p:cNvSpPr/>
          <p:nvPr/>
        </p:nvSpPr>
        <p:spPr>
          <a:xfrm>
            <a:off x="1535613" y="2810111"/>
            <a:ext cx="721527" cy="381884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30" name="Rectangle: Rounded Corners 29">
            <a:extLst>
              <a:ext uri="{FF2B5EF4-FFF2-40B4-BE49-F238E27FC236}">
                <a16:creationId xmlns="" xmlns:a16="http://schemas.microsoft.com/office/drawing/2014/main" id="{1255CDF6-C712-4CD5-9805-D8471B0CB78A}"/>
              </a:ext>
            </a:extLst>
          </p:cNvPr>
          <p:cNvSpPr/>
          <p:nvPr/>
        </p:nvSpPr>
        <p:spPr>
          <a:xfrm>
            <a:off x="1562470" y="3378457"/>
            <a:ext cx="685778" cy="381884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14</a:t>
            </a:r>
          </a:p>
        </p:txBody>
      </p:sp>
      <p:sp>
        <p:nvSpPr>
          <p:cNvPr id="31" name="Rectangle: Rounded Corners 30">
            <a:extLst>
              <a:ext uri="{FF2B5EF4-FFF2-40B4-BE49-F238E27FC236}">
                <a16:creationId xmlns="" xmlns:a16="http://schemas.microsoft.com/office/drawing/2014/main" id="{63439DFE-3949-4FF1-BC94-C691A6A9CD21}"/>
              </a:ext>
            </a:extLst>
          </p:cNvPr>
          <p:cNvSpPr/>
          <p:nvPr/>
        </p:nvSpPr>
        <p:spPr>
          <a:xfrm>
            <a:off x="1535613" y="3946803"/>
            <a:ext cx="739271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15</a:t>
            </a:r>
          </a:p>
        </p:txBody>
      </p:sp>
      <p:sp>
        <p:nvSpPr>
          <p:cNvPr id="32" name="Rectangle: Rounded Corners 31">
            <a:extLst>
              <a:ext uri="{FF2B5EF4-FFF2-40B4-BE49-F238E27FC236}">
                <a16:creationId xmlns="" xmlns:a16="http://schemas.microsoft.com/office/drawing/2014/main" id="{290D0B95-DDD4-41E6-80BF-0C7AEEE84E8A}"/>
              </a:ext>
            </a:extLst>
          </p:cNvPr>
          <p:cNvSpPr/>
          <p:nvPr/>
        </p:nvSpPr>
        <p:spPr>
          <a:xfrm>
            <a:off x="1544464" y="4515149"/>
            <a:ext cx="721527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16</a:t>
            </a:r>
          </a:p>
        </p:txBody>
      </p:sp>
      <p:sp>
        <p:nvSpPr>
          <p:cNvPr id="33" name="Rectangle: Rounded Corners 32">
            <a:extLst>
              <a:ext uri="{FF2B5EF4-FFF2-40B4-BE49-F238E27FC236}">
                <a16:creationId xmlns="" xmlns:a16="http://schemas.microsoft.com/office/drawing/2014/main" id="{D7872190-D198-47C5-8154-1709A911E3F1}"/>
              </a:ext>
            </a:extLst>
          </p:cNvPr>
          <p:cNvSpPr/>
          <p:nvPr/>
        </p:nvSpPr>
        <p:spPr>
          <a:xfrm>
            <a:off x="1535613" y="5083495"/>
            <a:ext cx="748137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17</a:t>
            </a:r>
          </a:p>
        </p:txBody>
      </p:sp>
      <p:sp>
        <p:nvSpPr>
          <p:cNvPr id="34" name="Rectangle: Rounded Corners 33">
            <a:extLst>
              <a:ext uri="{FF2B5EF4-FFF2-40B4-BE49-F238E27FC236}">
                <a16:creationId xmlns="" xmlns:a16="http://schemas.microsoft.com/office/drawing/2014/main" id="{E02EC6E0-F41E-4E7A-BC42-160C014D8842}"/>
              </a:ext>
            </a:extLst>
          </p:cNvPr>
          <p:cNvSpPr/>
          <p:nvPr/>
        </p:nvSpPr>
        <p:spPr>
          <a:xfrm>
            <a:off x="1544464" y="5651841"/>
            <a:ext cx="739271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18</a:t>
            </a:r>
          </a:p>
        </p:txBody>
      </p:sp>
      <p:sp>
        <p:nvSpPr>
          <p:cNvPr id="35" name="Rectangle: Rounded Corners 34">
            <a:extLst>
              <a:ext uri="{FF2B5EF4-FFF2-40B4-BE49-F238E27FC236}">
                <a16:creationId xmlns="" xmlns:a16="http://schemas.microsoft.com/office/drawing/2014/main" id="{B45833A5-1EDA-42D4-8FD8-30EEA73E1920}"/>
              </a:ext>
            </a:extLst>
          </p:cNvPr>
          <p:cNvSpPr/>
          <p:nvPr/>
        </p:nvSpPr>
        <p:spPr>
          <a:xfrm>
            <a:off x="2936089" y="2241765"/>
            <a:ext cx="743839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36" name="Rectangle: Rounded Corners 35">
            <a:extLst>
              <a:ext uri="{FF2B5EF4-FFF2-40B4-BE49-F238E27FC236}">
                <a16:creationId xmlns="" xmlns:a16="http://schemas.microsoft.com/office/drawing/2014/main" id="{6F3931EC-2E72-4F53-B95F-A1DD870E4AF9}"/>
              </a:ext>
            </a:extLst>
          </p:cNvPr>
          <p:cNvSpPr/>
          <p:nvPr/>
        </p:nvSpPr>
        <p:spPr>
          <a:xfrm>
            <a:off x="2909464" y="2810111"/>
            <a:ext cx="761571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37" name="Rectangle: Rounded Corners 36">
            <a:extLst>
              <a:ext uri="{FF2B5EF4-FFF2-40B4-BE49-F238E27FC236}">
                <a16:creationId xmlns="" xmlns:a16="http://schemas.microsoft.com/office/drawing/2014/main" id="{0E6BEAEE-4078-4993-A7A9-41A9CEAE9CDD}"/>
              </a:ext>
            </a:extLst>
          </p:cNvPr>
          <p:cNvSpPr/>
          <p:nvPr/>
        </p:nvSpPr>
        <p:spPr>
          <a:xfrm>
            <a:off x="2918357" y="3378457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38" name="Rectangle: Rounded Corners 37">
            <a:extLst>
              <a:ext uri="{FF2B5EF4-FFF2-40B4-BE49-F238E27FC236}">
                <a16:creationId xmlns="" xmlns:a16="http://schemas.microsoft.com/office/drawing/2014/main" id="{E61A74E3-10A6-4666-9061-C2F279DD47F8}"/>
              </a:ext>
            </a:extLst>
          </p:cNvPr>
          <p:cNvSpPr/>
          <p:nvPr/>
        </p:nvSpPr>
        <p:spPr>
          <a:xfrm>
            <a:off x="2909464" y="3946803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14</a:t>
            </a:r>
          </a:p>
        </p:txBody>
      </p:sp>
      <p:sp>
        <p:nvSpPr>
          <p:cNvPr id="39" name="Rectangle: Rounded Corners 38">
            <a:extLst>
              <a:ext uri="{FF2B5EF4-FFF2-40B4-BE49-F238E27FC236}">
                <a16:creationId xmlns="" xmlns:a16="http://schemas.microsoft.com/office/drawing/2014/main" id="{FF95DBA2-8F8E-4D8E-87DA-A8670A1C118E}"/>
              </a:ext>
            </a:extLst>
          </p:cNvPr>
          <p:cNvSpPr/>
          <p:nvPr/>
        </p:nvSpPr>
        <p:spPr>
          <a:xfrm>
            <a:off x="2936101" y="4515149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15</a:t>
            </a:r>
          </a:p>
        </p:txBody>
      </p:sp>
      <p:sp>
        <p:nvSpPr>
          <p:cNvPr id="40" name="Rectangle: Rounded Corners 39">
            <a:extLst>
              <a:ext uri="{FF2B5EF4-FFF2-40B4-BE49-F238E27FC236}">
                <a16:creationId xmlns="" xmlns:a16="http://schemas.microsoft.com/office/drawing/2014/main" id="{E11B4E98-F571-472D-BE83-5FF422869A64}"/>
              </a:ext>
            </a:extLst>
          </p:cNvPr>
          <p:cNvSpPr/>
          <p:nvPr/>
        </p:nvSpPr>
        <p:spPr>
          <a:xfrm>
            <a:off x="2927208" y="5083495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16</a:t>
            </a:r>
          </a:p>
        </p:txBody>
      </p:sp>
      <p:sp>
        <p:nvSpPr>
          <p:cNvPr id="41" name="Rectangle: Rounded Corners 40">
            <a:extLst>
              <a:ext uri="{FF2B5EF4-FFF2-40B4-BE49-F238E27FC236}">
                <a16:creationId xmlns="" xmlns:a16="http://schemas.microsoft.com/office/drawing/2014/main" id="{DFE51511-7582-4394-AAE4-AA2D76B852BA}"/>
              </a:ext>
            </a:extLst>
          </p:cNvPr>
          <p:cNvSpPr/>
          <p:nvPr/>
        </p:nvSpPr>
        <p:spPr>
          <a:xfrm>
            <a:off x="2936089" y="5651841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17</a:t>
            </a:r>
          </a:p>
        </p:txBody>
      </p:sp>
      <p:sp>
        <p:nvSpPr>
          <p:cNvPr id="43" name="Rectangle: Rounded Corners 42">
            <a:extLst>
              <a:ext uri="{FF2B5EF4-FFF2-40B4-BE49-F238E27FC236}">
                <a16:creationId xmlns="" xmlns:a16="http://schemas.microsoft.com/office/drawing/2014/main" id="{DCED0436-6485-4B52-9987-9D99B2132209}"/>
              </a:ext>
            </a:extLst>
          </p:cNvPr>
          <p:cNvSpPr/>
          <p:nvPr/>
        </p:nvSpPr>
        <p:spPr>
          <a:xfrm>
            <a:off x="3233408" y="281011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+ 4</a:t>
            </a:r>
          </a:p>
        </p:txBody>
      </p:sp>
      <p:sp>
        <p:nvSpPr>
          <p:cNvPr id="44" name="Rectangle: Rounded Corners 43">
            <a:extLst>
              <a:ext uri="{FF2B5EF4-FFF2-40B4-BE49-F238E27FC236}">
                <a16:creationId xmlns="" xmlns:a16="http://schemas.microsoft.com/office/drawing/2014/main" id="{6881837E-D303-4482-A40A-292791123990}"/>
              </a:ext>
            </a:extLst>
          </p:cNvPr>
          <p:cNvSpPr/>
          <p:nvPr/>
        </p:nvSpPr>
        <p:spPr>
          <a:xfrm>
            <a:off x="3233408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+ 5</a:t>
            </a:r>
          </a:p>
        </p:txBody>
      </p:sp>
      <p:sp>
        <p:nvSpPr>
          <p:cNvPr id="45" name="Rectangle: Rounded Corners 44">
            <a:extLst>
              <a:ext uri="{FF2B5EF4-FFF2-40B4-BE49-F238E27FC236}">
                <a16:creationId xmlns="" xmlns:a16="http://schemas.microsoft.com/office/drawing/2014/main" id="{F2F98E03-2FCF-4F4D-A5CF-4C4CACA02386}"/>
              </a:ext>
            </a:extLst>
          </p:cNvPr>
          <p:cNvSpPr/>
          <p:nvPr/>
        </p:nvSpPr>
        <p:spPr>
          <a:xfrm>
            <a:off x="3233408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+ 6</a:t>
            </a:r>
          </a:p>
        </p:txBody>
      </p:sp>
      <p:sp>
        <p:nvSpPr>
          <p:cNvPr id="46" name="Rectangle: Rounded Corners 45">
            <a:extLst>
              <a:ext uri="{FF2B5EF4-FFF2-40B4-BE49-F238E27FC236}">
                <a16:creationId xmlns="" xmlns:a16="http://schemas.microsoft.com/office/drawing/2014/main" id="{335532EA-B19E-4ED7-BE38-817FB47B1A2C}"/>
              </a:ext>
            </a:extLst>
          </p:cNvPr>
          <p:cNvSpPr/>
          <p:nvPr/>
        </p:nvSpPr>
        <p:spPr>
          <a:xfrm>
            <a:off x="3233408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+ 7</a:t>
            </a:r>
          </a:p>
        </p:txBody>
      </p:sp>
      <p:sp>
        <p:nvSpPr>
          <p:cNvPr id="47" name="Rectangle: Rounded Corners 46">
            <a:extLst>
              <a:ext uri="{FF2B5EF4-FFF2-40B4-BE49-F238E27FC236}">
                <a16:creationId xmlns="" xmlns:a16="http://schemas.microsoft.com/office/drawing/2014/main" id="{DE5AE5F3-0E62-441B-B9EB-85045905F665}"/>
              </a:ext>
            </a:extLst>
          </p:cNvPr>
          <p:cNvSpPr/>
          <p:nvPr/>
        </p:nvSpPr>
        <p:spPr>
          <a:xfrm>
            <a:off x="3233408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+ 8</a:t>
            </a:r>
          </a:p>
        </p:txBody>
      </p:sp>
      <p:sp>
        <p:nvSpPr>
          <p:cNvPr id="48" name="Rectangle: Rounded Corners 47">
            <a:extLst>
              <a:ext uri="{FF2B5EF4-FFF2-40B4-BE49-F238E27FC236}">
                <a16:creationId xmlns="" xmlns:a16="http://schemas.microsoft.com/office/drawing/2014/main" id="{BFD2C50D-083C-4E39-A973-0817BD295223}"/>
              </a:ext>
            </a:extLst>
          </p:cNvPr>
          <p:cNvSpPr/>
          <p:nvPr/>
        </p:nvSpPr>
        <p:spPr>
          <a:xfrm>
            <a:off x="3233408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+ 9</a:t>
            </a:r>
          </a:p>
        </p:txBody>
      </p:sp>
      <p:sp>
        <p:nvSpPr>
          <p:cNvPr id="50" name="Rectangle: Rounded Corners 49">
            <a:extLst>
              <a:ext uri="{FF2B5EF4-FFF2-40B4-BE49-F238E27FC236}">
                <a16:creationId xmlns="" xmlns:a16="http://schemas.microsoft.com/office/drawing/2014/main" id="{ACEA8EDD-DD52-4E75-8516-4DA375277990}"/>
              </a:ext>
            </a:extLst>
          </p:cNvPr>
          <p:cNvSpPr/>
          <p:nvPr/>
        </p:nvSpPr>
        <p:spPr>
          <a:xfrm>
            <a:off x="4294477" y="2810111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51" name="Rectangle: Rounded Corners 50">
            <a:extLst>
              <a:ext uri="{FF2B5EF4-FFF2-40B4-BE49-F238E27FC236}">
                <a16:creationId xmlns="" xmlns:a16="http://schemas.microsoft.com/office/drawing/2014/main" id="{2907F877-6384-4786-B09C-9E2392AEDD2E}"/>
              </a:ext>
            </a:extLst>
          </p:cNvPr>
          <p:cNvSpPr/>
          <p:nvPr/>
        </p:nvSpPr>
        <p:spPr>
          <a:xfrm>
            <a:off x="4294480" y="3378457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52" name="Rectangle: Rounded Corners 51">
            <a:extLst>
              <a:ext uri="{FF2B5EF4-FFF2-40B4-BE49-F238E27FC236}">
                <a16:creationId xmlns="" xmlns:a16="http://schemas.microsoft.com/office/drawing/2014/main" id="{64A56825-39C5-424F-8569-7E059B1EEB5B}"/>
              </a:ext>
            </a:extLst>
          </p:cNvPr>
          <p:cNvSpPr/>
          <p:nvPr/>
        </p:nvSpPr>
        <p:spPr>
          <a:xfrm>
            <a:off x="4285587" y="3946803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53" name="Rectangle: Rounded Corners 52">
            <a:extLst>
              <a:ext uri="{FF2B5EF4-FFF2-40B4-BE49-F238E27FC236}">
                <a16:creationId xmlns="" xmlns:a16="http://schemas.microsoft.com/office/drawing/2014/main" id="{F846A8A7-DA3C-449A-9ADC-63AA9D35AD1C}"/>
              </a:ext>
            </a:extLst>
          </p:cNvPr>
          <p:cNvSpPr/>
          <p:nvPr/>
        </p:nvSpPr>
        <p:spPr>
          <a:xfrm>
            <a:off x="4285590" y="4515149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14</a:t>
            </a:r>
          </a:p>
        </p:txBody>
      </p:sp>
      <p:sp>
        <p:nvSpPr>
          <p:cNvPr id="54" name="Rectangle: Rounded Corners 53">
            <a:extLst>
              <a:ext uri="{FF2B5EF4-FFF2-40B4-BE49-F238E27FC236}">
                <a16:creationId xmlns="" xmlns:a16="http://schemas.microsoft.com/office/drawing/2014/main" id="{2DF6A063-3FEB-4B3E-87AD-50B39EE35750}"/>
              </a:ext>
            </a:extLst>
          </p:cNvPr>
          <p:cNvSpPr/>
          <p:nvPr/>
        </p:nvSpPr>
        <p:spPr>
          <a:xfrm>
            <a:off x="4276697" y="5083495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15</a:t>
            </a:r>
          </a:p>
        </p:txBody>
      </p:sp>
      <p:sp>
        <p:nvSpPr>
          <p:cNvPr id="55" name="Rectangle: Rounded Corners 54">
            <a:extLst>
              <a:ext uri="{FF2B5EF4-FFF2-40B4-BE49-F238E27FC236}">
                <a16:creationId xmlns="" xmlns:a16="http://schemas.microsoft.com/office/drawing/2014/main" id="{D45AEF87-67AE-413B-8592-8DFE702A1249}"/>
              </a:ext>
            </a:extLst>
          </p:cNvPr>
          <p:cNvSpPr/>
          <p:nvPr/>
        </p:nvSpPr>
        <p:spPr>
          <a:xfrm>
            <a:off x="4285578" y="5651841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16</a:t>
            </a:r>
          </a:p>
        </p:txBody>
      </p:sp>
      <p:sp>
        <p:nvSpPr>
          <p:cNvPr id="56" name="Rectangle: Rounded Corners 55">
            <a:extLst>
              <a:ext uri="{FF2B5EF4-FFF2-40B4-BE49-F238E27FC236}">
                <a16:creationId xmlns="" xmlns:a16="http://schemas.microsoft.com/office/drawing/2014/main" id="{F36361D7-FA6A-4C3A-B363-C54CFF6ECBA7}"/>
              </a:ext>
            </a:extLst>
          </p:cNvPr>
          <p:cNvSpPr/>
          <p:nvPr/>
        </p:nvSpPr>
        <p:spPr>
          <a:xfrm>
            <a:off x="4611607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+ 5</a:t>
            </a:r>
          </a:p>
        </p:txBody>
      </p:sp>
      <p:sp>
        <p:nvSpPr>
          <p:cNvPr id="57" name="Rectangle: Rounded Corners 56">
            <a:extLst>
              <a:ext uri="{FF2B5EF4-FFF2-40B4-BE49-F238E27FC236}">
                <a16:creationId xmlns="" xmlns:a16="http://schemas.microsoft.com/office/drawing/2014/main" id="{DFCD14BB-5D15-4475-9565-FF159B521545}"/>
              </a:ext>
            </a:extLst>
          </p:cNvPr>
          <p:cNvSpPr/>
          <p:nvPr/>
        </p:nvSpPr>
        <p:spPr>
          <a:xfrm>
            <a:off x="461160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+ 6</a:t>
            </a:r>
          </a:p>
        </p:txBody>
      </p:sp>
      <p:sp>
        <p:nvSpPr>
          <p:cNvPr id="58" name="Rectangle: Rounded Corners 57">
            <a:extLst>
              <a:ext uri="{FF2B5EF4-FFF2-40B4-BE49-F238E27FC236}">
                <a16:creationId xmlns="" xmlns:a16="http://schemas.microsoft.com/office/drawing/2014/main" id="{C829E872-62DA-4554-80D0-66AF9D2FD0F4}"/>
              </a:ext>
            </a:extLst>
          </p:cNvPr>
          <p:cNvSpPr/>
          <p:nvPr/>
        </p:nvSpPr>
        <p:spPr>
          <a:xfrm>
            <a:off x="461160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+ 7</a:t>
            </a:r>
          </a:p>
        </p:txBody>
      </p:sp>
      <p:sp>
        <p:nvSpPr>
          <p:cNvPr id="59" name="Rectangle: Rounded Corners 58">
            <a:extLst>
              <a:ext uri="{FF2B5EF4-FFF2-40B4-BE49-F238E27FC236}">
                <a16:creationId xmlns="" xmlns:a16="http://schemas.microsoft.com/office/drawing/2014/main" id="{E28097EE-BFBC-407B-8260-2AF1DCA3BB8E}"/>
              </a:ext>
            </a:extLst>
          </p:cNvPr>
          <p:cNvSpPr/>
          <p:nvPr/>
        </p:nvSpPr>
        <p:spPr>
          <a:xfrm>
            <a:off x="461160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+ 8</a:t>
            </a:r>
          </a:p>
        </p:txBody>
      </p:sp>
      <p:sp>
        <p:nvSpPr>
          <p:cNvPr id="60" name="Rectangle: Rounded Corners 59">
            <a:extLst>
              <a:ext uri="{FF2B5EF4-FFF2-40B4-BE49-F238E27FC236}">
                <a16:creationId xmlns="" xmlns:a16="http://schemas.microsoft.com/office/drawing/2014/main" id="{FA4BA8C7-5B67-4FCC-8E8C-C25A07B46444}"/>
              </a:ext>
            </a:extLst>
          </p:cNvPr>
          <p:cNvSpPr/>
          <p:nvPr/>
        </p:nvSpPr>
        <p:spPr>
          <a:xfrm>
            <a:off x="461160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+ 9</a:t>
            </a:r>
          </a:p>
        </p:txBody>
      </p:sp>
      <p:sp>
        <p:nvSpPr>
          <p:cNvPr id="61" name="Rectangle: Rounded Corners 60">
            <a:extLst>
              <a:ext uri="{FF2B5EF4-FFF2-40B4-BE49-F238E27FC236}">
                <a16:creationId xmlns="" xmlns:a16="http://schemas.microsoft.com/office/drawing/2014/main" id="{6D99E5A7-46B6-461E-82B5-5A2FA811E66C}"/>
              </a:ext>
            </a:extLst>
          </p:cNvPr>
          <p:cNvSpPr/>
          <p:nvPr/>
        </p:nvSpPr>
        <p:spPr>
          <a:xfrm>
            <a:off x="5624217" y="3369582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62" name="Rectangle: Rounded Corners 61">
            <a:extLst>
              <a:ext uri="{FF2B5EF4-FFF2-40B4-BE49-F238E27FC236}">
                <a16:creationId xmlns="" xmlns:a16="http://schemas.microsoft.com/office/drawing/2014/main" id="{9C59B136-114A-42F4-AB55-1D251AEBD04A}"/>
              </a:ext>
            </a:extLst>
          </p:cNvPr>
          <p:cNvSpPr/>
          <p:nvPr/>
        </p:nvSpPr>
        <p:spPr>
          <a:xfrm>
            <a:off x="5659732" y="3937928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63" name="Rectangle: Rounded Corners 62">
            <a:extLst>
              <a:ext uri="{FF2B5EF4-FFF2-40B4-BE49-F238E27FC236}">
                <a16:creationId xmlns="" xmlns:a16="http://schemas.microsoft.com/office/drawing/2014/main" id="{92FDCD36-0AFE-4066-ABA7-F30BF8461C41}"/>
              </a:ext>
            </a:extLst>
          </p:cNvPr>
          <p:cNvSpPr/>
          <p:nvPr/>
        </p:nvSpPr>
        <p:spPr>
          <a:xfrm>
            <a:off x="5650839" y="4506274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64" name="Rectangle: Rounded Corners 63">
            <a:extLst>
              <a:ext uri="{FF2B5EF4-FFF2-40B4-BE49-F238E27FC236}">
                <a16:creationId xmlns="" xmlns:a16="http://schemas.microsoft.com/office/drawing/2014/main" id="{20B05CD5-333E-486F-9A4D-2CF8DB5AA8AB}"/>
              </a:ext>
            </a:extLst>
          </p:cNvPr>
          <p:cNvSpPr/>
          <p:nvPr/>
        </p:nvSpPr>
        <p:spPr>
          <a:xfrm>
            <a:off x="5677476" y="5074620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14</a:t>
            </a:r>
          </a:p>
        </p:txBody>
      </p:sp>
      <p:sp>
        <p:nvSpPr>
          <p:cNvPr id="65" name="Rectangle: Rounded Corners 64">
            <a:extLst>
              <a:ext uri="{FF2B5EF4-FFF2-40B4-BE49-F238E27FC236}">
                <a16:creationId xmlns="" xmlns:a16="http://schemas.microsoft.com/office/drawing/2014/main" id="{90EC2012-8D02-4CA8-B124-64B2D7C15616}"/>
              </a:ext>
            </a:extLst>
          </p:cNvPr>
          <p:cNvSpPr/>
          <p:nvPr/>
        </p:nvSpPr>
        <p:spPr>
          <a:xfrm>
            <a:off x="5668583" y="5642966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15</a:t>
            </a:r>
          </a:p>
        </p:txBody>
      </p:sp>
      <p:sp>
        <p:nvSpPr>
          <p:cNvPr id="66" name="Rectangle: Rounded Corners 65">
            <a:extLst>
              <a:ext uri="{FF2B5EF4-FFF2-40B4-BE49-F238E27FC236}">
                <a16:creationId xmlns="" xmlns:a16="http://schemas.microsoft.com/office/drawing/2014/main" id="{31D710A5-573F-46B8-9354-B11CC87FE4A1}"/>
              </a:ext>
            </a:extLst>
          </p:cNvPr>
          <p:cNvSpPr/>
          <p:nvPr/>
        </p:nvSpPr>
        <p:spPr>
          <a:xfrm>
            <a:off x="594354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+ 6</a:t>
            </a:r>
          </a:p>
        </p:txBody>
      </p:sp>
      <p:sp>
        <p:nvSpPr>
          <p:cNvPr id="67" name="Rectangle: Rounded Corners 66">
            <a:extLst>
              <a:ext uri="{FF2B5EF4-FFF2-40B4-BE49-F238E27FC236}">
                <a16:creationId xmlns="" xmlns:a16="http://schemas.microsoft.com/office/drawing/2014/main" id="{537E75C6-610A-4EC6-A0C2-AAF186DC64A6}"/>
              </a:ext>
            </a:extLst>
          </p:cNvPr>
          <p:cNvSpPr/>
          <p:nvPr/>
        </p:nvSpPr>
        <p:spPr>
          <a:xfrm>
            <a:off x="594354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+ 7</a:t>
            </a:r>
          </a:p>
        </p:txBody>
      </p:sp>
      <p:sp>
        <p:nvSpPr>
          <p:cNvPr id="68" name="Rectangle: Rounded Corners 67">
            <a:extLst>
              <a:ext uri="{FF2B5EF4-FFF2-40B4-BE49-F238E27FC236}">
                <a16:creationId xmlns="" xmlns:a16="http://schemas.microsoft.com/office/drawing/2014/main" id="{45641E01-6F52-4218-9705-784C2B0D7E85}"/>
              </a:ext>
            </a:extLst>
          </p:cNvPr>
          <p:cNvSpPr/>
          <p:nvPr/>
        </p:nvSpPr>
        <p:spPr>
          <a:xfrm>
            <a:off x="594354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+ 8</a:t>
            </a:r>
          </a:p>
        </p:txBody>
      </p:sp>
      <p:sp>
        <p:nvSpPr>
          <p:cNvPr id="69" name="Rectangle: Rounded Corners 68">
            <a:extLst>
              <a:ext uri="{FF2B5EF4-FFF2-40B4-BE49-F238E27FC236}">
                <a16:creationId xmlns="" xmlns:a16="http://schemas.microsoft.com/office/drawing/2014/main" id="{EDA72B44-D7F9-4D5E-977F-125979441278}"/>
              </a:ext>
            </a:extLst>
          </p:cNvPr>
          <p:cNvSpPr/>
          <p:nvPr/>
        </p:nvSpPr>
        <p:spPr>
          <a:xfrm>
            <a:off x="594354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+ 9</a:t>
            </a:r>
          </a:p>
        </p:txBody>
      </p:sp>
      <p:sp>
        <p:nvSpPr>
          <p:cNvPr id="70" name="Rectangle: Rounded Corners 69">
            <a:extLst>
              <a:ext uri="{FF2B5EF4-FFF2-40B4-BE49-F238E27FC236}">
                <a16:creationId xmlns="" xmlns:a16="http://schemas.microsoft.com/office/drawing/2014/main" id="{9ABB643C-B012-4759-A8F8-5312A65FA101}"/>
              </a:ext>
            </a:extLst>
          </p:cNvPr>
          <p:cNvSpPr/>
          <p:nvPr/>
        </p:nvSpPr>
        <p:spPr>
          <a:xfrm>
            <a:off x="6951360" y="3946806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71" name="Rectangle: Rounded Corners 70">
            <a:extLst>
              <a:ext uri="{FF2B5EF4-FFF2-40B4-BE49-F238E27FC236}">
                <a16:creationId xmlns="" xmlns:a16="http://schemas.microsoft.com/office/drawing/2014/main" id="{ED90AB6C-F88E-45BC-BD01-3F136FCFC80E}"/>
              </a:ext>
            </a:extLst>
          </p:cNvPr>
          <p:cNvSpPr/>
          <p:nvPr/>
        </p:nvSpPr>
        <p:spPr>
          <a:xfrm>
            <a:off x="6986875" y="4515152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72" name="Rectangle: Rounded Corners 71">
            <a:extLst>
              <a:ext uri="{FF2B5EF4-FFF2-40B4-BE49-F238E27FC236}">
                <a16:creationId xmlns="" xmlns:a16="http://schemas.microsoft.com/office/drawing/2014/main" id="{13208854-EFC1-47D0-AEB2-C9D621695B3C}"/>
              </a:ext>
            </a:extLst>
          </p:cNvPr>
          <p:cNvSpPr/>
          <p:nvPr/>
        </p:nvSpPr>
        <p:spPr>
          <a:xfrm>
            <a:off x="6977982" y="5083498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73" name="Rectangle: Rounded Corners 72">
            <a:extLst>
              <a:ext uri="{FF2B5EF4-FFF2-40B4-BE49-F238E27FC236}">
                <a16:creationId xmlns="" xmlns:a16="http://schemas.microsoft.com/office/drawing/2014/main" id="{DC2E7C48-89F1-4A95-A726-9B3B217DD6DE}"/>
              </a:ext>
            </a:extLst>
          </p:cNvPr>
          <p:cNvSpPr/>
          <p:nvPr/>
        </p:nvSpPr>
        <p:spPr>
          <a:xfrm>
            <a:off x="7004619" y="5651844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14</a:t>
            </a:r>
          </a:p>
        </p:txBody>
      </p:sp>
      <p:sp>
        <p:nvSpPr>
          <p:cNvPr id="74" name="Rectangle: Rounded Corners 73">
            <a:extLst>
              <a:ext uri="{FF2B5EF4-FFF2-40B4-BE49-F238E27FC236}">
                <a16:creationId xmlns="" xmlns:a16="http://schemas.microsoft.com/office/drawing/2014/main" id="{7C633CB1-6D5A-4218-A5E4-A9DC7882C13A}"/>
              </a:ext>
            </a:extLst>
          </p:cNvPr>
          <p:cNvSpPr/>
          <p:nvPr/>
        </p:nvSpPr>
        <p:spPr>
          <a:xfrm>
            <a:off x="7310832" y="450627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4 + 7</a:t>
            </a:r>
          </a:p>
        </p:txBody>
      </p:sp>
      <p:sp>
        <p:nvSpPr>
          <p:cNvPr id="75" name="Rectangle: Rounded Corners 74">
            <a:extLst>
              <a:ext uri="{FF2B5EF4-FFF2-40B4-BE49-F238E27FC236}">
                <a16:creationId xmlns="" xmlns:a16="http://schemas.microsoft.com/office/drawing/2014/main" id="{E97A02D0-7030-4298-A93D-70CE69C65AA6}"/>
              </a:ext>
            </a:extLst>
          </p:cNvPr>
          <p:cNvSpPr/>
          <p:nvPr/>
        </p:nvSpPr>
        <p:spPr>
          <a:xfrm>
            <a:off x="7310832" y="5074620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4 + 8</a:t>
            </a:r>
          </a:p>
        </p:txBody>
      </p:sp>
      <p:sp>
        <p:nvSpPr>
          <p:cNvPr id="76" name="Rectangle: Rounded Corners 75">
            <a:extLst>
              <a:ext uri="{FF2B5EF4-FFF2-40B4-BE49-F238E27FC236}">
                <a16:creationId xmlns="" xmlns:a16="http://schemas.microsoft.com/office/drawing/2014/main" id="{ED9DC636-D7BA-44B2-AA15-BABB32C3C881}"/>
              </a:ext>
            </a:extLst>
          </p:cNvPr>
          <p:cNvSpPr/>
          <p:nvPr/>
        </p:nvSpPr>
        <p:spPr>
          <a:xfrm>
            <a:off x="7310832" y="564296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4 + 9</a:t>
            </a:r>
          </a:p>
        </p:txBody>
      </p:sp>
      <p:sp>
        <p:nvSpPr>
          <p:cNvPr id="77" name="Rectangle: Rounded Corners 76">
            <a:extLst>
              <a:ext uri="{FF2B5EF4-FFF2-40B4-BE49-F238E27FC236}">
                <a16:creationId xmlns="" xmlns:a16="http://schemas.microsoft.com/office/drawing/2014/main" id="{06B5FF05-9A5F-451C-99C0-A98D13AE1C8E}"/>
              </a:ext>
            </a:extLst>
          </p:cNvPr>
          <p:cNvSpPr/>
          <p:nvPr/>
        </p:nvSpPr>
        <p:spPr>
          <a:xfrm>
            <a:off x="8324968" y="4508654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78" name="Rectangle: Rounded Corners 77">
            <a:extLst>
              <a:ext uri="{FF2B5EF4-FFF2-40B4-BE49-F238E27FC236}">
                <a16:creationId xmlns="" xmlns:a16="http://schemas.microsoft.com/office/drawing/2014/main" id="{1B0564A1-6872-4C67-A1F1-D2E9C5D21E70}"/>
              </a:ext>
            </a:extLst>
          </p:cNvPr>
          <p:cNvSpPr/>
          <p:nvPr/>
        </p:nvSpPr>
        <p:spPr>
          <a:xfrm>
            <a:off x="8351605" y="5077000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79" name="Rectangle: Rounded Corners 78">
            <a:extLst>
              <a:ext uri="{FF2B5EF4-FFF2-40B4-BE49-F238E27FC236}">
                <a16:creationId xmlns="" xmlns:a16="http://schemas.microsoft.com/office/drawing/2014/main" id="{0376CC8D-24E8-4FEA-8552-F5C054B7E090}"/>
              </a:ext>
            </a:extLst>
          </p:cNvPr>
          <p:cNvSpPr/>
          <p:nvPr/>
        </p:nvSpPr>
        <p:spPr>
          <a:xfrm>
            <a:off x="8342712" y="5645346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80" name="Rectangle: Rounded Corners 79">
            <a:extLst>
              <a:ext uri="{FF2B5EF4-FFF2-40B4-BE49-F238E27FC236}">
                <a16:creationId xmlns="" xmlns:a16="http://schemas.microsoft.com/office/drawing/2014/main" id="{A848564F-EA53-418C-A850-BF48239DECD9}"/>
              </a:ext>
            </a:extLst>
          </p:cNvPr>
          <p:cNvSpPr/>
          <p:nvPr/>
        </p:nvSpPr>
        <p:spPr>
          <a:xfrm>
            <a:off x="8676087" y="507156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3 + 8</a:t>
            </a:r>
          </a:p>
        </p:txBody>
      </p:sp>
      <p:sp>
        <p:nvSpPr>
          <p:cNvPr id="81" name="Rectangle: Rounded Corners 80">
            <a:extLst>
              <a:ext uri="{FF2B5EF4-FFF2-40B4-BE49-F238E27FC236}">
                <a16:creationId xmlns="" xmlns:a16="http://schemas.microsoft.com/office/drawing/2014/main" id="{509AFB15-396D-4DB7-A9A3-E512BD18E8D7}"/>
              </a:ext>
            </a:extLst>
          </p:cNvPr>
          <p:cNvSpPr/>
          <p:nvPr/>
        </p:nvSpPr>
        <p:spPr>
          <a:xfrm>
            <a:off x="8676087" y="563990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3 + 9</a:t>
            </a:r>
          </a:p>
        </p:txBody>
      </p:sp>
      <p:sp>
        <p:nvSpPr>
          <p:cNvPr id="82" name="Rectangle: Rounded Corners 81">
            <a:extLst>
              <a:ext uri="{FF2B5EF4-FFF2-40B4-BE49-F238E27FC236}">
                <a16:creationId xmlns="" xmlns:a16="http://schemas.microsoft.com/office/drawing/2014/main" id="{3E6CDFF7-287C-4CAB-8ED3-6D9867FB5E0A}"/>
              </a:ext>
            </a:extLst>
          </p:cNvPr>
          <p:cNvSpPr/>
          <p:nvPr/>
        </p:nvSpPr>
        <p:spPr>
          <a:xfrm>
            <a:off x="9609778" y="5071563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83" name="Rectangle: Rounded Corners 82">
            <a:extLst>
              <a:ext uri="{FF2B5EF4-FFF2-40B4-BE49-F238E27FC236}">
                <a16:creationId xmlns="" xmlns:a16="http://schemas.microsoft.com/office/drawing/2014/main" id="{69AF633E-B15C-431E-A0D6-B0082112740E}"/>
              </a:ext>
            </a:extLst>
          </p:cNvPr>
          <p:cNvSpPr/>
          <p:nvPr/>
        </p:nvSpPr>
        <p:spPr>
          <a:xfrm>
            <a:off x="9645293" y="5639909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84" name="Rectangle: Rounded Corners 83">
            <a:extLst>
              <a:ext uri="{FF2B5EF4-FFF2-40B4-BE49-F238E27FC236}">
                <a16:creationId xmlns="" xmlns:a16="http://schemas.microsoft.com/office/drawing/2014/main" id="{DAE2C06E-C221-496D-9769-6ABE0E045813}"/>
              </a:ext>
            </a:extLst>
          </p:cNvPr>
          <p:cNvSpPr/>
          <p:nvPr/>
        </p:nvSpPr>
        <p:spPr>
          <a:xfrm>
            <a:off x="10055514" y="563990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2 + 9</a:t>
            </a:r>
          </a:p>
        </p:txBody>
      </p:sp>
      <p:sp>
        <p:nvSpPr>
          <p:cNvPr id="85" name="Rectangle: Rounded Corners 84">
            <a:extLst>
              <a:ext uri="{FF2B5EF4-FFF2-40B4-BE49-F238E27FC236}">
                <a16:creationId xmlns="" xmlns:a16="http://schemas.microsoft.com/office/drawing/2014/main" id="{9DFDEEB4-F870-419C-AF50-F6510C9D44CA}"/>
              </a:ext>
            </a:extLst>
          </p:cNvPr>
          <p:cNvSpPr/>
          <p:nvPr/>
        </p:nvSpPr>
        <p:spPr>
          <a:xfrm>
            <a:off x="11093109" y="5652366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86" name="Google Shape;290;p7">
            <a:extLst>
              <a:ext uri="{FF2B5EF4-FFF2-40B4-BE49-F238E27FC236}">
                <a16:creationId xmlns="" xmlns:a16="http://schemas.microsoft.com/office/drawing/2014/main" id="{79AE230B-B8B1-4956-9120-52D0921A9357}"/>
              </a:ext>
            </a:extLst>
          </p:cNvPr>
          <p:cNvSpPr txBox="1"/>
          <p:nvPr/>
        </p:nvSpPr>
        <p:spPr>
          <a:xfrm>
            <a:off x="3910494" y="951035"/>
            <a:ext cx="4585437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4400" b="1" dirty="0">
                <a:ln w="22225">
                  <a:noFill/>
                  <a:prstDash val="solid"/>
                </a:ln>
                <a:solidFill>
                  <a:srgbClr val="FFFF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BẢNG CỘNG</a:t>
            </a:r>
            <a:endParaRPr lang="en-US" sz="4000" b="1" dirty="0">
              <a:ln w="22225">
                <a:noFill/>
                <a:prstDash val="solid"/>
              </a:ln>
              <a:solidFill>
                <a:srgbClr val="FFFF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7" name="Rectangle: Rounded Corners 1">
            <a:extLst>
              <a:ext uri="{FF2B5EF4-FFF2-40B4-BE49-F238E27FC236}">
                <a16:creationId xmlns="" xmlns:a16="http://schemas.microsoft.com/office/drawing/2014/main" id="{8B09FD99-DF05-4EB9-B033-97C6F4ACBBB1}"/>
              </a:ext>
            </a:extLst>
          </p:cNvPr>
          <p:cNvSpPr/>
          <p:nvPr/>
        </p:nvSpPr>
        <p:spPr>
          <a:xfrm>
            <a:off x="642748" y="1656911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+ 2</a:t>
            </a:r>
          </a:p>
        </p:txBody>
      </p:sp>
      <p:sp>
        <p:nvSpPr>
          <p:cNvPr id="88" name="Rectangle: Rounded Corners 4">
            <a:extLst>
              <a:ext uri="{FF2B5EF4-FFF2-40B4-BE49-F238E27FC236}">
                <a16:creationId xmlns="" xmlns:a16="http://schemas.microsoft.com/office/drawing/2014/main" id="{2E3E4A22-6189-419F-B363-DE0717115913}"/>
              </a:ext>
            </a:extLst>
          </p:cNvPr>
          <p:cNvSpPr/>
          <p:nvPr/>
        </p:nvSpPr>
        <p:spPr>
          <a:xfrm>
            <a:off x="642748" y="2225257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+ 3</a:t>
            </a:r>
          </a:p>
        </p:txBody>
      </p:sp>
      <p:sp>
        <p:nvSpPr>
          <p:cNvPr id="89" name="Rectangle: Rounded Corners 5">
            <a:extLst>
              <a:ext uri="{FF2B5EF4-FFF2-40B4-BE49-F238E27FC236}">
                <a16:creationId xmlns="" xmlns:a16="http://schemas.microsoft.com/office/drawing/2014/main" id="{D41151A4-633F-45A1-9470-FB39D125E8C0}"/>
              </a:ext>
            </a:extLst>
          </p:cNvPr>
          <p:cNvSpPr/>
          <p:nvPr/>
        </p:nvSpPr>
        <p:spPr>
          <a:xfrm>
            <a:off x="642748" y="2793603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+ 4</a:t>
            </a:r>
          </a:p>
        </p:txBody>
      </p:sp>
      <p:sp>
        <p:nvSpPr>
          <p:cNvPr id="90" name="Rectangle: Rounded Corners 6">
            <a:extLst>
              <a:ext uri="{FF2B5EF4-FFF2-40B4-BE49-F238E27FC236}">
                <a16:creationId xmlns="" xmlns:a16="http://schemas.microsoft.com/office/drawing/2014/main" id="{FD42A52E-D96C-479E-8742-A5DB14508C1E}"/>
              </a:ext>
            </a:extLst>
          </p:cNvPr>
          <p:cNvSpPr/>
          <p:nvPr/>
        </p:nvSpPr>
        <p:spPr>
          <a:xfrm>
            <a:off x="642748" y="3361949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+ 5</a:t>
            </a:r>
          </a:p>
        </p:txBody>
      </p:sp>
      <p:sp>
        <p:nvSpPr>
          <p:cNvPr id="91" name="Rectangle: Rounded Corners 7">
            <a:extLst>
              <a:ext uri="{FF2B5EF4-FFF2-40B4-BE49-F238E27FC236}">
                <a16:creationId xmlns="" xmlns:a16="http://schemas.microsoft.com/office/drawing/2014/main" id="{ABE5E4DC-7824-43F6-9F93-83E0FE3DEE1F}"/>
              </a:ext>
            </a:extLst>
          </p:cNvPr>
          <p:cNvSpPr/>
          <p:nvPr/>
        </p:nvSpPr>
        <p:spPr>
          <a:xfrm>
            <a:off x="642748" y="3930295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+ 6</a:t>
            </a:r>
          </a:p>
        </p:txBody>
      </p:sp>
      <p:sp>
        <p:nvSpPr>
          <p:cNvPr id="92" name="Rectangle: Rounded Corners 8">
            <a:extLst>
              <a:ext uri="{FF2B5EF4-FFF2-40B4-BE49-F238E27FC236}">
                <a16:creationId xmlns="" xmlns:a16="http://schemas.microsoft.com/office/drawing/2014/main" id="{D6DBDBAE-1CCB-41DA-A6FC-243071CC5FFF}"/>
              </a:ext>
            </a:extLst>
          </p:cNvPr>
          <p:cNvSpPr/>
          <p:nvPr/>
        </p:nvSpPr>
        <p:spPr>
          <a:xfrm>
            <a:off x="642748" y="4498641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+ 7</a:t>
            </a:r>
          </a:p>
        </p:txBody>
      </p:sp>
      <p:sp>
        <p:nvSpPr>
          <p:cNvPr id="93" name="Rectangle: Rounded Corners 9">
            <a:extLst>
              <a:ext uri="{FF2B5EF4-FFF2-40B4-BE49-F238E27FC236}">
                <a16:creationId xmlns="" xmlns:a16="http://schemas.microsoft.com/office/drawing/2014/main" id="{4DF54044-C2EA-41C1-939A-33E987192129}"/>
              </a:ext>
            </a:extLst>
          </p:cNvPr>
          <p:cNvSpPr/>
          <p:nvPr/>
        </p:nvSpPr>
        <p:spPr>
          <a:xfrm>
            <a:off x="642748" y="5066987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+ 8</a:t>
            </a:r>
          </a:p>
        </p:txBody>
      </p:sp>
      <p:sp>
        <p:nvSpPr>
          <p:cNvPr id="94" name="Rectangle: Rounded Corners 10">
            <a:extLst>
              <a:ext uri="{FF2B5EF4-FFF2-40B4-BE49-F238E27FC236}">
                <a16:creationId xmlns="" xmlns:a16="http://schemas.microsoft.com/office/drawing/2014/main" id="{BF7C1427-BE34-46E2-A780-FB8EECE2AD55}"/>
              </a:ext>
            </a:extLst>
          </p:cNvPr>
          <p:cNvSpPr/>
          <p:nvPr/>
        </p:nvSpPr>
        <p:spPr>
          <a:xfrm>
            <a:off x="642748" y="5635334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+ 9</a:t>
            </a:r>
          </a:p>
        </p:txBody>
      </p:sp>
      <p:sp>
        <p:nvSpPr>
          <p:cNvPr id="95" name="Rectangle: Rounded Corners 18">
            <a:extLst>
              <a:ext uri="{FF2B5EF4-FFF2-40B4-BE49-F238E27FC236}">
                <a16:creationId xmlns="" xmlns:a16="http://schemas.microsoft.com/office/drawing/2014/main" id="{F2F08BC2-3931-4B69-A58D-21E5D02EA5E4}"/>
              </a:ext>
            </a:extLst>
          </p:cNvPr>
          <p:cNvSpPr/>
          <p:nvPr/>
        </p:nvSpPr>
        <p:spPr>
          <a:xfrm>
            <a:off x="1898034" y="22252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+ 3</a:t>
            </a:r>
          </a:p>
        </p:txBody>
      </p:sp>
      <p:sp>
        <p:nvSpPr>
          <p:cNvPr id="96" name="Rectangle: Rounded Corners 19">
            <a:extLst>
              <a:ext uri="{FF2B5EF4-FFF2-40B4-BE49-F238E27FC236}">
                <a16:creationId xmlns="" xmlns:a16="http://schemas.microsoft.com/office/drawing/2014/main" id="{406776A2-8AFB-4AA2-993A-CE87EFEBD49F}"/>
              </a:ext>
            </a:extLst>
          </p:cNvPr>
          <p:cNvSpPr/>
          <p:nvPr/>
        </p:nvSpPr>
        <p:spPr>
          <a:xfrm>
            <a:off x="1898034" y="27936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+ 4</a:t>
            </a:r>
          </a:p>
        </p:txBody>
      </p:sp>
      <p:sp>
        <p:nvSpPr>
          <p:cNvPr id="97" name="Rectangle: Rounded Corners 20">
            <a:extLst>
              <a:ext uri="{FF2B5EF4-FFF2-40B4-BE49-F238E27FC236}">
                <a16:creationId xmlns="" xmlns:a16="http://schemas.microsoft.com/office/drawing/2014/main" id="{CE5B4049-CF72-40EE-9F7D-50A94DBC56D8}"/>
              </a:ext>
            </a:extLst>
          </p:cNvPr>
          <p:cNvSpPr/>
          <p:nvPr/>
        </p:nvSpPr>
        <p:spPr>
          <a:xfrm>
            <a:off x="1898034" y="33619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+ 5</a:t>
            </a:r>
          </a:p>
        </p:txBody>
      </p:sp>
      <p:sp>
        <p:nvSpPr>
          <p:cNvPr id="98" name="Rectangle: Rounded Corners 21">
            <a:extLst>
              <a:ext uri="{FF2B5EF4-FFF2-40B4-BE49-F238E27FC236}">
                <a16:creationId xmlns="" xmlns:a16="http://schemas.microsoft.com/office/drawing/2014/main" id="{5A58D52A-C964-4D8A-96FD-E19DB9633246}"/>
              </a:ext>
            </a:extLst>
          </p:cNvPr>
          <p:cNvSpPr/>
          <p:nvPr/>
        </p:nvSpPr>
        <p:spPr>
          <a:xfrm>
            <a:off x="1898034" y="39302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+ 6</a:t>
            </a:r>
          </a:p>
        </p:txBody>
      </p:sp>
      <p:sp>
        <p:nvSpPr>
          <p:cNvPr id="99" name="Rectangle: Rounded Corners 22">
            <a:extLst>
              <a:ext uri="{FF2B5EF4-FFF2-40B4-BE49-F238E27FC236}">
                <a16:creationId xmlns="" xmlns:a16="http://schemas.microsoft.com/office/drawing/2014/main" id="{4BD21EA2-F93B-44D1-85C7-6A6E3C93E273}"/>
              </a:ext>
            </a:extLst>
          </p:cNvPr>
          <p:cNvSpPr/>
          <p:nvPr/>
        </p:nvSpPr>
        <p:spPr>
          <a:xfrm>
            <a:off x="1898034" y="449864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+ 7</a:t>
            </a:r>
          </a:p>
        </p:txBody>
      </p:sp>
      <p:sp>
        <p:nvSpPr>
          <p:cNvPr id="100" name="Rectangle: Rounded Corners 24">
            <a:extLst>
              <a:ext uri="{FF2B5EF4-FFF2-40B4-BE49-F238E27FC236}">
                <a16:creationId xmlns="" xmlns:a16="http://schemas.microsoft.com/office/drawing/2014/main" id="{8694CE31-4550-47FE-91FB-296C5DF2E108}"/>
              </a:ext>
            </a:extLst>
          </p:cNvPr>
          <p:cNvSpPr/>
          <p:nvPr/>
        </p:nvSpPr>
        <p:spPr>
          <a:xfrm>
            <a:off x="1898034" y="506698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+ 8</a:t>
            </a:r>
          </a:p>
        </p:txBody>
      </p:sp>
      <p:sp>
        <p:nvSpPr>
          <p:cNvPr id="101" name="Rectangle: Rounded Corners 25">
            <a:extLst>
              <a:ext uri="{FF2B5EF4-FFF2-40B4-BE49-F238E27FC236}">
                <a16:creationId xmlns="" xmlns:a16="http://schemas.microsoft.com/office/drawing/2014/main" id="{CD2B0172-9EC6-48A2-A354-5C23F4A69F7A}"/>
              </a:ext>
            </a:extLst>
          </p:cNvPr>
          <p:cNvSpPr/>
          <p:nvPr/>
        </p:nvSpPr>
        <p:spPr>
          <a:xfrm>
            <a:off x="1898034" y="563533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+ 9</a:t>
            </a:r>
          </a:p>
        </p:txBody>
      </p:sp>
      <p:sp>
        <p:nvSpPr>
          <p:cNvPr id="102" name="Rectangle: Rounded Corners 42">
            <a:extLst>
              <a:ext uri="{FF2B5EF4-FFF2-40B4-BE49-F238E27FC236}">
                <a16:creationId xmlns="" xmlns:a16="http://schemas.microsoft.com/office/drawing/2014/main" id="{DCED0436-6485-4B52-9987-9D99B2132209}"/>
              </a:ext>
            </a:extLst>
          </p:cNvPr>
          <p:cNvSpPr/>
          <p:nvPr/>
        </p:nvSpPr>
        <p:spPr>
          <a:xfrm>
            <a:off x="3276385" y="27936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+ 4</a:t>
            </a:r>
          </a:p>
        </p:txBody>
      </p:sp>
      <p:sp>
        <p:nvSpPr>
          <p:cNvPr id="103" name="Rectangle: Rounded Corners 43">
            <a:extLst>
              <a:ext uri="{FF2B5EF4-FFF2-40B4-BE49-F238E27FC236}">
                <a16:creationId xmlns="" xmlns:a16="http://schemas.microsoft.com/office/drawing/2014/main" id="{6881837E-D303-4482-A40A-292791123990}"/>
              </a:ext>
            </a:extLst>
          </p:cNvPr>
          <p:cNvSpPr/>
          <p:nvPr/>
        </p:nvSpPr>
        <p:spPr>
          <a:xfrm>
            <a:off x="3276385" y="33619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+ 5</a:t>
            </a:r>
          </a:p>
        </p:txBody>
      </p:sp>
      <p:sp>
        <p:nvSpPr>
          <p:cNvPr id="104" name="Rectangle: Rounded Corners 44">
            <a:extLst>
              <a:ext uri="{FF2B5EF4-FFF2-40B4-BE49-F238E27FC236}">
                <a16:creationId xmlns="" xmlns:a16="http://schemas.microsoft.com/office/drawing/2014/main" id="{F2F98E03-2FCF-4F4D-A5CF-4C4CACA02386}"/>
              </a:ext>
            </a:extLst>
          </p:cNvPr>
          <p:cNvSpPr/>
          <p:nvPr/>
        </p:nvSpPr>
        <p:spPr>
          <a:xfrm>
            <a:off x="3276385" y="39302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+ 6</a:t>
            </a:r>
          </a:p>
        </p:txBody>
      </p:sp>
      <p:sp>
        <p:nvSpPr>
          <p:cNvPr id="105" name="Rectangle: Rounded Corners 45">
            <a:extLst>
              <a:ext uri="{FF2B5EF4-FFF2-40B4-BE49-F238E27FC236}">
                <a16:creationId xmlns="" xmlns:a16="http://schemas.microsoft.com/office/drawing/2014/main" id="{335532EA-B19E-4ED7-BE38-817FB47B1A2C}"/>
              </a:ext>
            </a:extLst>
          </p:cNvPr>
          <p:cNvSpPr/>
          <p:nvPr/>
        </p:nvSpPr>
        <p:spPr>
          <a:xfrm>
            <a:off x="3276385" y="449864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+ 7</a:t>
            </a:r>
          </a:p>
        </p:txBody>
      </p:sp>
      <p:sp>
        <p:nvSpPr>
          <p:cNvPr id="106" name="Rectangle: Rounded Corners 46">
            <a:extLst>
              <a:ext uri="{FF2B5EF4-FFF2-40B4-BE49-F238E27FC236}">
                <a16:creationId xmlns="" xmlns:a16="http://schemas.microsoft.com/office/drawing/2014/main" id="{DE5AE5F3-0E62-441B-B9EB-85045905F665}"/>
              </a:ext>
            </a:extLst>
          </p:cNvPr>
          <p:cNvSpPr/>
          <p:nvPr/>
        </p:nvSpPr>
        <p:spPr>
          <a:xfrm>
            <a:off x="3276385" y="506698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+ 8</a:t>
            </a:r>
          </a:p>
        </p:txBody>
      </p:sp>
      <p:sp>
        <p:nvSpPr>
          <p:cNvPr id="107" name="Rectangle: Rounded Corners 47">
            <a:extLst>
              <a:ext uri="{FF2B5EF4-FFF2-40B4-BE49-F238E27FC236}">
                <a16:creationId xmlns="" xmlns:a16="http://schemas.microsoft.com/office/drawing/2014/main" id="{BFD2C50D-083C-4E39-A973-0817BD295223}"/>
              </a:ext>
            </a:extLst>
          </p:cNvPr>
          <p:cNvSpPr/>
          <p:nvPr/>
        </p:nvSpPr>
        <p:spPr>
          <a:xfrm>
            <a:off x="3276385" y="563533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+ 9</a:t>
            </a:r>
          </a:p>
        </p:txBody>
      </p:sp>
      <p:sp>
        <p:nvSpPr>
          <p:cNvPr id="108" name="Rectangle: Rounded Corners 55">
            <a:extLst>
              <a:ext uri="{FF2B5EF4-FFF2-40B4-BE49-F238E27FC236}">
                <a16:creationId xmlns="" xmlns:a16="http://schemas.microsoft.com/office/drawing/2014/main" id="{F36361D7-FA6A-4C3A-B363-C54CFF6ECBA7}"/>
              </a:ext>
            </a:extLst>
          </p:cNvPr>
          <p:cNvSpPr/>
          <p:nvPr/>
        </p:nvSpPr>
        <p:spPr>
          <a:xfrm>
            <a:off x="4654584" y="33619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+ 5</a:t>
            </a:r>
          </a:p>
        </p:txBody>
      </p:sp>
      <p:sp>
        <p:nvSpPr>
          <p:cNvPr id="109" name="Rectangle: Rounded Corners 56">
            <a:extLst>
              <a:ext uri="{FF2B5EF4-FFF2-40B4-BE49-F238E27FC236}">
                <a16:creationId xmlns="" xmlns:a16="http://schemas.microsoft.com/office/drawing/2014/main" id="{DFCD14BB-5D15-4475-9565-FF159B521545}"/>
              </a:ext>
            </a:extLst>
          </p:cNvPr>
          <p:cNvSpPr/>
          <p:nvPr/>
        </p:nvSpPr>
        <p:spPr>
          <a:xfrm>
            <a:off x="4654584" y="39302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+ 6</a:t>
            </a:r>
          </a:p>
        </p:txBody>
      </p:sp>
      <p:sp>
        <p:nvSpPr>
          <p:cNvPr id="110" name="Rectangle: Rounded Corners 57">
            <a:extLst>
              <a:ext uri="{FF2B5EF4-FFF2-40B4-BE49-F238E27FC236}">
                <a16:creationId xmlns="" xmlns:a16="http://schemas.microsoft.com/office/drawing/2014/main" id="{C829E872-62DA-4554-80D0-66AF9D2FD0F4}"/>
              </a:ext>
            </a:extLst>
          </p:cNvPr>
          <p:cNvSpPr/>
          <p:nvPr/>
        </p:nvSpPr>
        <p:spPr>
          <a:xfrm>
            <a:off x="4654584" y="449864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+ 7</a:t>
            </a:r>
          </a:p>
        </p:txBody>
      </p:sp>
      <p:sp>
        <p:nvSpPr>
          <p:cNvPr id="111" name="Rectangle: Rounded Corners 58">
            <a:extLst>
              <a:ext uri="{FF2B5EF4-FFF2-40B4-BE49-F238E27FC236}">
                <a16:creationId xmlns="" xmlns:a16="http://schemas.microsoft.com/office/drawing/2014/main" id="{E28097EE-BFBC-407B-8260-2AF1DCA3BB8E}"/>
              </a:ext>
            </a:extLst>
          </p:cNvPr>
          <p:cNvSpPr/>
          <p:nvPr/>
        </p:nvSpPr>
        <p:spPr>
          <a:xfrm>
            <a:off x="4654584" y="506698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+ 8</a:t>
            </a:r>
          </a:p>
        </p:txBody>
      </p:sp>
      <p:sp>
        <p:nvSpPr>
          <p:cNvPr id="112" name="Rectangle: Rounded Corners 59">
            <a:extLst>
              <a:ext uri="{FF2B5EF4-FFF2-40B4-BE49-F238E27FC236}">
                <a16:creationId xmlns="" xmlns:a16="http://schemas.microsoft.com/office/drawing/2014/main" id="{FA4BA8C7-5B67-4FCC-8E8C-C25A07B46444}"/>
              </a:ext>
            </a:extLst>
          </p:cNvPr>
          <p:cNvSpPr/>
          <p:nvPr/>
        </p:nvSpPr>
        <p:spPr>
          <a:xfrm>
            <a:off x="4654584" y="563533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+ 9</a:t>
            </a:r>
          </a:p>
        </p:txBody>
      </p:sp>
      <p:sp>
        <p:nvSpPr>
          <p:cNvPr id="113" name="Rectangle: Rounded Corners 65">
            <a:extLst>
              <a:ext uri="{FF2B5EF4-FFF2-40B4-BE49-F238E27FC236}">
                <a16:creationId xmlns="" xmlns:a16="http://schemas.microsoft.com/office/drawing/2014/main" id="{31D710A5-573F-46B8-9354-B11CC87FE4A1}"/>
              </a:ext>
            </a:extLst>
          </p:cNvPr>
          <p:cNvSpPr/>
          <p:nvPr/>
        </p:nvSpPr>
        <p:spPr>
          <a:xfrm>
            <a:off x="5986524" y="39302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+ 6</a:t>
            </a:r>
          </a:p>
        </p:txBody>
      </p:sp>
      <p:sp>
        <p:nvSpPr>
          <p:cNvPr id="114" name="Rectangle: Rounded Corners 66">
            <a:extLst>
              <a:ext uri="{FF2B5EF4-FFF2-40B4-BE49-F238E27FC236}">
                <a16:creationId xmlns="" xmlns:a16="http://schemas.microsoft.com/office/drawing/2014/main" id="{537E75C6-610A-4EC6-A0C2-AAF186DC64A6}"/>
              </a:ext>
            </a:extLst>
          </p:cNvPr>
          <p:cNvSpPr/>
          <p:nvPr/>
        </p:nvSpPr>
        <p:spPr>
          <a:xfrm>
            <a:off x="5986524" y="449864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+ 7</a:t>
            </a:r>
          </a:p>
        </p:txBody>
      </p:sp>
      <p:sp>
        <p:nvSpPr>
          <p:cNvPr id="115" name="Rectangle: Rounded Corners 67">
            <a:extLst>
              <a:ext uri="{FF2B5EF4-FFF2-40B4-BE49-F238E27FC236}">
                <a16:creationId xmlns="" xmlns:a16="http://schemas.microsoft.com/office/drawing/2014/main" id="{45641E01-6F52-4218-9705-784C2B0D7E85}"/>
              </a:ext>
            </a:extLst>
          </p:cNvPr>
          <p:cNvSpPr/>
          <p:nvPr/>
        </p:nvSpPr>
        <p:spPr>
          <a:xfrm>
            <a:off x="5986524" y="506698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+ 8</a:t>
            </a:r>
          </a:p>
        </p:txBody>
      </p:sp>
      <p:sp>
        <p:nvSpPr>
          <p:cNvPr id="116" name="Rectangle: Rounded Corners 68">
            <a:extLst>
              <a:ext uri="{FF2B5EF4-FFF2-40B4-BE49-F238E27FC236}">
                <a16:creationId xmlns="" xmlns:a16="http://schemas.microsoft.com/office/drawing/2014/main" id="{EDA72B44-D7F9-4D5E-977F-125979441278}"/>
              </a:ext>
            </a:extLst>
          </p:cNvPr>
          <p:cNvSpPr/>
          <p:nvPr/>
        </p:nvSpPr>
        <p:spPr>
          <a:xfrm>
            <a:off x="5986524" y="563533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+ 9</a:t>
            </a:r>
          </a:p>
        </p:txBody>
      </p:sp>
      <p:sp>
        <p:nvSpPr>
          <p:cNvPr id="117" name="Rectangle: Rounded Corners 73">
            <a:extLst>
              <a:ext uri="{FF2B5EF4-FFF2-40B4-BE49-F238E27FC236}">
                <a16:creationId xmlns="" xmlns:a16="http://schemas.microsoft.com/office/drawing/2014/main" id="{7C633CB1-6D5A-4218-A5E4-A9DC7882C13A}"/>
              </a:ext>
            </a:extLst>
          </p:cNvPr>
          <p:cNvSpPr/>
          <p:nvPr/>
        </p:nvSpPr>
        <p:spPr>
          <a:xfrm>
            <a:off x="7353809" y="4489766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4 + 7</a:t>
            </a:r>
          </a:p>
        </p:txBody>
      </p:sp>
      <p:sp>
        <p:nvSpPr>
          <p:cNvPr id="118" name="Rectangle: Rounded Corners 74">
            <a:extLst>
              <a:ext uri="{FF2B5EF4-FFF2-40B4-BE49-F238E27FC236}">
                <a16:creationId xmlns="" xmlns:a16="http://schemas.microsoft.com/office/drawing/2014/main" id="{E97A02D0-7030-4298-A93D-70CE69C65AA6}"/>
              </a:ext>
            </a:extLst>
          </p:cNvPr>
          <p:cNvSpPr/>
          <p:nvPr/>
        </p:nvSpPr>
        <p:spPr>
          <a:xfrm>
            <a:off x="7353809" y="505811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4 + 8</a:t>
            </a:r>
          </a:p>
        </p:txBody>
      </p:sp>
      <p:sp>
        <p:nvSpPr>
          <p:cNvPr id="119" name="Rectangle: Rounded Corners 75">
            <a:extLst>
              <a:ext uri="{FF2B5EF4-FFF2-40B4-BE49-F238E27FC236}">
                <a16:creationId xmlns="" xmlns:a16="http://schemas.microsoft.com/office/drawing/2014/main" id="{ED9DC636-D7BA-44B2-AA15-BABB32C3C881}"/>
              </a:ext>
            </a:extLst>
          </p:cNvPr>
          <p:cNvSpPr/>
          <p:nvPr/>
        </p:nvSpPr>
        <p:spPr>
          <a:xfrm>
            <a:off x="7353809" y="562645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4 + 9</a:t>
            </a:r>
          </a:p>
        </p:txBody>
      </p:sp>
      <p:sp>
        <p:nvSpPr>
          <p:cNvPr id="120" name="Rectangle: Rounded Corners 79">
            <a:extLst>
              <a:ext uri="{FF2B5EF4-FFF2-40B4-BE49-F238E27FC236}">
                <a16:creationId xmlns="" xmlns:a16="http://schemas.microsoft.com/office/drawing/2014/main" id="{A848564F-EA53-418C-A850-BF48239DECD9}"/>
              </a:ext>
            </a:extLst>
          </p:cNvPr>
          <p:cNvSpPr/>
          <p:nvPr/>
        </p:nvSpPr>
        <p:spPr>
          <a:xfrm>
            <a:off x="8719064" y="505505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3 + 8</a:t>
            </a:r>
          </a:p>
        </p:txBody>
      </p:sp>
      <p:sp>
        <p:nvSpPr>
          <p:cNvPr id="121" name="Rectangle: Rounded Corners 80">
            <a:extLst>
              <a:ext uri="{FF2B5EF4-FFF2-40B4-BE49-F238E27FC236}">
                <a16:creationId xmlns="" xmlns:a16="http://schemas.microsoft.com/office/drawing/2014/main" id="{509AFB15-396D-4DB7-A9A3-E512BD18E8D7}"/>
              </a:ext>
            </a:extLst>
          </p:cNvPr>
          <p:cNvSpPr/>
          <p:nvPr/>
        </p:nvSpPr>
        <p:spPr>
          <a:xfrm>
            <a:off x="8719064" y="562340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3 + 9</a:t>
            </a:r>
          </a:p>
        </p:txBody>
      </p:sp>
    </p:spTree>
    <p:extLst>
      <p:ext uri="{BB962C8B-B14F-4D97-AF65-F5344CB8AC3E}">
        <p14:creationId xmlns:p14="http://schemas.microsoft.com/office/powerpoint/2010/main" val="1668173298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" fill="hold">
                      <p:stCondLst>
                        <p:cond delay="indefinite"/>
                      </p:stCondLst>
                      <p:childTnLst>
                        <p:par>
                          <p:cTn id="149" fill="hold">
                            <p:stCondLst>
                              <p:cond delay="0"/>
                            </p:stCondLst>
                            <p:childTnLst>
                              <p:par>
                                <p:cTn id="15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" fill="hold">
                      <p:stCondLst>
                        <p:cond delay="indefinite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" fill="hold">
                      <p:stCondLst>
                        <p:cond delay="indefinite"/>
                      </p:stCondLst>
                      <p:childTnLst>
                        <p:par>
                          <p:cTn id="163" fill="hold">
                            <p:stCondLst>
                              <p:cond delay="0"/>
                            </p:stCondLst>
                            <p:childTnLst>
                              <p:par>
                                <p:cTn id="16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9" fill="hold">
                      <p:stCondLst>
                        <p:cond delay="indefinite"/>
                      </p:stCondLst>
                      <p:childTnLst>
                        <p:par>
                          <p:cTn id="170" fill="hold">
                            <p:stCondLst>
                              <p:cond delay="0"/>
                            </p:stCondLst>
                            <p:childTnLst>
                              <p:par>
                                <p:cTn id="17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6" fill="hold">
                      <p:stCondLst>
                        <p:cond delay="indefinite"/>
                      </p:stCondLst>
                      <p:childTnLst>
                        <p:par>
                          <p:cTn id="177" fill="hold">
                            <p:stCondLst>
                              <p:cond delay="0"/>
                            </p:stCondLst>
                            <p:childTnLst>
                              <p:par>
                                <p:cTn id="178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3" fill="hold">
                      <p:stCondLst>
                        <p:cond delay="indefinite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0" fill="hold">
                      <p:stCondLst>
                        <p:cond delay="indefinite"/>
                      </p:stCondLst>
                      <p:childTnLst>
                        <p:par>
                          <p:cTn id="191" fill="hold">
                            <p:stCondLst>
                              <p:cond delay="0"/>
                            </p:stCondLst>
                            <p:childTnLst>
                              <p:par>
                                <p:cTn id="19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7" fill="hold">
                      <p:stCondLst>
                        <p:cond delay="indefinite"/>
                      </p:stCondLst>
                      <p:childTnLst>
                        <p:par>
                          <p:cTn id="198" fill="hold">
                            <p:stCondLst>
                              <p:cond delay="0"/>
                            </p:stCondLst>
                            <p:childTnLst>
                              <p:par>
                                <p:cTn id="19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4" fill="hold">
                      <p:stCondLst>
                        <p:cond delay="indefinite"/>
                      </p:stCondLst>
                      <p:childTnLst>
                        <p:par>
                          <p:cTn id="205" fill="hold">
                            <p:stCondLst>
                              <p:cond delay="0"/>
                            </p:stCondLst>
                            <p:childTnLst>
                              <p:par>
                                <p:cTn id="20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1" fill="hold">
                      <p:stCondLst>
                        <p:cond delay="indefinite"/>
                      </p:stCondLst>
                      <p:childTnLst>
                        <p:par>
                          <p:cTn id="212" fill="hold">
                            <p:stCondLst>
                              <p:cond delay="0"/>
                            </p:stCondLst>
                            <p:childTnLst>
                              <p:par>
                                <p:cTn id="21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8" fill="hold">
                      <p:stCondLst>
                        <p:cond delay="indefinite"/>
                      </p:stCondLst>
                      <p:childTnLst>
                        <p:par>
                          <p:cTn id="219" fill="hold">
                            <p:stCondLst>
                              <p:cond delay="0"/>
                            </p:stCondLst>
                            <p:childTnLst>
                              <p:par>
                                <p:cTn id="22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5" fill="hold">
                      <p:stCondLst>
                        <p:cond delay="indefinite"/>
                      </p:stCondLst>
                      <p:childTnLst>
                        <p:par>
                          <p:cTn id="226" fill="hold">
                            <p:stCondLst>
                              <p:cond delay="0"/>
                            </p:stCondLst>
                            <p:childTnLst>
                              <p:par>
                                <p:cTn id="22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2" fill="hold">
                      <p:stCondLst>
                        <p:cond delay="indefinite"/>
                      </p:stCondLst>
                      <p:childTnLst>
                        <p:par>
                          <p:cTn id="233" fill="hold">
                            <p:stCondLst>
                              <p:cond delay="0"/>
                            </p:stCondLst>
                            <p:childTnLst>
                              <p:par>
                                <p:cTn id="23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9" fill="hold">
                      <p:stCondLst>
                        <p:cond delay="indefinite"/>
                      </p:stCondLst>
                      <p:childTnLst>
                        <p:par>
                          <p:cTn id="240" fill="hold">
                            <p:stCondLst>
                              <p:cond delay="0"/>
                            </p:stCondLst>
                            <p:childTnLst>
                              <p:par>
                                <p:cTn id="24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2" fill="hold">
                      <p:stCondLst>
                        <p:cond delay="indefinite"/>
                      </p:stCondLst>
                      <p:childTnLst>
                        <p:par>
                          <p:cTn id="263" fill="hold">
                            <p:stCondLst>
                              <p:cond delay="0"/>
                            </p:stCondLst>
                            <p:childTnLst>
                              <p:par>
                                <p:cTn id="26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9" fill="hold">
                      <p:stCondLst>
                        <p:cond delay="indefinite"/>
                      </p:stCondLst>
                      <p:childTnLst>
                        <p:par>
                          <p:cTn id="270" fill="hold">
                            <p:stCondLst>
                              <p:cond delay="0"/>
                            </p:stCondLst>
                            <p:childTnLst>
                              <p:par>
                                <p:cTn id="27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6" fill="hold">
                      <p:stCondLst>
                        <p:cond delay="indefinite"/>
                      </p:stCondLst>
                      <p:childTnLst>
                        <p:par>
                          <p:cTn id="277" fill="hold">
                            <p:stCondLst>
                              <p:cond delay="0"/>
                            </p:stCondLst>
                            <p:childTnLst>
                              <p:par>
                                <p:cTn id="278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3" fill="hold">
                      <p:stCondLst>
                        <p:cond delay="indefinite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0" fill="hold">
                      <p:stCondLst>
                        <p:cond delay="indefinite"/>
                      </p:stCondLst>
                      <p:childTnLst>
                        <p:par>
                          <p:cTn id="291" fill="hold">
                            <p:stCondLst>
                              <p:cond delay="0"/>
                            </p:stCondLst>
                            <p:childTnLst>
                              <p:par>
                                <p:cTn id="29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7" fill="hold">
                      <p:stCondLst>
                        <p:cond delay="indefinite"/>
                      </p:stCondLst>
                      <p:childTnLst>
                        <p:par>
                          <p:cTn id="298" fill="hold">
                            <p:stCondLst>
                              <p:cond delay="0"/>
                            </p:stCondLst>
                            <p:childTnLst>
                              <p:par>
                                <p:cTn id="29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4" fill="hold">
                      <p:stCondLst>
                        <p:cond delay="indefinite"/>
                      </p:stCondLst>
                      <p:childTnLst>
                        <p:par>
                          <p:cTn id="305" fill="hold">
                            <p:stCondLst>
                              <p:cond delay="0"/>
                            </p:stCondLst>
                            <p:childTnLst>
                              <p:par>
                                <p:cTn id="30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1" fill="hold">
                      <p:stCondLst>
                        <p:cond delay="indefinite"/>
                      </p:stCondLst>
                      <p:childTnLst>
                        <p:par>
                          <p:cTn id="312" fill="hold">
                            <p:stCondLst>
                              <p:cond delay="0"/>
                            </p:stCondLst>
                            <p:childTnLst>
                              <p:par>
                                <p:cTn id="31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6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8" fill="hold">
                      <p:stCondLst>
                        <p:cond delay="indefinite"/>
                      </p:stCondLst>
                      <p:childTnLst>
                        <p:par>
                          <p:cTn id="319" fill="hold">
                            <p:stCondLst>
                              <p:cond delay="0"/>
                            </p:stCondLst>
                            <p:childTnLst>
                              <p:par>
                                <p:cTn id="32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5" fill="hold">
                      <p:stCondLst>
                        <p:cond delay="indefinite"/>
                      </p:stCondLst>
                      <p:childTnLst>
                        <p:par>
                          <p:cTn id="326" fill="hold">
                            <p:stCondLst>
                              <p:cond delay="0"/>
                            </p:stCondLst>
                            <p:childTnLst>
                              <p:par>
                                <p:cTn id="32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9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0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2" fill="hold">
                      <p:stCondLst>
                        <p:cond delay="indefinite"/>
                      </p:stCondLst>
                      <p:childTnLst>
                        <p:par>
                          <p:cTn id="333" fill="hold">
                            <p:stCondLst>
                              <p:cond delay="0"/>
                            </p:stCondLst>
                            <p:childTnLst>
                              <p:par>
                                <p:cTn id="33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9" fill="hold">
                      <p:stCondLst>
                        <p:cond delay="indefinite"/>
                      </p:stCondLst>
                      <p:childTnLst>
                        <p:par>
                          <p:cTn id="340" fill="hold">
                            <p:stCondLst>
                              <p:cond delay="0"/>
                            </p:stCondLst>
                            <p:childTnLst>
                              <p:par>
                                <p:cTn id="34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3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6" fill="hold">
                      <p:stCondLst>
                        <p:cond delay="indefinite"/>
                      </p:stCondLst>
                      <p:childTnLst>
                        <p:par>
                          <p:cTn id="347" fill="hold">
                            <p:stCondLst>
                              <p:cond delay="0"/>
                            </p:stCondLst>
                            <p:childTnLst>
                              <p:par>
                                <p:cTn id="348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5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4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6" fill="hold">
                      <p:stCondLst>
                        <p:cond delay="indefinite"/>
                      </p:stCondLst>
                      <p:childTnLst>
                        <p:par>
                          <p:cTn id="367" fill="hold">
                            <p:stCondLst>
                              <p:cond delay="0"/>
                            </p:stCondLst>
                            <p:childTnLst>
                              <p:par>
                                <p:cTn id="368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0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3" fill="hold">
                      <p:stCondLst>
                        <p:cond delay="indefinite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0" fill="hold">
                      <p:stCondLst>
                        <p:cond delay="indefinite"/>
                      </p:stCondLst>
                      <p:childTnLst>
                        <p:par>
                          <p:cTn id="381" fill="hold">
                            <p:stCondLst>
                              <p:cond delay="0"/>
                            </p:stCondLst>
                            <p:childTnLst>
                              <p:par>
                                <p:cTn id="38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4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7" fill="hold">
                      <p:stCondLst>
                        <p:cond delay="indefinite"/>
                      </p:stCondLst>
                      <p:childTnLst>
                        <p:par>
                          <p:cTn id="388" fill="hold">
                            <p:stCondLst>
                              <p:cond delay="0"/>
                            </p:stCondLst>
                            <p:childTnLst>
                              <p:par>
                                <p:cTn id="38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1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3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4" fill="hold">
                      <p:stCondLst>
                        <p:cond delay="indefinite"/>
                      </p:stCondLst>
                      <p:childTnLst>
                        <p:par>
                          <p:cTn id="395" fill="hold">
                            <p:stCondLst>
                              <p:cond delay="0"/>
                            </p:stCondLst>
                            <p:childTnLst>
                              <p:par>
                                <p:cTn id="39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9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0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1" fill="hold">
                      <p:stCondLst>
                        <p:cond delay="indefinite"/>
                      </p:stCondLst>
                      <p:childTnLst>
                        <p:par>
                          <p:cTn id="402" fill="hold">
                            <p:stCondLst>
                              <p:cond delay="0"/>
                            </p:stCondLst>
                            <p:childTnLst>
                              <p:par>
                                <p:cTn id="40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5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6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8" fill="hold">
                      <p:stCondLst>
                        <p:cond delay="indefinite"/>
                      </p:stCondLst>
                      <p:childTnLst>
                        <p:par>
                          <p:cTn id="409" fill="hold">
                            <p:stCondLst>
                              <p:cond delay="0"/>
                            </p:stCondLst>
                            <p:childTnLst>
                              <p:par>
                                <p:cTn id="41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5" fill="hold">
                      <p:stCondLst>
                        <p:cond delay="indefinite"/>
                      </p:stCondLst>
                      <p:childTnLst>
                        <p:par>
                          <p:cTn id="416" fill="hold">
                            <p:stCondLst>
                              <p:cond delay="0"/>
                            </p:stCondLst>
                            <p:childTnLst>
                              <p:par>
                                <p:cTn id="41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9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0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2" fill="hold">
                      <p:stCondLst>
                        <p:cond delay="indefinite"/>
                      </p:stCondLst>
                      <p:childTnLst>
                        <p:par>
                          <p:cTn id="423" fill="hold">
                            <p:stCondLst>
                              <p:cond delay="0"/>
                            </p:stCondLst>
                            <p:childTnLst>
                              <p:par>
                                <p:cTn id="42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9" fill="hold">
                      <p:stCondLst>
                        <p:cond delay="indefinite"/>
                      </p:stCondLst>
                      <p:childTnLst>
                        <p:par>
                          <p:cTn id="430" fill="hold">
                            <p:stCondLst>
                              <p:cond delay="0"/>
                            </p:stCondLst>
                            <p:childTnLst>
                              <p:par>
                                <p:cTn id="43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6" fill="hold">
                      <p:stCondLst>
                        <p:cond delay="indefinite"/>
                      </p:stCondLst>
                      <p:childTnLst>
                        <p:par>
                          <p:cTn id="437" fill="hold">
                            <p:stCondLst>
                              <p:cond delay="0"/>
                            </p:stCondLst>
                            <p:childTnLst>
                              <p:par>
                                <p:cTn id="438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8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3" fill="hold">
                      <p:stCondLst>
                        <p:cond delay="indefinite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9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0" fill="hold">
                      <p:stCondLst>
                        <p:cond delay="indefinite"/>
                      </p:stCondLst>
                      <p:childTnLst>
                        <p:par>
                          <p:cTn id="461" fill="hold">
                            <p:stCondLst>
                              <p:cond delay="0"/>
                            </p:stCondLst>
                            <p:childTnLst>
                              <p:par>
                                <p:cTn id="46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7" fill="hold">
                      <p:stCondLst>
                        <p:cond delay="indefinite"/>
                      </p:stCondLst>
                      <p:childTnLst>
                        <p:par>
                          <p:cTn id="468" fill="hold">
                            <p:stCondLst>
                              <p:cond delay="0"/>
                            </p:stCondLst>
                            <p:childTnLst>
                              <p:par>
                                <p:cTn id="46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1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2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3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4" fill="hold">
                      <p:stCondLst>
                        <p:cond delay="indefinite"/>
                      </p:stCondLst>
                      <p:childTnLst>
                        <p:par>
                          <p:cTn id="475" fill="hold">
                            <p:stCondLst>
                              <p:cond delay="0"/>
                            </p:stCondLst>
                            <p:childTnLst>
                              <p:par>
                                <p:cTn id="47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9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0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1" fill="hold">
                      <p:stCondLst>
                        <p:cond delay="indefinite"/>
                      </p:stCondLst>
                      <p:childTnLst>
                        <p:par>
                          <p:cTn id="482" fill="hold">
                            <p:stCondLst>
                              <p:cond delay="0"/>
                            </p:stCondLst>
                            <p:childTnLst>
                              <p:par>
                                <p:cTn id="48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5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6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8" fill="hold">
                      <p:stCondLst>
                        <p:cond delay="indefinite"/>
                      </p:stCondLst>
                      <p:childTnLst>
                        <p:par>
                          <p:cTn id="489" fill="hold">
                            <p:stCondLst>
                              <p:cond delay="0"/>
                            </p:stCondLst>
                            <p:childTnLst>
                              <p:par>
                                <p:cTn id="49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2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3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5" fill="hold">
                      <p:stCondLst>
                        <p:cond delay="indefinite"/>
                      </p:stCondLst>
                      <p:childTnLst>
                        <p:par>
                          <p:cTn id="496" fill="hold">
                            <p:stCondLst>
                              <p:cond delay="0"/>
                            </p:stCondLst>
                            <p:childTnLst>
                              <p:par>
                                <p:cTn id="49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9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0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2" fill="hold">
                      <p:stCondLst>
                        <p:cond delay="indefinite"/>
                      </p:stCondLst>
                      <p:childTnLst>
                        <p:par>
                          <p:cTn id="503" fill="hold">
                            <p:stCondLst>
                              <p:cond delay="0"/>
                            </p:stCondLst>
                            <p:childTnLst>
                              <p:par>
                                <p:cTn id="50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6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7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8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9" fill="hold">
                      <p:stCondLst>
                        <p:cond delay="indefinite"/>
                      </p:stCondLst>
                      <p:childTnLst>
                        <p:par>
                          <p:cTn id="510" fill="hold">
                            <p:stCondLst>
                              <p:cond delay="0"/>
                            </p:stCondLst>
                            <p:childTnLst>
                              <p:par>
                                <p:cTn id="51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5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8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1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3" fill="hold">
                      <p:stCondLst>
                        <p:cond delay="indefinite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7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8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9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0" fill="hold">
                      <p:stCondLst>
                        <p:cond delay="indefinite"/>
                      </p:stCondLst>
                      <p:childTnLst>
                        <p:par>
                          <p:cTn id="531" fill="hold">
                            <p:stCondLst>
                              <p:cond delay="0"/>
                            </p:stCondLst>
                            <p:childTnLst>
                              <p:par>
                                <p:cTn id="53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4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5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6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7" fill="hold">
                      <p:stCondLst>
                        <p:cond delay="indefinite"/>
                      </p:stCondLst>
                      <p:childTnLst>
                        <p:par>
                          <p:cTn id="538" fill="hold">
                            <p:stCondLst>
                              <p:cond delay="0"/>
                            </p:stCondLst>
                            <p:childTnLst>
                              <p:par>
                                <p:cTn id="53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3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4" fill="hold">
                      <p:stCondLst>
                        <p:cond delay="indefinite"/>
                      </p:stCondLst>
                      <p:childTnLst>
                        <p:par>
                          <p:cTn id="545" fill="hold">
                            <p:stCondLst>
                              <p:cond delay="0"/>
                            </p:stCondLst>
                            <p:childTnLst>
                              <p:par>
                                <p:cTn id="54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8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9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1" fill="hold">
                      <p:stCondLst>
                        <p:cond delay="indefinite"/>
                      </p:stCondLst>
                      <p:childTnLst>
                        <p:par>
                          <p:cTn id="552" fill="hold">
                            <p:stCondLst>
                              <p:cond delay="0"/>
                            </p:stCondLst>
                            <p:childTnLst>
                              <p:par>
                                <p:cTn id="55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5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6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8" fill="hold">
                      <p:stCondLst>
                        <p:cond delay="indefinite"/>
                      </p:stCondLst>
                      <p:childTnLst>
                        <p:par>
                          <p:cTn id="559" fill="hold">
                            <p:stCondLst>
                              <p:cond delay="0"/>
                            </p:stCondLst>
                            <p:childTnLst>
                              <p:par>
                                <p:cTn id="56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5" fill="hold">
                      <p:stCondLst>
                        <p:cond delay="indefinite"/>
                      </p:stCondLst>
                      <p:childTnLst>
                        <p:par>
                          <p:cTn id="566" fill="hold">
                            <p:stCondLst>
                              <p:cond delay="0"/>
                            </p:stCondLst>
                            <p:childTnLst>
                              <p:par>
                                <p:cTn id="56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8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6" fill="hold">
                      <p:stCondLst>
                        <p:cond delay="indefinite"/>
                      </p:stCondLst>
                      <p:childTnLst>
                        <p:par>
                          <p:cTn id="577" fill="hold">
                            <p:stCondLst>
                              <p:cond delay="0"/>
                            </p:stCondLst>
                            <p:childTnLst>
                              <p:par>
                                <p:cTn id="578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0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1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2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3" fill="hold">
                      <p:stCondLst>
                        <p:cond delay="indefinite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7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8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9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0" fill="hold">
                      <p:stCondLst>
                        <p:cond delay="indefinite"/>
                      </p:stCondLst>
                      <p:childTnLst>
                        <p:par>
                          <p:cTn id="591" fill="hold">
                            <p:stCondLst>
                              <p:cond delay="0"/>
                            </p:stCondLst>
                            <p:childTnLst>
                              <p:par>
                                <p:cTn id="59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4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5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6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7" fill="hold">
                      <p:stCondLst>
                        <p:cond delay="indefinite"/>
                      </p:stCondLst>
                      <p:childTnLst>
                        <p:par>
                          <p:cTn id="598" fill="hold">
                            <p:stCondLst>
                              <p:cond delay="0"/>
                            </p:stCondLst>
                            <p:childTnLst>
                              <p:par>
                                <p:cTn id="59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1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2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3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4" fill="hold">
                      <p:stCondLst>
                        <p:cond delay="indefinite"/>
                      </p:stCondLst>
                      <p:childTnLst>
                        <p:par>
                          <p:cTn id="605" fill="hold">
                            <p:stCondLst>
                              <p:cond delay="0"/>
                            </p:stCondLst>
                            <p:childTnLst>
                              <p:par>
                                <p:cTn id="606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0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2" fill="hold">
                      <p:stCondLst>
                        <p:cond delay="indefinite"/>
                      </p:stCondLst>
                      <p:childTnLst>
                        <p:par>
                          <p:cTn id="613" fill="hold">
                            <p:stCondLst>
                              <p:cond delay="0"/>
                            </p:stCondLst>
                            <p:childTnLst>
                              <p:par>
                                <p:cTn id="61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7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8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9" fill="hold">
                      <p:stCondLst>
                        <p:cond delay="indefinite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3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4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5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9" fill="hold">
                      <p:stCondLst>
                        <p:cond delay="indefinite"/>
                      </p:stCondLst>
                      <p:childTnLst>
                        <p:par>
                          <p:cTn id="630" fill="hold">
                            <p:stCondLst>
                              <p:cond delay="0"/>
                            </p:stCondLst>
                            <p:childTnLst>
                              <p:par>
                                <p:cTn id="631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6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0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1" fill="hold">
                      <p:stCondLst>
                        <p:cond delay="indefinite"/>
                      </p:stCondLst>
                      <p:childTnLst>
                        <p:par>
                          <p:cTn id="642" fill="hold">
                            <p:stCondLst>
                              <p:cond delay="0"/>
                            </p:stCondLst>
                            <p:childTnLst>
                              <p:par>
                                <p:cTn id="64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8" fill="hold">
                      <p:stCondLst>
                        <p:cond delay="indefinite"/>
                      </p:stCondLst>
                      <p:childTnLst>
                        <p:par>
                          <p:cTn id="649" fill="hold">
                            <p:stCondLst>
                              <p:cond delay="0"/>
                            </p:stCondLst>
                            <p:childTnLst>
                              <p:par>
                                <p:cTn id="65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3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5" fill="hold">
                      <p:stCondLst>
                        <p:cond delay="indefinite"/>
                      </p:stCondLst>
                      <p:childTnLst>
                        <p:par>
                          <p:cTn id="656" fill="hold">
                            <p:stCondLst>
                              <p:cond delay="0"/>
                            </p:stCondLst>
                            <p:childTnLst>
                              <p:par>
                                <p:cTn id="65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9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0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1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2" fill="hold">
                      <p:stCondLst>
                        <p:cond delay="indefinite"/>
                      </p:stCondLst>
                      <p:childTnLst>
                        <p:par>
                          <p:cTn id="663" fill="hold">
                            <p:stCondLst>
                              <p:cond delay="0"/>
                            </p:stCondLst>
                            <p:childTnLst>
                              <p:par>
                                <p:cTn id="66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6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7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9" fill="hold">
                      <p:stCondLst>
                        <p:cond delay="indefinite"/>
                      </p:stCondLst>
                      <p:childTnLst>
                        <p:par>
                          <p:cTn id="670" fill="hold">
                            <p:stCondLst>
                              <p:cond delay="0"/>
                            </p:stCondLst>
                            <p:childTnLst>
                              <p:par>
                                <p:cTn id="67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3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4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5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6" fill="hold">
                      <p:stCondLst>
                        <p:cond delay="indefinite"/>
                      </p:stCondLst>
                      <p:childTnLst>
                        <p:par>
                          <p:cTn id="677" fill="hold">
                            <p:stCondLst>
                              <p:cond delay="0"/>
                            </p:stCondLst>
                            <p:childTnLst>
                              <p:par>
                                <p:cTn id="678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0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1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2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3" fill="hold">
                      <p:stCondLst>
                        <p:cond delay="indefinite"/>
                      </p:stCondLst>
                      <p:childTnLst>
                        <p:par>
                          <p:cTn id="684" fill="hold">
                            <p:stCondLst>
                              <p:cond delay="0"/>
                            </p:stCondLst>
                            <p:childTnLst>
                              <p:par>
                                <p:cTn id="68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7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8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9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0" fill="hold">
                      <p:stCondLst>
                        <p:cond delay="indefinite"/>
                      </p:stCondLst>
                      <p:childTnLst>
                        <p:par>
                          <p:cTn id="691" fill="hold">
                            <p:stCondLst>
                              <p:cond delay="0"/>
                            </p:stCondLst>
                            <p:childTnLst>
                              <p:par>
                                <p:cTn id="69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4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5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6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7" fill="hold">
                      <p:stCondLst>
                        <p:cond delay="indefinite"/>
                      </p:stCondLst>
                      <p:childTnLst>
                        <p:par>
                          <p:cTn id="698" fill="hold">
                            <p:stCondLst>
                              <p:cond delay="0"/>
                            </p:stCondLst>
                            <p:childTnLst>
                              <p:par>
                                <p:cTn id="69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1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2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3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4" fill="hold">
                      <p:stCondLst>
                        <p:cond delay="indefinite"/>
                      </p:stCondLst>
                      <p:childTnLst>
                        <p:par>
                          <p:cTn id="705" fill="hold">
                            <p:stCondLst>
                              <p:cond delay="0"/>
                            </p:stCondLst>
                            <p:childTnLst>
                              <p:par>
                                <p:cTn id="70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8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9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0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1" fill="hold">
                      <p:stCondLst>
                        <p:cond delay="indefinite"/>
                      </p:stCondLst>
                      <p:childTnLst>
                        <p:par>
                          <p:cTn id="712" fill="hold">
                            <p:stCondLst>
                              <p:cond delay="0"/>
                            </p:stCondLst>
                            <p:childTnLst>
                              <p:par>
                                <p:cTn id="71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5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6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8" fill="hold">
                      <p:stCondLst>
                        <p:cond delay="indefinite"/>
                      </p:stCondLst>
                      <p:childTnLst>
                        <p:par>
                          <p:cTn id="719" fill="hold">
                            <p:stCondLst>
                              <p:cond delay="0"/>
                            </p:stCondLst>
                            <p:childTnLst>
                              <p:par>
                                <p:cTn id="72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2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3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4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5" fill="hold">
                      <p:stCondLst>
                        <p:cond delay="indefinite"/>
                      </p:stCondLst>
                      <p:childTnLst>
                        <p:par>
                          <p:cTn id="726" fill="hold">
                            <p:stCondLst>
                              <p:cond delay="0"/>
                            </p:stCondLst>
                            <p:childTnLst>
                              <p:par>
                                <p:cTn id="72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9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0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2" fill="hold">
                      <p:stCondLst>
                        <p:cond delay="indefinite"/>
                      </p:stCondLst>
                      <p:childTnLst>
                        <p:par>
                          <p:cTn id="733" fill="hold">
                            <p:stCondLst>
                              <p:cond delay="0"/>
                            </p:stCondLst>
                            <p:childTnLst>
                              <p:par>
                                <p:cTn id="73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6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7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8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9" fill="hold">
                      <p:stCondLst>
                        <p:cond delay="indefinite"/>
                      </p:stCondLst>
                      <p:childTnLst>
                        <p:par>
                          <p:cTn id="740" fill="hold">
                            <p:stCondLst>
                              <p:cond delay="0"/>
                            </p:stCondLst>
                            <p:childTnLst>
                              <p:par>
                                <p:cTn id="74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3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4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5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6" fill="hold">
                      <p:stCondLst>
                        <p:cond delay="indefinite"/>
                      </p:stCondLst>
                      <p:childTnLst>
                        <p:par>
                          <p:cTn id="747" fill="hold">
                            <p:stCondLst>
                              <p:cond delay="0"/>
                            </p:stCondLst>
                            <p:childTnLst>
                              <p:par>
                                <p:cTn id="748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0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1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2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3" fill="hold">
                      <p:stCondLst>
                        <p:cond delay="indefinite"/>
                      </p:stCondLst>
                      <p:childTnLst>
                        <p:par>
                          <p:cTn id="754" fill="hold">
                            <p:stCondLst>
                              <p:cond delay="0"/>
                            </p:stCondLst>
                            <p:childTnLst>
                              <p:par>
                                <p:cTn id="75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7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8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9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0" fill="hold">
                      <p:stCondLst>
                        <p:cond delay="indefinite"/>
                      </p:stCondLst>
                      <p:childTnLst>
                        <p:par>
                          <p:cTn id="761" fill="hold">
                            <p:stCondLst>
                              <p:cond delay="0"/>
                            </p:stCondLst>
                            <p:childTnLst>
                              <p:par>
                                <p:cTn id="76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4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5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6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7" fill="hold">
                      <p:stCondLst>
                        <p:cond delay="indefinite"/>
                      </p:stCondLst>
                      <p:childTnLst>
                        <p:par>
                          <p:cTn id="768" fill="hold">
                            <p:stCondLst>
                              <p:cond delay="0"/>
                            </p:stCondLst>
                            <p:childTnLst>
                              <p:par>
                                <p:cTn id="76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1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2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3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4" fill="hold">
                      <p:stCondLst>
                        <p:cond delay="indefinite"/>
                      </p:stCondLst>
                      <p:childTnLst>
                        <p:par>
                          <p:cTn id="775" fill="hold">
                            <p:stCondLst>
                              <p:cond delay="0"/>
                            </p:stCondLst>
                            <p:childTnLst>
                              <p:par>
                                <p:cTn id="77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8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9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0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1" fill="hold">
                      <p:stCondLst>
                        <p:cond delay="indefinite"/>
                      </p:stCondLst>
                      <p:childTnLst>
                        <p:par>
                          <p:cTn id="782" fill="hold">
                            <p:stCondLst>
                              <p:cond delay="0"/>
                            </p:stCondLst>
                            <p:childTnLst>
                              <p:par>
                                <p:cTn id="78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5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6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8" fill="hold">
                      <p:stCondLst>
                        <p:cond delay="indefinite"/>
                      </p:stCondLst>
                      <p:childTnLst>
                        <p:par>
                          <p:cTn id="789" fill="hold">
                            <p:stCondLst>
                              <p:cond delay="0"/>
                            </p:stCondLst>
                            <p:childTnLst>
                              <p:par>
                                <p:cTn id="79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2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3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4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5" fill="hold">
                      <p:stCondLst>
                        <p:cond delay="indefinite"/>
                      </p:stCondLst>
                      <p:childTnLst>
                        <p:par>
                          <p:cTn id="796" fill="hold">
                            <p:stCondLst>
                              <p:cond delay="0"/>
                            </p:stCondLst>
                            <p:childTnLst>
                              <p:par>
                                <p:cTn id="79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9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0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1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2" fill="hold">
                      <p:stCondLst>
                        <p:cond delay="indefinite"/>
                      </p:stCondLst>
                      <p:childTnLst>
                        <p:par>
                          <p:cTn id="803" fill="hold">
                            <p:stCondLst>
                              <p:cond delay="0"/>
                            </p:stCondLst>
                            <p:childTnLst>
                              <p:par>
                                <p:cTn id="80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6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7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8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9" fill="hold">
                      <p:stCondLst>
                        <p:cond delay="indefinite"/>
                      </p:stCondLst>
                      <p:childTnLst>
                        <p:par>
                          <p:cTn id="810" fill="hold">
                            <p:stCondLst>
                              <p:cond delay="0"/>
                            </p:stCondLst>
                            <p:childTnLst>
                              <p:par>
                                <p:cTn id="81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3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4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5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6" fill="hold">
                      <p:stCondLst>
                        <p:cond delay="indefinite"/>
                      </p:stCondLst>
                      <p:childTnLst>
                        <p:par>
                          <p:cTn id="817" fill="hold">
                            <p:stCondLst>
                              <p:cond delay="0"/>
                            </p:stCondLst>
                            <p:childTnLst>
                              <p:par>
                                <p:cTn id="818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0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1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2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3" fill="hold">
                      <p:stCondLst>
                        <p:cond delay="indefinite"/>
                      </p:stCondLst>
                      <p:childTnLst>
                        <p:par>
                          <p:cTn id="824" fill="hold">
                            <p:stCondLst>
                              <p:cond delay="0"/>
                            </p:stCondLst>
                            <p:childTnLst>
                              <p:par>
                                <p:cTn id="82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7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8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9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0" fill="hold">
                      <p:stCondLst>
                        <p:cond delay="indefinite"/>
                      </p:stCondLst>
                      <p:childTnLst>
                        <p:par>
                          <p:cTn id="831" fill="hold">
                            <p:stCondLst>
                              <p:cond delay="0"/>
                            </p:stCondLst>
                            <p:childTnLst>
                              <p:par>
                                <p:cTn id="83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4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5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6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7" fill="hold">
                      <p:stCondLst>
                        <p:cond delay="indefinite"/>
                      </p:stCondLst>
                      <p:childTnLst>
                        <p:par>
                          <p:cTn id="838" fill="hold">
                            <p:stCondLst>
                              <p:cond delay="0"/>
                            </p:stCondLst>
                            <p:childTnLst>
                              <p:par>
                                <p:cTn id="83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1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2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3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4" fill="hold">
                      <p:stCondLst>
                        <p:cond delay="indefinite"/>
                      </p:stCondLst>
                      <p:childTnLst>
                        <p:par>
                          <p:cTn id="845" fill="hold">
                            <p:stCondLst>
                              <p:cond delay="0"/>
                            </p:stCondLst>
                            <p:childTnLst>
                              <p:par>
                                <p:cTn id="84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8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9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0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1" fill="hold">
                      <p:stCondLst>
                        <p:cond delay="indefinite"/>
                      </p:stCondLst>
                      <p:childTnLst>
                        <p:par>
                          <p:cTn id="852" fill="hold">
                            <p:stCondLst>
                              <p:cond delay="0"/>
                            </p:stCondLst>
                            <p:childTnLst>
                              <p:par>
                                <p:cTn id="85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5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6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7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8" fill="hold">
                      <p:stCondLst>
                        <p:cond delay="indefinite"/>
                      </p:stCondLst>
                      <p:childTnLst>
                        <p:par>
                          <p:cTn id="859" fill="hold">
                            <p:stCondLst>
                              <p:cond delay="0"/>
                            </p:stCondLst>
                            <p:childTnLst>
                              <p:par>
                                <p:cTn id="86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2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3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4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5" fill="hold">
                      <p:stCondLst>
                        <p:cond delay="indefinite"/>
                      </p:stCondLst>
                      <p:childTnLst>
                        <p:par>
                          <p:cTn id="866" fill="hold">
                            <p:stCondLst>
                              <p:cond delay="0"/>
                            </p:stCondLst>
                            <p:childTnLst>
                              <p:par>
                                <p:cTn id="86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9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0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1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2" fill="hold">
                      <p:stCondLst>
                        <p:cond delay="indefinite"/>
                      </p:stCondLst>
                      <p:childTnLst>
                        <p:par>
                          <p:cTn id="873" fill="hold">
                            <p:stCondLst>
                              <p:cond delay="0"/>
                            </p:stCondLst>
                            <p:childTnLst>
                              <p:par>
                                <p:cTn id="87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6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7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8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9" fill="hold">
                      <p:stCondLst>
                        <p:cond delay="indefinite"/>
                      </p:stCondLst>
                      <p:childTnLst>
                        <p:par>
                          <p:cTn id="880" fill="hold">
                            <p:stCondLst>
                              <p:cond delay="0"/>
                            </p:stCondLst>
                            <p:childTnLst>
                              <p:par>
                                <p:cTn id="88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3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4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5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5" grpId="0" animBg="1"/>
      <p:bldP spid="26" grpId="0" animBg="1"/>
      <p:bldP spid="27" grpId="0" animBg="1"/>
      <p:bldP spid="27" grpId="1" animBg="1"/>
      <p:bldP spid="28" grpId="0" animBg="1"/>
      <p:bldP spid="28" grpId="1" animBg="1"/>
      <p:bldP spid="29" grpId="0" animBg="1"/>
      <p:bldP spid="29" grpId="1" animBg="1"/>
      <p:bldP spid="30" grpId="0" animBg="1"/>
      <p:bldP spid="30" grpId="1" animBg="1"/>
      <p:bldP spid="31" grpId="0" animBg="1"/>
      <p:bldP spid="31" grpId="1" animBg="1"/>
      <p:bldP spid="32" grpId="0" animBg="1"/>
      <p:bldP spid="32" grpId="1" animBg="1"/>
      <p:bldP spid="33" grpId="0" animBg="1"/>
      <p:bldP spid="33" grpId="1" animBg="1"/>
      <p:bldP spid="34" grpId="0" animBg="1"/>
      <p:bldP spid="34" grpId="1" animBg="1"/>
      <p:bldP spid="35" grpId="0" animBg="1"/>
      <p:bldP spid="35" grpId="1" animBg="1"/>
      <p:bldP spid="36" grpId="0" animBg="1"/>
      <p:bldP spid="36" grpId="1" animBg="1"/>
      <p:bldP spid="37" grpId="0" animBg="1"/>
      <p:bldP spid="37" grpId="1" animBg="1"/>
      <p:bldP spid="38" grpId="0" animBg="1"/>
      <p:bldP spid="38" grpId="1" animBg="1"/>
      <p:bldP spid="39" grpId="0" animBg="1"/>
      <p:bldP spid="39" grpId="1" animBg="1"/>
      <p:bldP spid="40" grpId="0" animBg="1"/>
      <p:bldP spid="40" grpId="1" animBg="1"/>
      <p:bldP spid="41" grpId="0" animBg="1"/>
      <p:bldP spid="41" grpId="1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50" grpId="0" animBg="1"/>
      <p:bldP spid="50" grpId="1" animBg="1"/>
      <p:bldP spid="51" grpId="0" animBg="1"/>
      <p:bldP spid="51" grpId="1" animBg="1"/>
      <p:bldP spid="52" grpId="0" animBg="1"/>
      <p:bldP spid="52" grpId="1" animBg="1"/>
      <p:bldP spid="53" grpId="0" animBg="1"/>
      <p:bldP spid="53" grpId="1" animBg="1"/>
      <p:bldP spid="54" grpId="0" animBg="1"/>
      <p:bldP spid="54" grpId="1" animBg="1"/>
      <p:bldP spid="55" grpId="0" animBg="1"/>
      <p:bldP spid="55" grpId="1" animBg="1"/>
      <p:bldP spid="56" grpId="0" animBg="1"/>
      <p:bldP spid="57" grpId="0" animBg="1"/>
      <p:bldP spid="58" grpId="0" animBg="1"/>
      <p:bldP spid="59" grpId="0" animBg="1"/>
      <p:bldP spid="60" grpId="0" animBg="1"/>
      <p:bldP spid="61" grpId="0" animBg="1"/>
      <p:bldP spid="61" grpId="1" animBg="1"/>
      <p:bldP spid="62" grpId="0" animBg="1"/>
      <p:bldP spid="62" grpId="1" animBg="1"/>
      <p:bldP spid="63" grpId="0" animBg="1"/>
      <p:bldP spid="63" grpId="1" animBg="1"/>
      <p:bldP spid="64" grpId="0" animBg="1"/>
      <p:bldP spid="64" grpId="1" animBg="1"/>
      <p:bldP spid="65" grpId="0" animBg="1"/>
      <p:bldP spid="65" grpId="1" animBg="1"/>
      <p:bldP spid="66" grpId="0" animBg="1"/>
      <p:bldP spid="67" grpId="0" animBg="1"/>
      <p:bldP spid="68" grpId="0" animBg="1"/>
      <p:bldP spid="69" grpId="0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5" grpId="0" animBg="1"/>
      <p:bldP spid="76" grpId="0" animBg="1"/>
      <p:bldP spid="77" grpId="0" animBg="1"/>
      <p:bldP spid="77" grpId="1" animBg="1"/>
      <p:bldP spid="78" grpId="0" animBg="1"/>
      <p:bldP spid="78" grpId="1" animBg="1"/>
      <p:bldP spid="79" grpId="0" animBg="1"/>
      <p:bldP spid="79" grpId="1" animBg="1"/>
      <p:bldP spid="80" grpId="0" animBg="1"/>
      <p:bldP spid="81" grpId="0" animBg="1"/>
      <p:bldP spid="82" grpId="0" animBg="1"/>
      <p:bldP spid="82" grpId="1" animBg="1"/>
      <p:bldP spid="83" grpId="0" animBg="1"/>
      <p:bldP spid="83" grpId="1" animBg="1"/>
      <p:bldP spid="84" grpId="0" animBg="1"/>
      <p:bldP spid="85" grpId="0" animBg="1"/>
      <p:bldP spid="85" grpId="1" animBg="1"/>
      <p:bldP spid="86" grpId="0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94" grpId="0" animBg="1"/>
      <p:bldP spid="95" grpId="0" animBg="1"/>
      <p:bldP spid="96" grpId="0" animBg="1"/>
      <p:bldP spid="97" grpId="0" animBg="1"/>
      <p:bldP spid="98" grpId="0" animBg="1"/>
      <p:bldP spid="99" grpId="0" animBg="1"/>
      <p:bldP spid="100" grpId="0" animBg="1"/>
      <p:bldP spid="101" grpId="0" animBg="1"/>
      <p:bldP spid="102" grpId="0" animBg="1"/>
      <p:bldP spid="103" grpId="0" animBg="1"/>
      <p:bldP spid="104" grpId="0" animBg="1"/>
      <p:bldP spid="105" grpId="0" animBg="1"/>
      <p:bldP spid="106" grpId="0" animBg="1"/>
      <p:bldP spid="107" grpId="0" animBg="1"/>
      <p:bldP spid="108" grpId="0" animBg="1"/>
      <p:bldP spid="109" grpId="0" animBg="1"/>
      <p:bldP spid="110" grpId="0" animBg="1"/>
      <p:bldP spid="111" grpId="0" animBg="1"/>
      <p:bldP spid="112" grpId="0" animBg="1"/>
      <p:bldP spid="113" grpId="0" animBg="1"/>
      <p:bldP spid="114" grpId="0" animBg="1"/>
      <p:bldP spid="115" grpId="0" animBg="1"/>
      <p:bldP spid="116" grpId="0" animBg="1"/>
      <p:bldP spid="117" grpId="0" animBg="1"/>
      <p:bldP spid="118" grpId="0" animBg="1"/>
      <p:bldP spid="119" grpId="0" animBg="1"/>
      <p:bldP spid="120" grpId="0" animBg="1"/>
      <p:bldP spid="121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="" xmlns:a16="http://schemas.microsoft.com/office/drawing/2014/main" id="{8B09FD99-DF05-4EB9-B033-97C6F4ACBBB1}"/>
              </a:ext>
            </a:extLst>
          </p:cNvPr>
          <p:cNvSpPr/>
          <p:nvPr/>
        </p:nvSpPr>
        <p:spPr>
          <a:xfrm>
            <a:off x="599771" y="1673419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+ 2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="" xmlns:a16="http://schemas.microsoft.com/office/drawing/2014/main" id="{2E3E4A22-6189-419F-B363-DE0717115913}"/>
              </a:ext>
            </a:extLst>
          </p:cNvPr>
          <p:cNvSpPr/>
          <p:nvPr/>
        </p:nvSpPr>
        <p:spPr>
          <a:xfrm>
            <a:off x="599771" y="2241765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+ 3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="" xmlns:a16="http://schemas.microsoft.com/office/drawing/2014/main" id="{D41151A4-633F-45A1-9470-FB39D125E8C0}"/>
              </a:ext>
            </a:extLst>
          </p:cNvPr>
          <p:cNvSpPr/>
          <p:nvPr/>
        </p:nvSpPr>
        <p:spPr>
          <a:xfrm>
            <a:off x="599771" y="2810111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+ 4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="" xmlns:a16="http://schemas.microsoft.com/office/drawing/2014/main" id="{FD42A52E-D96C-479E-8742-A5DB14508C1E}"/>
              </a:ext>
            </a:extLst>
          </p:cNvPr>
          <p:cNvSpPr/>
          <p:nvPr/>
        </p:nvSpPr>
        <p:spPr>
          <a:xfrm>
            <a:off x="599771" y="3350016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+ 5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="" xmlns:a16="http://schemas.microsoft.com/office/drawing/2014/main" id="{ABE5E4DC-7824-43F6-9F93-83E0FE3DEE1F}"/>
              </a:ext>
            </a:extLst>
          </p:cNvPr>
          <p:cNvSpPr/>
          <p:nvPr/>
        </p:nvSpPr>
        <p:spPr>
          <a:xfrm>
            <a:off x="599771" y="3946803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+ 6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="" xmlns:a16="http://schemas.microsoft.com/office/drawing/2014/main" id="{D6DBDBAE-1CCB-41DA-A6FC-243071CC5FFF}"/>
              </a:ext>
            </a:extLst>
          </p:cNvPr>
          <p:cNvSpPr/>
          <p:nvPr/>
        </p:nvSpPr>
        <p:spPr>
          <a:xfrm>
            <a:off x="599771" y="4515149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+ 7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="" xmlns:a16="http://schemas.microsoft.com/office/drawing/2014/main" id="{4DF54044-C2EA-41C1-939A-33E987192129}"/>
              </a:ext>
            </a:extLst>
          </p:cNvPr>
          <p:cNvSpPr/>
          <p:nvPr/>
        </p:nvSpPr>
        <p:spPr>
          <a:xfrm>
            <a:off x="599771" y="5083495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+ 8</a:t>
            </a:r>
          </a:p>
        </p:txBody>
      </p:sp>
      <p:sp>
        <p:nvSpPr>
          <p:cNvPr id="11" name="Rectangle: Rounded Corners 10">
            <a:extLst>
              <a:ext uri="{FF2B5EF4-FFF2-40B4-BE49-F238E27FC236}">
                <a16:creationId xmlns="" xmlns:a16="http://schemas.microsoft.com/office/drawing/2014/main" id="{BF7C1427-BE34-46E2-A780-FB8EECE2AD55}"/>
              </a:ext>
            </a:extLst>
          </p:cNvPr>
          <p:cNvSpPr/>
          <p:nvPr/>
        </p:nvSpPr>
        <p:spPr>
          <a:xfrm>
            <a:off x="599771" y="5651842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+ 9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="" xmlns:a16="http://schemas.microsoft.com/office/drawing/2014/main" id="{F2F08BC2-3931-4B69-A58D-21E5D02EA5E4}"/>
              </a:ext>
            </a:extLst>
          </p:cNvPr>
          <p:cNvSpPr/>
          <p:nvPr/>
        </p:nvSpPr>
        <p:spPr>
          <a:xfrm>
            <a:off x="1855057" y="224176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+ 3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="" xmlns:a16="http://schemas.microsoft.com/office/drawing/2014/main" id="{406776A2-8AFB-4AA2-993A-CE87EFEBD49F}"/>
              </a:ext>
            </a:extLst>
          </p:cNvPr>
          <p:cNvSpPr/>
          <p:nvPr/>
        </p:nvSpPr>
        <p:spPr>
          <a:xfrm>
            <a:off x="1855057" y="281011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+ 4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="" xmlns:a16="http://schemas.microsoft.com/office/drawing/2014/main" id="{CE5B4049-CF72-40EE-9F7D-50A94DBC56D8}"/>
              </a:ext>
            </a:extLst>
          </p:cNvPr>
          <p:cNvSpPr/>
          <p:nvPr/>
        </p:nvSpPr>
        <p:spPr>
          <a:xfrm>
            <a:off x="1855057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+ 5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="" xmlns:a16="http://schemas.microsoft.com/office/drawing/2014/main" id="{5A58D52A-C964-4D8A-96FD-E19DB9633246}"/>
              </a:ext>
            </a:extLst>
          </p:cNvPr>
          <p:cNvSpPr/>
          <p:nvPr/>
        </p:nvSpPr>
        <p:spPr>
          <a:xfrm>
            <a:off x="1855057" y="391836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+ 6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="" xmlns:a16="http://schemas.microsoft.com/office/drawing/2014/main" id="{4BD21EA2-F93B-44D1-85C7-6A6E3C93E273}"/>
              </a:ext>
            </a:extLst>
          </p:cNvPr>
          <p:cNvSpPr/>
          <p:nvPr/>
        </p:nvSpPr>
        <p:spPr>
          <a:xfrm>
            <a:off x="185505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+ 7</a:t>
            </a:r>
          </a:p>
        </p:txBody>
      </p:sp>
      <p:sp>
        <p:nvSpPr>
          <p:cNvPr id="25" name="Rectangle: Rounded Corners 24">
            <a:extLst>
              <a:ext uri="{FF2B5EF4-FFF2-40B4-BE49-F238E27FC236}">
                <a16:creationId xmlns="" xmlns:a16="http://schemas.microsoft.com/office/drawing/2014/main" id="{8694CE31-4550-47FE-91FB-296C5DF2E108}"/>
              </a:ext>
            </a:extLst>
          </p:cNvPr>
          <p:cNvSpPr/>
          <p:nvPr/>
        </p:nvSpPr>
        <p:spPr>
          <a:xfrm>
            <a:off x="185505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+ 8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="" xmlns:a16="http://schemas.microsoft.com/office/drawing/2014/main" id="{CD2B0172-9EC6-48A2-A354-5C23F4A69F7A}"/>
              </a:ext>
            </a:extLst>
          </p:cNvPr>
          <p:cNvSpPr/>
          <p:nvPr/>
        </p:nvSpPr>
        <p:spPr>
          <a:xfrm>
            <a:off x="185505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+ 9</a:t>
            </a:r>
          </a:p>
        </p:txBody>
      </p:sp>
      <p:sp>
        <p:nvSpPr>
          <p:cNvPr id="43" name="Rectangle: Rounded Corners 42">
            <a:extLst>
              <a:ext uri="{FF2B5EF4-FFF2-40B4-BE49-F238E27FC236}">
                <a16:creationId xmlns="" xmlns:a16="http://schemas.microsoft.com/office/drawing/2014/main" id="{DCED0436-6485-4B52-9987-9D99B2132209}"/>
              </a:ext>
            </a:extLst>
          </p:cNvPr>
          <p:cNvSpPr/>
          <p:nvPr/>
        </p:nvSpPr>
        <p:spPr>
          <a:xfrm>
            <a:off x="3233408" y="281011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+ 4</a:t>
            </a:r>
          </a:p>
        </p:txBody>
      </p:sp>
      <p:sp>
        <p:nvSpPr>
          <p:cNvPr id="44" name="Rectangle: Rounded Corners 43">
            <a:extLst>
              <a:ext uri="{FF2B5EF4-FFF2-40B4-BE49-F238E27FC236}">
                <a16:creationId xmlns="" xmlns:a16="http://schemas.microsoft.com/office/drawing/2014/main" id="{6881837E-D303-4482-A40A-292791123990}"/>
              </a:ext>
            </a:extLst>
          </p:cNvPr>
          <p:cNvSpPr/>
          <p:nvPr/>
        </p:nvSpPr>
        <p:spPr>
          <a:xfrm>
            <a:off x="3233408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+ 5</a:t>
            </a:r>
          </a:p>
        </p:txBody>
      </p:sp>
      <p:sp>
        <p:nvSpPr>
          <p:cNvPr id="45" name="Rectangle: Rounded Corners 44">
            <a:extLst>
              <a:ext uri="{FF2B5EF4-FFF2-40B4-BE49-F238E27FC236}">
                <a16:creationId xmlns="" xmlns:a16="http://schemas.microsoft.com/office/drawing/2014/main" id="{F2F98E03-2FCF-4F4D-A5CF-4C4CACA02386}"/>
              </a:ext>
            </a:extLst>
          </p:cNvPr>
          <p:cNvSpPr/>
          <p:nvPr/>
        </p:nvSpPr>
        <p:spPr>
          <a:xfrm>
            <a:off x="3233408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+ 6</a:t>
            </a:r>
          </a:p>
        </p:txBody>
      </p:sp>
      <p:sp>
        <p:nvSpPr>
          <p:cNvPr id="46" name="Rectangle: Rounded Corners 45">
            <a:extLst>
              <a:ext uri="{FF2B5EF4-FFF2-40B4-BE49-F238E27FC236}">
                <a16:creationId xmlns="" xmlns:a16="http://schemas.microsoft.com/office/drawing/2014/main" id="{335532EA-B19E-4ED7-BE38-817FB47B1A2C}"/>
              </a:ext>
            </a:extLst>
          </p:cNvPr>
          <p:cNvSpPr/>
          <p:nvPr/>
        </p:nvSpPr>
        <p:spPr>
          <a:xfrm>
            <a:off x="3233408" y="4486708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+ 7</a:t>
            </a:r>
          </a:p>
        </p:txBody>
      </p:sp>
      <p:sp>
        <p:nvSpPr>
          <p:cNvPr id="47" name="Rectangle: Rounded Corners 46">
            <a:extLst>
              <a:ext uri="{FF2B5EF4-FFF2-40B4-BE49-F238E27FC236}">
                <a16:creationId xmlns="" xmlns:a16="http://schemas.microsoft.com/office/drawing/2014/main" id="{DE5AE5F3-0E62-441B-B9EB-85045905F665}"/>
              </a:ext>
            </a:extLst>
          </p:cNvPr>
          <p:cNvSpPr/>
          <p:nvPr/>
        </p:nvSpPr>
        <p:spPr>
          <a:xfrm>
            <a:off x="3233408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+ 8</a:t>
            </a:r>
          </a:p>
        </p:txBody>
      </p:sp>
      <p:sp>
        <p:nvSpPr>
          <p:cNvPr id="48" name="Rectangle: Rounded Corners 47">
            <a:extLst>
              <a:ext uri="{FF2B5EF4-FFF2-40B4-BE49-F238E27FC236}">
                <a16:creationId xmlns="" xmlns:a16="http://schemas.microsoft.com/office/drawing/2014/main" id="{BFD2C50D-083C-4E39-A973-0817BD295223}"/>
              </a:ext>
            </a:extLst>
          </p:cNvPr>
          <p:cNvSpPr/>
          <p:nvPr/>
        </p:nvSpPr>
        <p:spPr>
          <a:xfrm>
            <a:off x="3233408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+ 9</a:t>
            </a:r>
          </a:p>
        </p:txBody>
      </p:sp>
      <p:sp>
        <p:nvSpPr>
          <p:cNvPr id="56" name="Rectangle: Rounded Corners 55">
            <a:extLst>
              <a:ext uri="{FF2B5EF4-FFF2-40B4-BE49-F238E27FC236}">
                <a16:creationId xmlns="" xmlns:a16="http://schemas.microsoft.com/office/drawing/2014/main" id="{F36361D7-FA6A-4C3A-B363-C54CFF6ECBA7}"/>
              </a:ext>
            </a:extLst>
          </p:cNvPr>
          <p:cNvSpPr/>
          <p:nvPr/>
        </p:nvSpPr>
        <p:spPr>
          <a:xfrm>
            <a:off x="4611607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+ 5</a:t>
            </a:r>
          </a:p>
        </p:txBody>
      </p:sp>
      <p:sp>
        <p:nvSpPr>
          <p:cNvPr id="57" name="Rectangle: Rounded Corners 56">
            <a:extLst>
              <a:ext uri="{FF2B5EF4-FFF2-40B4-BE49-F238E27FC236}">
                <a16:creationId xmlns="" xmlns:a16="http://schemas.microsoft.com/office/drawing/2014/main" id="{DFCD14BB-5D15-4475-9565-FF159B521545}"/>
              </a:ext>
            </a:extLst>
          </p:cNvPr>
          <p:cNvSpPr/>
          <p:nvPr/>
        </p:nvSpPr>
        <p:spPr>
          <a:xfrm>
            <a:off x="461160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+ 6</a:t>
            </a:r>
          </a:p>
        </p:txBody>
      </p:sp>
      <p:sp>
        <p:nvSpPr>
          <p:cNvPr id="58" name="Rectangle: Rounded Corners 57">
            <a:extLst>
              <a:ext uri="{FF2B5EF4-FFF2-40B4-BE49-F238E27FC236}">
                <a16:creationId xmlns="" xmlns:a16="http://schemas.microsoft.com/office/drawing/2014/main" id="{C829E872-62DA-4554-80D0-66AF9D2FD0F4}"/>
              </a:ext>
            </a:extLst>
          </p:cNvPr>
          <p:cNvSpPr/>
          <p:nvPr/>
        </p:nvSpPr>
        <p:spPr>
          <a:xfrm>
            <a:off x="461160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+ 7</a:t>
            </a:r>
          </a:p>
        </p:txBody>
      </p:sp>
      <p:sp>
        <p:nvSpPr>
          <p:cNvPr id="59" name="Rectangle: Rounded Corners 58">
            <a:extLst>
              <a:ext uri="{FF2B5EF4-FFF2-40B4-BE49-F238E27FC236}">
                <a16:creationId xmlns="" xmlns:a16="http://schemas.microsoft.com/office/drawing/2014/main" id="{E28097EE-BFBC-407B-8260-2AF1DCA3BB8E}"/>
              </a:ext>
            </a:extLst>
          </p:cNvPr>
          <p:cNvSpPr/>
          <p:nvPr/>
        </p:nvSpPr>
        <p:spPr>
          <a:xfrm>
            <a:off x="4611607" y="505505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+ 8</a:t>
            </a:r>
          </a:p>
        </p:txBody>
      </p:sp>
      <p:sp>
        <p:nvSpPr>
          <p:cNvPr id="60" name="Rectangle: Rounded Corners 59">
            <a:extLst>
              <a:ext uri="{FF2B5EF4-FFF2-40B4-BE49-F238E27FC236}">
                <a16:creationId xmlns="" xmlns:a16="http://schemas.microsoft.com/office/drawing/2014/main" id="{FA4BA8C7-5B67-4FCC-8E8C-C25A07B46444}"/>
              </a:ext>
            </a:extLst>
          </p:cNvPr>
          <p:cNvSpPr/>
          <p:nvPr/>
        </p:nvSpPr>
        <p:spPr>
          <a:xfrm>
            <a:off x="461160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+ 9</a:t>
            </a:r>
          </a:p>
        </p:txBody>
      </p:sp>
      <p:sp>
        <p:nvSpPr>
          <p:cNvPr id="66" name="Rectangle: Rounded Corners 65">
            <a:extLst>
              <a:ext uri="{FF2B5EF4-FFF2-40B4-BE49-F238E27FC236}">
                <a16:creationId xmlns="" xmlns:a16="http://schemas.microsoft.com/office/drawing/2014/main" id="{31D710A5-573F-46B8-9354-B11CC87FE4A1}"/>
              </a:ext>
            </a:extLst>
          </p:cNvPr>
          <p:cNvSpPr/>
          <p:nvPr/>
        </p:nvSpPr>
        <p:spPr>
          <a:xfrm>
            <a:off x="594354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+ 6</a:t>
            </a:r>
          </a:p>
        </p:txBody>
      </p:sp>
      <p:sp>
        <p:nvSpPr>
          <p:cNvPr id="67" name="Rectangle: Rounded Corners 66">
            <a:extLst>
              <a:ext uri="{FF2B5EF4-FFF2-40B4-BE49-F238E27FC236}">
                <a16:creationId xmlns="" xmlns:a16="http://schemas.microsoft.com/office/drawing/2014/main" id="{537E75C6-610A-4EC6-A0C2-AAF186DC64A6}"/>
              </a:ext>
            </a:extLst>
          </p:cNvPr>
          <p:cNvSpPr/>
          <p:nvPr/>
        </p:nvSpPr>
        <p:spPr>
          <a:xfrm>
            <a:off x="594354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+ 7</a:t>
            </a:r>
          </a:p>
        </p:txBody>
      </p:sp>
      <p:sp>
        <p:nvSpPr>
          <p:cNvPr id="68" name="Rectangle: Rounded Corners 67">
            <a:extLst>
              <a:ext uri="{FF2B5EF4-FFF2-40B4-BE49-F238E27FC236}">
                <a16:creationId xmlns="" xmlns:a16="http://schemas.microsoft.com/office/drawing/2014/main" id="{45641E01-6F52-4218-9705-784C2B0D7E85}"/>
              </a:ext>
            </a:extLst>
          </p:cNvPr>
          <p:cNvSpPr/>
          <p:nvPr/>
        </p:nvSpPr>
        <p:spPr>
          <a:xfrm>
            <a:off x="594354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+ 8</a:t>
            </a:r>
          </a:p>
        </p:txBody>
      </p:sp>
      <p:sp>
        <p:nvSpPr>
          <p:cNvPr id="69" name="Rectangle: Rounded Corners 68">
            <a:extLst>
              <a:ext uri="{FF2B5EF4-FFF2-40B4-BE49-F238E27FC236}">
                <a16:creationId xmlns="" xmlns:a16="http://schemas.microsoft.com/office/drawing/2014/main" id="{EDA72B44-D7F9-4D5E-977F-125979441278}"/>
              </a:ext>
            </a:extLst>
          </p:cNvPr>
          <p:cNvSpPr/>
          <p:nvPr/>
        </p:nvSpPr>
        <p:spPr>
          <a:xfrm>
            <a:off x="5943547" y="562340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+ 9</a:t>
            </a:r>
          </a:p>
        </p:txBody>
      </p:sp>
      <p:sp>
        <p:nvSpPr>
          <p:cNvPr id="74" name="Rectangle: Rounded Corners 73">
            <a:extLst>
              <a:ext uri="{FF2B5EF4-FFF2-40B4-BE49-F238E27FC236}">
                <a16:creationId xmlns="" xmlns:a16="http://schemas.microsoft.com/office/drawing/2014/main" id="{7C633CB1-6D5A-4218-A5E4-A9DC7882C13A}"/>
              </a:ext>
            </a:extLst>
          </p:cNvPr>
          <p:cNvSpPr/>
          <p:nvPr/>
        </p:nvSpPr>
        <p:spPr>
          <a:xfrm>
            <a:off x="7310832" y="450627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4 + 7</a:t>
            </a:r>
          </a:p>
        </p:txBody>
      </p:sp>
      <p:sp>
        <p:nvSpPr>
          <p:cNvPr id="75" name="Rectangle: Rounded Corners 74">
            <a:extLst>
              <a:ext uri="{FF2B5EF4-FFF2-40B4-BE49-F238E27FC236}">
                <a16:creationId xmlns="" xmlns:a16="http://schemas.microsoft.com/office/drawing/2014/main" id="{E97A02D0-7030-4298-A93D-70CE69C65AA6}"/>
              </a:ext>
            </a:extLst>
          </p:cNvPr>
          <p:cNvSpPr/>
          <p:nvPr/>
        </p:nvSpPr>
        <p:spPr>
          <a:xfrm>
            <a:off x="7310832" y="5074620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4 + 8</a:t>
            </a:r>
          </a:p>
        </p:txBody>
      </p:sp>
      <p:sp>
        <p:nvSpPr>
          <p:cNvPr id="76" name="Rectangle: Rounded Corners 75">
            <a:extLst>
              <a:ext uri="{FF2B5EF4-FFF2-40B4-BE49-F238E27FC236}">
                <a16:creationId xmlns="" xmlns:a16="http://schemas.microsoft.com/office/drawing/2014/main" id="{ED9DC636-D7BA-44B2-AA15-BABB32C3C881}"/>
              </a:ext>
            </a:extLst>
          </p:cNvPr>
          <p:cNvSpPr/>
          <p:nvPr/>
        </p:nvSpPr>
        <p:spPr>
          <a:xfrm>
            <a:off x="7310832" y="564296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4 + 9</a:t>
            </a:r>
          </a:p>
        </p:txBody>
      </p:sp>
      <p:sp>
        <p:nvSpPr>
          <p:cNvPr id="80" name="Rectangle: Rounded Corners 79">
            <a:extLst>
              <a:ext uri="{FF2B5EF4-FFF2-40B4-BE49-F238E27FC236}">
                <a16:creationId xmlns="" xmlns:a16="http://schemas.microsoft.com/office/drawing/2014/main" id="{A848564F-EA53-418C-A850-BF48239DECD9}"/>
              </a:ext>
            </a:extLst>
          </p:cNvPr>
          <p:cNvSpPr/>
          <p:nvPr/>
        </p:nvSpPr>
        <p:spPr>
          <a:xfrm>
            <a:off x="8676087" y="507156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3 + 8</a:t>
            </a:r>
          </a:p>
        </p:txBody>
      </p:sp>
      <p:sp>
        <p:nvSpPr>
          <p:cNvPr id="81" name="Rectangle: Rounded Corners 80">
            <a:extLst>
              <a:ext uri="{FF2B5EF4-FFF2-40B4-BE49-F238E27FC236}">
                <a16:creationId xmlns="" xmlns:a16="http://schemas.microsoft.com/office/drawing/2014/main" id="{509AFB15-396D-4DB7-A9A3-E512BD18E8D7}"/>
              </a:ext>
            </a:extLst>
          </p:cNvPr>
          <p:cNvSpPr/>
          <p:nvPr/>
        </p:nvSpPr>
        <p:spPr>
          <a:xfrm>
            <a:off x="8676087" y="563990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3 + 9</a:t>
            </a:r>
          </a:p>
        </p:txBody>
      </p:sp>
      <p:sp>
        <p:nvSpPr>
          <p:cNvPr id="84" name="Rectangle: Rounded Corners 83">
            <a:extLst>
              <a:ext uri="{FF2B5EF4-FFF2-40B4-BE49-F238E27FC236}">
                <a16:creationId xmlns="" xmlns:a16="http://schemas.microsoft.com/office/drawing/2014/main" id="{DAE2C06E-C221-496D-9769-6ABE0E045813}"/>
              </a:ext>
            </a:extLst>
          </p:cNvPr>
          <p:cNvSpPr/>
          <p:nvPr/>
        </p:nvSpPr>
        <p:spPr>
          <a:xfrm>
            <a:off x="10055514" y="563990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2 + 9</a:t>
            </a:r>
          </a:p>
        </p:txBody>
      </p:sp>
      <p:sp>
        <p:nvSpPr>
          <p:cNvPr id="86" name="Google Shape;290;p7">
            <a:extLst>
              <a:ext uri="{FF2B5EF4-FFF2-40B4-BE49-F238E27FC236}">
                <a16:creationId xmlns="" xmlns:a16="http://schemas.microsoft.com/office/drawing/2014/main" id="{79AE230B-B8B1-4956-9120-52D0921A9357}"/>
              </a:ext>
            </a:extLst>
          </p:cNvPr>
          <p:cNvSpPr txBox="1"/>
          <p:nvPr/>
        </p:nvSpPr>
        <p:spPr>
          <a:xfrm>
            <a:off x="3953422" y="776267"/>
            <a:ext cx="4585437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4400" b="1" dirty="0">
                <a:ln w="22225">
                  <a:noFill/>
                  <a:prstDash val="solid"/>
                </a:ln>
                <a:solidFill>
                  <a:srgbClr val="FFFF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BẢNG CỘNG</a:t>
            </a:r>
            <a:endParaRPr lang="en-US" sz="4000" b="1" dirty="0">
              <a:ln w="22225">
                <a:noFill/>
                <a:prstDash val="solid"/>
              </a:ln>
              <a:solidFill>
                <a:srgbClr val="FFFF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="" xmlns:a16="http://schemas.microsoft.com/office/drawing/2014/main" id="{6FEACA79-A1BE-4507-9AFD-0B7947DC1674}"/>
              </a:ext>
            </a:extLst>
          </p:cNvPr>
          <p:cNvSpPr/>
          <p:nvPr/>
        </p:nvSpPr>
        <p:spPr>
          <a:xfrm>
            <a:off x="390619" y="1455938"/>
            <a:ext cx="1296140" cy="4785064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Rectangle 86">
            <a:extLst>
              <a:ext uri="{FF2B5EF4-FFF2-40B4-BE49-F238E27FC236}">
                <a16:creationId xmlns="" xmlns:a16="http://schemas.microsoft.com/office/drawing/2014/main" id="{8766B2E7-E185-4752-BAD0-5C0D260766F1}"/>
              </a:ext>
            </a:extLst>
          </p:cNvPr>
          <p:cNvSpPr/>
          <p:nvPr/>
        </p:nvSpPr>
        <p:spPr>
          <a:xfrm>
            <a:off x="1733353" y="2055303"/>
            <a:ext cx="1296140" cy="4185699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Rectangle 87">
            <a:extLst>
              <a:ext uri="{FF2B5EF4-FFF2-40B4-BE49-F238E27FC236}">
                <a16:creationId xmlns="" xmlns:a16="http://schemas.microsoft.com/office/drawing/2014/main" id="{FD1696ED-14B0-4969-800F-3289F4524140}"/>
              </a:ext>
            </a:extLst>
          </p:cNvPr>
          <p:cNvSpPr/>
          <p:nvPr/>
        </p:nvSpPr>
        <p:spPr>
          <a:xfrm>
            <a:off x="3115174" y="2623649"/>
            <a:ext cx="1296140" cy="3626508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Rectangle 88">
            <a:extLst>
              <a:ext uri="{FF2B5EF4-FFF2-40B4-BE49-F238E27FC236}">
                <a16:creationId xmlns="" xmlns:a16="http://schemas.microsoft.com/office/drawing/2014/main" id="{46F4A836-F10B-4C66-9C48-840FF5C51A57}"/>
              </a:ext>
            </a:extLst>
          </p:cNvPr>
          <p:cNvSpPr/>
          <p:nvPr/>
        </p:nvSpPr>
        <p:spPr>
          <a:xfrm>
            <a:off x="4509892" y="3191995"/>
            <a:ext cx="1296140" cy="3051218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 89">
            <a:extLst>
              <a:ext uri="{FF2B5EF4-FFF2-40B4-BE49-F238E27FC236}">
                <a16:creationId xmlns="" xmlns:a16="http://schemas.microsoft.com/office/drawing/2014/main" id="{E0C97F3C-B8A6-4567-8AB8-B236C8E542FA}"/>
              </a:ext>
            </a:extLst>
          </p:cNvPr>
          <p:cNvSpPr/>
          <p:nvPr/>
        </p:nvSpPr>
        <p:spPr>
          <a:xfrm>
            <a:off x="5798670" y="3760341"/>
            <a:ext cx="1296140" cy="2499800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Rectangle 90">
            <a:extLst>
              <a:ext uri="{FF2B5EF4-FFF2-40B4-BE49-F238E27FC236}">
                <a16:creationId xmlns="" xmlns:a16="http://schemas.microsoft.com/office/drawing/2014/main" id="{42D741EA-F8F0-4A3A-A5EF-A30A73DD4257}"/>
              </a:ext>
            </a:extLst>
          </p:cNvPr>
          <p:cNvSpPr/>
          <p:nvPr/>
        </p:nvSpPr>
        <p:spPr>
          <a:xfrm>
            <a:off x="7186026" y="4233265"/>
            <a:ext cx="1296140" cy="2007737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Rectangle 91">
            <a:extLst>
              <a:ext uri="{FF2B5EF4-FFF2-40B4-BE49-F238E27FC236}">
                <a16:creationId xmlns="" xmlns:a16="http://schemas.microsoft.com/office/drawing/2014/main" id="{9E6CC0EC-8485-4667-BF81-1852B28CA035}"/>
              </a:ext>
            </a:extLst>
          </p:cNvPr>
          <p:cNvSpPr/>
          <p:nvPr/>
        </p:nvSpPr>
        <p:spPr>
          <a:xfrm>
            <a:off x="8538859" y="4897032"/>
            <a:ext cx="1296140" cy="1334667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Rectangle 92">
            <a:extLst>
              <a:ext uri="{FF2B5EF4-FFF2-40B4-BE49-F238E27FC236}">
                <a16:creationId xmlns="" xmlns:a16="http://schemas.microsoft.com/office/drawing/2014/main" id="{F41D0A49-1FAA-41FC-A53D-ADFFF595BAEE}"/>
              </a:ext>
            </a:extLst>
          </p:cNvPr>
          <p:cNvSpPr/>
          <p:nvPr/>
        </p:nvSpPr>
        <p:spPr>
          <a:xfrm>
            <a:off x="9918326" y="5465379"/>
            <a:ext cx="1296140" cy="766320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Speech Bubble: Rectangle with Corners Rounded 3">
            <a:extLst>
              <a:ext uri="{FF2B5EF4-FFF2-40B4-BE49-F238E27FC236}">
                <a16:creationId xmlns="" xmlns:a16="http://schemas.microsoft.com/office/drawing/2014/main" id="{38A91FB8-A862-4871-AD62-F40B7ABA2038}"/>
              </a:ext>
            </a:extLst>
          </p:cNvPr>
          <p:cNvSpPr/>
          <p:nvPr/>
        </p:nvSpPr>
        <p:spPr>
          <a:xfrm>
            <a:off x="2130641" y="767392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>
            <a:solidFill>
              <a:srgbClr val="FF0000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/>
              <a:t>Bảng</a:t>
            </a:r>
            <a:r>
              <a:rPr lang="en-US" sz="2000" b="1" dirty="0"/>
              <a:t> </a:t>
            </a:r>
            <a:r>
              <a:rPr lang="en-US" sz="2000" b="1" dirty="0" err="1"/>
              <a:t>cộng</a:t>
            </a:r>
            <a:r>
              <a:rPr lang="en-US" sz="2000" b="1" dirty="0"/>
              <a:t> 9 </a:t>
            </a:r>
            <a:r>
              <a:rPr lang="en-US" sz="2000" b="1" dirty="0" err="1"/>
              <a:t>với</a:t>
            </a:r>
            <a:r>
              <a:rPr lang="en-US" sz="2000" b="1" dirty="0"/>
              <a:t> </a:t>
            </a:r>
            <a:r>
              <a:rPr lang="en-US" sz="2000" b="1" dirty="0" err="1"/>
              <a:t>một</a:t>
            </a:r>
            <a:r>
              <a:rPr lang="en-US" sz="2000" b="1" dirty="0"/>
              <a:t> </a:t>
            </a:r>
            <a:r>
              <a:rPr lang="en-US" sz="2000" b="1" dirty="0" err="1"/>
              <a:t>số</a:t>
            </a:r>
            <a:endParaRPr lang="en-US" sz="2000" b="1" dirty="0"/>
          </a:p>
        </p:txBody>
      </p:sp>
      <p:sp>
        <p:nvSpPr>
          <p:cNvPr id="94" name="Speech Bubble: Rectangle with Corners Rounded 93">
            <a:extLst>
              <a:ext uri="{FF2B5EF4-FFF2-40B4-BE49-F238E27FC236}">
                <a16:creationId xmlns="" xmlns:a16="http://schemas.microsoft.com/office/drawing/2014/main" id="{C0523A43-2E98-410B-A1CD-B793EAAF3182}"/>
              </a:ext>
            </a:extLst>
          </p:cNvPr>
          <p:cNvSpPr/>
          <p:nvPr/>
        </p:nvSpPr>
        <p:spPr>
          <a:xfrm>
            <a:off x="3486816" y="1168957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0070C0"/>
                </a:solidFill>
              </a:rPr>
              <a:t>Bảng</a:t>
            </a:r>
            <a:r>
              <a:rPr lang="en-US" sz="2000" b="1" dirty="0">
                <a:solidFill>
                  <a:srgbClr val="0070C0"/>
                </a:solidFill>
              </a:rPr>
              <a:t> </a:t>
            </a:r>
            <a:r>
              <a:rPr lang="en-US" sz="2000" b="1" dirty="0" err="1">
                <a:solidFill>
                  <a:srgbClr val="0070C0"/>
                </a:solidFill>
              </a:rPr>
              <a:t>cộng</a:t>
            </a:r>
            <a:r>
              <a:rPr lang="en-US" sz="2000" b="1" dirty="0">
                <a:solidFill>
                  <a:srgbClr val="0070C0"/>
                </a:solidFill>
              </a:rPr>
              <a:t> 8 </a:t>
            </a:r>
            <a:r>
              <a:rPr lang="en-US" sz="2000" b="1" dirty="0" err="1">
                <a:solidFill>
                  <a:srgbClr val="0070C0"/>
                </a:solidFill>
              </a:rPr>
              <a:t>với</a:t>
            </a:r>
            <a:r>
              <a:rPr lang="en-US" sz="2000" b="1" dirty="0">
                <a:solidFill>
                  <a:srgbClr val="0070C0"/>
                </a:solidFill>
              </a:rPr>
              <a:t> </a:t>
            </a:r>
            <a:r>
              <a:rPr lang="en-US" sz="2000" b="1" dirty="0" err="1">
                <a:solidFill>
                  <a:srgbClr val="0070C0"/>
                </a:solidFill>
              </a:rPr>
              <a:t>một</a:t>
            </a:r>
            <a:r>
              <a:rPr lang="en-US" sz="2000" b="1" dirty="0">
                <a:solidFill>
                  <a:srgbClr val="0070C0"/>
                </a:solidFill>
              </a:rPr>
              <a:t> </a:t>
            </a:r>
            <a:r>
              <a:rPr lang="en-US" sz="2000" b="1" dirty="0" err="1">
                <a:solidFill>
                  <a:srgbClr val="0070C0"/>
                </a:solidFill>
              </a:rPr>
              <a:t>số</a:t>
            </a:r>
            <a:endParaRPr lang="en-US" sz="2000" b="1" dirty="0">
              <a:solidFill>
                <a:srgbClr val="0070C0"/>
              </a:solidFill>
            </a:endParaRPr>
          </a:p>
        </p:txBody>
      </p:sp>
      <p:sp>
        <p:nvSpPr>
          <p:cNvPr id="95" name="Speech Bubble: Rectangle with Corners Rounded 94">
            <a:extLst>
              <a:ext uri="{FF2B5EF4-FFF2-40B4-BE49-F238E27FC236}">
                <a16:creationId xmlns="" xmlns:a16="http://schemas.microsoft.com/office/drawing/2014/main" id="{3ED80CF6-C35F-45F6-82D9-5CE2B4065895}"/>
              </a:ext>
            </a:extLst>
          </p:cNvPr>
          <p:cNvSpPr/>
          <p:nvPr/>
        </p:nvSpPr>
        <p:spPr>
          <a:xfrm>
            <a:off x="4829550" y="1698273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 w="38100">
            <a:solidFill>
              <a:srgbClr val="7030A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7030A0"/>
                </a:solidFill>
              </a:rPr>
              <a:t>Bảng</a:t>
            </a:r>
            <a:r>
              <a:rPr lang="en-US" sz="2000" b="1" dirty="0">
                <a:solidFill>
                  <a:srgbClr val="7030A0"/>
                </a:solidFill>
              </a:rPr>
              <a:t> </a:t>
            </a:r>
            <a:r>
              <a:rPr lang="en-US" sz="2000" b="1" dirty="0" err="1">
                <a:solidFill>
                  <a:srgbClr val="7030A0"/>
                </a:solidFill>
              </a:rPr>
              <a:t>cộng</a:t>
            </a:r>
            <a:r>
              <a:rPr lang="en-US" sz="2000" b="1" dirty="0">
                <a:solidFill>
                  <a:srgbClr val="7030A0"/>
                </a:solidFill>
              </a:rPr>
              <a:t> 7 </a:t>
            </a:r>
            <a:r>
              <a:rPr lang="en-US" sz="2000" b="1" dirty="0" err="1">
                <a:solidFill>
                  <a:srgbClr val="7030A0"/>
                </a:solidFill>
              </a:rPr>
              <a:t>với</a:t>
            </a:r>
            <a:r>
              <a:rPr lang="en-US" sz="2000" b="1" dirty="0">
                <a:solidFill>
                  <a:srgbClr val="7030A0"/>
                </a:solidFill>
              </a:rPr>
              <a:t> </a:t>
            </a:r>
            <a:r>
              <a:rPr lang="en-US" sz="2000" b="1" dirty="0" err="1">
                <a:solidFill>
                  <a:srgbClr val="7030A0"/>
                </a:solidFill>
              </a:rPr>
              <a:t>một</a:t>
            </a:r>
            <a:r>
              <a:rPr lang="en-US" sz="2000" b="1" dirty="0">
                <a:solidFill>
                  <a:srgbClr val="7030A0"/>
                </a:solidFill>
              </a:rPr>
              <a:t> </a:t>
            </a:r>
            <a:r>
              <a:rPr lang="en-US" sz="2000" b="1" dirty="0" err="1">
                <a:solidFill>
                  <a:srgbClr val="7030A0"/>
                </a:solidFill>
              </a:rPr>
              <a:t>số</a:t>
            </a:r>
            <a:endParaRPr lang="en-US" sz="2000" b="1" dirty="0">
              <a:solidFill>
                <a:srgbClr val="7030A0"/>
              </a:solidFill>
            </a:endParaRPr>
          </a:p>
        </p:txBody>
      </p:sp>
      <p:sp>
        <p:nvSpPr>
          <p:cNvPr id="96" name="Speech Bubble: Rectangle with Corners Rounded 95">
            <a:extLst>
              <a:ext uri="{FF2B5EF4-FFF2-40B4-BE49-F238E27FC236}">
                <a16:creationId xmlns="" xmlns:a16="http://schemas.microsoft.com/office/drawing/2014/main" id="{974085FE-59BC-4DD3-8537-39E802E13E94}"/>
              </a:ext>
            </a:extLst>
          </p:cNvPr>
          <p:cNvSpPr/>
          <p:nvPr/>
        </p:nvSpPr>
        <p:spPr>
          <a:xfrm>
            <a:off x="6237375" y="2451258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 w="38100">
            <a:solidFill>
              <a:srgbClr val="51B416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006600"/>
                </a:solidFill>
              </a:rPr>
              <a:t>Bảng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cộng</a:t>
            </a:r>
            <a:r>
              <a:rPr lang="en-US" sz="2000" b="1" dirty="0">
                <a:solidFill>
                  <a:srgbClr val="006600"/>
                </a:solidFill>
              </a:rPr>
              <a:t> 6 </a:t>
            </a:r>
            <a:r>
              <a:rPr lang="en-US" sz="2000" b="1" dirty="0" err="1">
                <a:solidFill>
                  <a:srgbClr val="006600"/>
                </a:solidFill>
              </a:rPr>
              <a:t>với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một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số</a:t>
            </a:r>
            <a:endParaRPr lang="en-US" sz="2000" b="1" dirty="0">
              <a:solidFill>
                <a:srgbClr val="006600"/>
              </a:solidFill>
            </a:endParaRPr>
          </a:p>
        </p:txBody>
      </p:sp>
      <p:sp>
        <p:nvSpPr>
          <p:cNvPr id="97" name="Speech Bubble: Rectangle with Corners Rounded 96">
            <a:extLst>
              <a:ext uri="{FF2B5EF4-FFF2-40B4-BE49-F238E27FC236}">
                <a16:creationId xmlns="" xmlns:a16="http://schemas.microsoft.com/office/drawing/2014/main" id="{92CCEB8F-A044-4D94-8612-07CD91F571CA}"/>
              </a:ext>
            </a:extLst>
          </p:cNvPr>
          <p:cNvSpPr/>
          <p:nvPr/>
        </p:nvSpPr>
        <p:spPr>
          <a:xfrm>
            <a:off x="7526153" y="2945653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 w="38100">
            <a:solidFill>
              <a:srgbClr val="FF00FF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FF"/>
                </a:solidFill>
              </a:rPr>
              <a:t>Bảng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cộng</a:t>
            </a:r>
            <a:r>
              <a:rPr lang="en-US" sz="2000" b="1" dirty="0">
                <a:solidFill>
                  <a:srgbClr val="FF00FF"/>
                </a:solidFill>
              </a:rPr>
              <a:t> 5 </a:t>
            </a:r>
            <a:r>
              <a:rPr lang="en-US" sz="2000" b="1" dirty="0" err="1">
                <a:solidFill>
                  <a:srgbClr val="FF00FF"/>
                </a:solidFill>
              </a:rPr>
              <a:t>với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một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số</a:t>
            </a:r>
            <a:endParaRPr lang="en-US" sz="2000" b="1" dirty="0">
              <a:solidFill>
                <a:srgbClr val="FF00FF"/>
              </a:solidFill>
            </a:endParaRPr>
          </a:p>
        </p:txBody>
      </p:sp>
      <p:sp>
        <p:nvSpPr>
          <p:cNvPr id="98" name="Speech Bubble: Rectangle with Corners Rounded 97">
            <a:extLst>
              <a:ext uri="{FF2B5EF4-FFF2-40B4-BE49-F238E27FC236}">
                <a16:creationId xmlns="" xmlns:a16="http://schemas.microsoft.com/office/drawing/2014/main" id="{23482635-0D7F-4978-85DD-2E9AD51D82BE}"/>
              </a:ext>
            </a:extLst>
          </p:cNvPr>
          <p:cNvSpPr/>
          <p:nvPr/>
        </p:nvSpPr>
        <p:spPr>
          <a:xfrm>
            <a:off x="9006935" y="3463457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 w="38100">
            <a:solidFill>
              <a:srgbClr val="FF000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00"/>
                </a:solidFill>
              </a:rPr>
              <a:t>Bảng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cộng</a:t>
            </a:r>
            <a:r>
              <a:rPr lang="en-US" sz="2000" b="1" dirty="0">
                <a:solidFill>
                  <a:srgbClr val="FF0000"/>
                </a:solidFill>
              </a:rPr>
              <a:t> 4 </a:t>
            </a:r>
            <a:r>
              <a:rPr lang="en-US" sz="2000" b="1" dirty="0" err="1">
                <a:solidFill>
                  <a:srgbClr val="FF0000"/>
                </a:solidFill>
              </a:rPr>
              <a:t>với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một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số</a:t>
            </a:r>
            <a:endParaRPr lang="en-US" sz="2000" b="1" dirty="0">
              <a:solidFill>
                <a:srgbClr val="FF0000"/>
              </a:solidFill>
            </a:endParaRPr>
          </a:p>
        </p:txBody>
      </p:sp>
      <p:sp>
        <p:nvSpPr>
          <p:cNvPr id="99" name="Speech Bubble: Rectangle with Corners Rounded 98">
            <a:extLst>
              <a:ext uri="{FF2B5EF4-FFF2-40B4-BE49-F238E27FC236}">
                <a16:creationId xmlns="" xmlns:a16="http://schemas.microsoft.com/office/drawing/2014/main" id="{62C94605-A3A8-4663-9EEB-CF9FEFF94F97}"/>
              </a:ext>
            </a:extLst>
          </p:cNvPr>
          <p:cNvSpPr/>
          <p:nvPr/>
        </p:nvSpPr>
        <p:spPr>
          <a:xfrm>
            <a:off x="9924343" y="4134163"/>
            <a:ext cx="1822781" cy="906027"/>
          </a:xfrm>
          <a:prstGeom prst="wedgeRoundRectCallout">
            <a:avLst>
              <a:gd name="adj1" fmla="val -56385"/>
              <a:gd name="adj2" fmla="val 40091"/>
              <a:gd name="adj3" fmla="val 16667"/>
            </a:avLst>
          </a:prstGeom>
          <a:ln w="38100">
            <a:solidFill>
              <a:srgbClr val="00206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002060"/>
                </a:solidFill>
              </a:rPr>
              <a:t>Bảng</a:t>
            </a:r>
            <a:r>
              <a:rPr lang="en-US" sz="2000" b="1" dirty="0">
                <a:solidFill>
                  <a:srgbClr val="002060"/>
                </a:solidFill>
              </a:rPr>
              <a:t> </a:t>
            </a:r>
            <a:r>
              <a:rPr lang="en-US" sz="2000" b="1" dirty="0" err="1">
                <a:solidFill>
                  <a:srgbClr val="002060"/>
                </a:solidFill>
              </a:rPr>
              <a:t>cộng</a:t>
            </a:r>
            <a:r>
              <a:rPr lang="en-US" sz="2000" b="1" dirty="0">
                <a:solidFill>
                  <a:srgbClr val="002060"/>
                </a:solidFill>
              </a:rPr>
              <a:t> 3 </a:t>
            </a:r>
            <a:r>
              <a:rPr lang="en-US" sz="2000" b="1" dirty="0" err="1">
                <a:solidFill>
                  <a:srgbClr val="002060"/>
                </a:solidFill>
              </a:rPr>
              <a:t>với</a:t>
            </a:r>
            <a:r>
              <a:rPr lang="en-US" sz="2000" b="1" dirty="0">
                <a:solidFill>
                  <a:srgbClr val="002060"/>
                </a:solidFill>
              </a:rPr>
              <a:t> </a:t>
            </a:r>
            <a:r>
              <a:rPr lang="en-US" sz="2000" b="1" dirty="0" err="1">
                <a:solidFill>
                  <a:srgbClr val="002060"/>
                </a:solidFill>
              </a:rPr>
              <a:t>một</a:t>
            </a:r>
            <a:r>
              <a:rPr lang="en-US" sz="2000" b="1" dirty="0">
                <a:solidFill>
                  <a:srgbClr val="002060"/>
                </a:solidFill>
              </a:rPr>
              <a:t> </a:t>
            </a:r>
            <a:r>
              <a:rPr lang="en-US" sz="2000" b="1" dirty="0" err="1">
                <a:solidFill>
                  <a:srgbClr val="002060"/>
                </a:solidFill>
              </a:rPr>
              <a:t>số</a:t>
            </a:r>
            <a:endParaRPr lang="en-US" sz="2000" b="1" dirty="0">
              <a:solidFill>
                <a:srgbClr val="002060"/>
              </a:solidFill>
            </a:endParaRPr>
          </a:p>
        </p:txBody>
      </p:sp>
      <p:sp>
        <p:nvSpPr>
          <p:cNvPr id="100" name="Speech Bubble: Rectangle with Corners Rounded 99">
            <a:extLst>
              <a:ext uri="{FF2B5EF4-FFF2-40B4-BE49-F238E27FC236}">
                <a16:creationId xmlns="" xmlns:a16="http://schemas.microsoft.com/office/drawing/2014/main" id="{C7A34031-0AAF-4C7E-8037-B42DB206CBC5}"/>
              </a:ext>
            </a:extLst>
          </p:cNvPr>
          <p:cNvSpPr/>
          <p:nvPr/>
        </p:nvSpPr>
        <p:spPr>
          <a:xfrm>
            <a:off x="8743575" y="3422660"/>
            <a:ext cx="1822781" cy="906027"/>
          </a:xfrm>
          <a:prstGeom prst="wedgeRoundRectCallout">
            <a:avLst>
              <a:gd name="adj1" fmla="val 52712"/>
              <a:gd name="adj2" fmla="val 169431"/>
              <a:gd name="adj3" fmla="val 16667"/>
            </a:avLst>
          </a:prstGeom>
          <a:ln w="38100">
            <a:solidFill>
              <a:srgbClr val="FF00FF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FF"/>
                </a:solidFill>
              </a:rPr>
              <a:t>Bảng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cộng</a:t>
            </a:r>
            <a:r>
              <a:rPr lang="en-US" sz="2000" b="1" dirty="0">
                <a:solidFill>
                  <a:srgbClr val="FF00FF"/>
                </a:solidFill>
              </a:rPr>
              <a:t> 2 </a:t>
            </a:r>
            <a:r>
              <a:rPr lang="en-US" sz="2000" b="1" dirty="0" err="1">
                <a:solidFill>
                  <a:srgbClr val="FF00FF"/>
                </a:solidFill>
              </a:rPr>
              <a:t>với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một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số</a:t>
            </a:r>
            <a:endParaRPr lang="en-US" sz="2000" b="1" dirty="0">
              <a:solidFill>
                <a:srgbClr val="FF00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00384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1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28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31" dur="500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3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0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5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6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3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4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61" dur="500"/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64" dur="500"/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6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3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000"/>
                            </p:stCondLst>
                            <p:childTnLst>
                              <p:par>
                                <p:cTn id="82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1000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90" dur="500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93" dur="500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96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2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1000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1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5" dur="1000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119" dur="500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122" dur="500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25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3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6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500"/>
                            </p:stCondLst>
                            <p:childTnLst>
                              <p:par>
                                <p:cTn id="142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4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>
                      <p:stCondLst>
                        <p:cond delay="indefinite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152" dur="500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155" dur="500"/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5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" fill="hold">
                      <p:stCondLst>
                        <p:cond delay="indefinite"/>
                      </p:stCondLst>
                      <p:childTnLst>
                        <p:par>
                          <p:cTn id="161" fill="hold">
                            <p:stCondLst>
                              <p:cond delay="0"/>
                            </p:stCondLst>
                            <p:childTnLst>
                              <p:par>
                                <p:cTn id="162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64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9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0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500"/>
                            </p:stCondLst>
                            <p:childTnLst>
                              <p:par>
                                <p:cTn id="175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7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2" fill="hold">
                      <p:stCondLst>
                        <p:cond delay="indefinite"/>
                      </p:stCondLst>
                      <p:childTnLst>
                        <p:par>
                          <p:cTn id="183" fill="hold">
                            <p:stCondLst>
                              <p:cond delay="0"/>
                            </p:stCondLst>
                            <p:childTnLst>
                              <p:par>
                                <p:cTn id="184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185" dur="500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188" dur="500"/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91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3" fill="hold">
                      <p:stCondLst>
                        <p:cond delay="indefinite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9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8" fill="hold">
                      <p:stCondLst>
                        <p:cond delay="indefinite"/>
                      </p:stCondLst>
                      <p:childTnLst>
                        <p:par>
                          <p:cTn id="199" fill="hold">
                            <p:stCondLst>
                              <p:cond delay="0"/>
                            </p:stCondLst>
                            <p:childTnLst>
                              <p:par>
                                <p:cTn id="20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0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0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1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1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1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6" fill="hold">
                            <p:stCondLst>
                              <p:cond delay="2000"/>
                            </p:stCondLst>
                            <p:childTnLst>
                              <p:par>
                                <p:cTn id="217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9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0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1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25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26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7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28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9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30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1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32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3" fill="hold">
                      <p:stCondLst>
                        <p:cond delay="indefinite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236" dur="50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8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239" dur="500"/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242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4" fill="hold">
                      <p:stCondLst>
                        <p:cond delay="indefinite"/>
                      </p:stCondLst>
                      <p:childTnLst>
                        <p:par>
                          <p:cTn id="245" fill="hold">
                            <p:stCondLst>
                              <p:cond delay="0"/>
                            </p:stCondLst>
                            <p:childTnLst>
                              <p:par>
                                <p:cTn id="246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48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9" fill="hold">
                      <p:stCondLst>
                        <p:cond delay="indefinite"/>
                      </p:stCondLst>
                      <p:childTnLst>
                        <p:par>
                          <p:cTn id="250" fill="hold">
                            <p:stCondLst>
                              <p:cond delay="0"/>
                            </p:stCondLst>
                            <p:childTnLst>
                              <p:par>
                                <p:cTn id="251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3" dur="1000" fill="hold"/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1000" fill="hold"/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5" dur="1000"/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6" fill="hold">
                            <p:stCondLst>
                              <p:cond delay="1000"/>
                            </p:stCondLst>
                            <p:childTnLst>
                              <p:par>
                                <p:cTn id="257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9" dur="1000" fill="hold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1000" fill="hold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1" dur="1000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2" fill="hold">
                      <p:stCondLst>
                        <p:cond delay="indefinite"/>
                      </p:stCondLst>
                      <p:childTnLst>
                        <p:par>
                          <p:cTn id="263" fill="hold">
                            <p:stCondLst>
                              <p:cond delay="0"/>
                            </p:stCondLst>
                            <p:childTnLst>
                              <p:par>
                                <p:cTn id="264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265" dur="500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7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268" dur="500"/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27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3" grpId="1" animBg="1"/>
      <p:bldP spid="87" grpId="0" animBg="1"/>
      <p:bldP spid="87" grpId="1" animBg="1"/>
      <p:bldP spid="88" grpId="0" animBg="1"/>
      <p:bldP spid="88" grpId="1" animBg="1"/>
      <p:bldP spid="89" grpId="0" animBg="1"/>
      <p:bldP spid="89" grpId="1" animBg="1"/>
      <p:bldP spid="90" grpId="0" animBg="1"/>
      <p:bldP spid="90" grpId="1" animBg="1"/>
      <p:bldP spid="91" grpId="0" animBg="1"/>
      <p:bldP spid="91" grpId="1" animBg="1"/>
      <p:bldP spid="92" grpId="0" animBg="1"/>
      <p:bldP spid="92" grpId="1" animBg="1"/>
      <p:bldP spid="93" grpId="0" animBg="1"/>
      <p:bldP spid="93" grpId="1" animBg="1"/>
      <p:bldP spid="4" grpId="0" uiExpand="1" build="p" animBg="1"/>
      <p:bldP spid="4" grpId="1" build="allAtOnce" animBg="1"/>
      <p:bldP spid="94" grpId="0" uiExpand="1" build="p" animBg="1"/>
      <p:bldP spid="94" grpId="1" build="allAtOnce" animBg="1"/>
      <p:bldP spid="95" grpId="0" uiExpand="1" build="p" animBg="1"/>
      <p:bldP spid="95" grpId="1" build="allAtOnce" animBg="1"/>
      <p:bldP spid="96" grpId="0" build="p" animBg="1"/>
      <p:bldP spid="96" grpId="1" build="allAtOnce" animBg="1"/>
      <p:bldP spid="97" grpId="0" uiExpand="1" build="p" animBg="1"/>
      <p:bldP spid="97" grpId="1" build="allAtOnce" animBg="1"/>
      <p:bldP spid="98" grpId="0" uiExpand="1" build="p" animBg="1"/>
      <p:bldP spid="98" grpId="1" build="allAtOnce" animBg="1"/>
      <p:bldP spid="99" grpId="0" uiExpand="1" build="p" animBg="1"/>
      <p:bldP spid="99" grpId="1" build="allAtOnce" animBg="1"/>
      <p:bldP spid="100" grpId="0" uiExpand="1" build="p" animBg="1"/>
      <p:bldP spid="100" grpId="1" build="allAtOnce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="" xmlns:a16="http://schemas.microsoft.com/office/drawing/2014/main" id="{8B09FD99-DF05-4EB9-B033-97C6F4ACBBB1}"/>
              </a:ext>
            </a:extLst>
          </p:cNvPr>
          <p:cNvSpPr/>
          <p:nvPr/>
        </p:nvSpPr>
        <p:spPr>
          <a:xfrm>
            <a:off x="599771" y="1673419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+ 2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="" xmlns:a16="http://schemas.microsoft.com/office/drawing/2014/main" id="{2E3E4A22-6189-419F-B363-DE0717115913}"/>
              </a:ext>
            </a:extLst>
          </p:cNvPr>
          <p:cNvSpPr/>
          <p:nvPr/>
        </p:nvSpPr>
        <p:spPr>
          <a:xfrm>
            <a:off x="599771" y="2241765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+ 3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="" xmlns:a16="http://schemas.microsoft.com/office/drawing/2014/main" id="{D41151A4-633F-45A1-9470-FB39D125E8C0}"/>
              </a:ext>
            </a:extLst>
          </p:cNvPr>
          <p:cNvSpPr/>
          <p:nvPr/>
        </p:nvSpPr>
        <p:spPr>
          <a:xfrm>
            <a:off x="599771" y="2810111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+ 4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="" xmlns:a16="http://schemas.microsoft.com/office/drawing/2014/main" id="{FD42A52E-D96C-479E-8742-A5DB14508C1E}"/>
              </a:ext>
            </a:extLst>
          </p:cNvPr>
          <p:cNvSpPr/>
          <p:nvPr/>
        </p:nvSpPr>
        <p:spPr>
          <a:xfrm>
            <a:off x="599771" y="3350016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+ 5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="" xmlns:a16="http://schemas.microsoft.com/office/drawing/2014/main" id="{ABE5E4DC-7824-43F6-9F93-83E0FE3DEE1F}"/>
              </a:ext>
            </a:extLst>
          </p:cNvPr>
          <p:cNvSpPr/>
          <p:nvPr/>
        </p:nvSpPr>
        <p:spPr>
          <a:xfrm>
            <a:off x="599771" y="3946803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+ 6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="" xmlns:a16="http://schemas.microsoft.com/office/drawing/2014/main" id="{D6DBDBAE-1CCB-41DA-A6FC-243071CC5FFF}"/>
              </a:ext>
            </a:extLst>
          </p:cNvPr>
          <p:cNvSpPr/>
          <p:nvPr/>
        </p:nvSpPr>
        <p:spPr>
          <a:xfrm>
            <a:off x="599771" y="4515149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+ 7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="" xmlns:a16="http://schemas.microsoft.com/office/drawing/2014/main" id="{4DF54044-C2EA-41C1-939A-33E987192129}"/>
              </a:ext>
            </a:extLst>
          </p:cNvPr>
          <p:cNvSpPr/>
          <p:nvPr/>
        </p:nvSpPr>
        <p:spPr>
          <a:xfrm>
            <a:off x="599771" y="5083495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+ 8</a:t>
            </a:r>
          </a:p>
        </p:txBody>
      </p:sp>
      <p:sp>
        <p:nvSpPr>
          <p:cNvPr id="11" name="Rectangle: Rounded Corners 10">
            <a:extLst>
              <a:ext uri="{FF2B5EF4-FFF2-40B4-BE49-F238E27FC236}">
                <a16:creationId xmlns="" xmlns:a16="http://schemas.microsoft.com/office/drawing/2014/main" id="{BF7C1427-BE34-46E2-A780-FB8EECE2AD55}"/>
              </a:ext>
            </a:extLst>
          </p:cNvPr>
          <p:cNvSpPr/>
          <p:nvPr/>
        </p:nvSpPr>
        <p:spPr>
          <a:xfrm>
            <a:off x="599771" y="5651842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+ 9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="" xmlns:a16="http://schemas.microsoft.com/office/drawing/2014/main" id="{F2F08BC2-3931-4B69-A58D-21E5D02EA5E4}"/>
              </a:ext>
            </a:extLst>
          </p:cNvPr>
          <p:cNvSpPr/>
          <p:nvPr/>
        </p:nvSpPr>
        <p:spPr>
          <a:xfrm>
            <a:off x="1855057" y="224176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+ 3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="" xmlns:a16="http://schemas.microsoft.com/office/drawing/2014/main" id="{406776A2-8AFB-4AA2-993A-CE87EFEBD49F}"/>
              </a:ext>
            </a:extLst>
          </p:cNvPr>
          <p:cNvSpPr/>
          <p:nvPr/>
        </p:nvSpPr>
        <p:spPr>
          <a:xfrm>
            <a:off x="1855057" y="281011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+ 4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="" xmlns:a16="http://schemas.microsoft.com/office/drawing/2014/main" id="{CE5B4049-CF72-40EE-9F7D-50A94DBC56D8}"/>
              </a:ext>
            </a:extLst>
          </p:cNvPr>
          <p:cNvSpPr/>
          <p:nvPr/>
        </p:nvSpPr>
        <p:spPr>
          <a:xfrm>
            <a:off x="1855057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+ 5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="" xmlns:a16="http://schemas.microsoft.com/office/drawing/2014/main" id="{5A58D52A-C964-4D8A-96FD-E19DB9633246}"/>
              </a:ext>
            </a:extLst>
          </p:cNvPr>
          <p:cNvSpPr/>
          <p:nvPr/>
        </p:nvSpPr>
        <p:spPr>
          <a:xfrm>
            <a:off x="1855057" y="391836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+ 6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="" xmlns:a16="http://schemas.microsoft.com/office/drawing/2014/main" id="{4BD21EA2-F93B-44D1-85C7-6A6E3C93E273}"/>
              </a:ext>
            </a:extLst>
          </p:cNvPr>
          <p:cNvSpPr/>
          <p:nvPr/>
        </p:nvSpPr>
        <p:spPr>
          <a:xfrm>
            <a:off x="185505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+ 7</a:t>
            </a:r>
          </a:p>
        </p:txBody>
      </p:sp>
      <p:sp>
        <p:nvSpPr>
          <p:cNvPr id="25" name="Rectangle: Rounded Corners 24">
            <a:extLst>
              <a:ext uri="{FF2B5EF4-FFF2-40B4-BE49-F238E27FC236}">
                <a16:creationId xmlns="" xmlns:a16="http://schemas.microsoft.com/office/drawing/2014/main" id="{8694CE31-4550-47FE-91FB-296C5DF2E108}"/>
              </a:ext>
            </a:extLst>
          </p:cNvPr>
          <p:cNvSpPr/>
          <p:nvPr/>
        </p:nvSpPr>
        <p:spPr>
          <a:xfrm>
            <a:off x="185505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+ 8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="" xmlns:a16="http://schemas.microsoft.com/office/drawing/2014/main" id="{CD2B0172-9EC6-48A2-A354-5C23F4A69F7A}"/>
              </a:ext>
            </a:extLst>
          </p:cNvPr>
          <p:cNvSpPr/>
          <p:nvPr/>
        </p:nvSpPr>
        <p:spPr>
          <a:xfrm>
            <a:off x="185505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+ 9</a:t>
            </a:r>
          </a:p>
        </p:txBody>
      </p:sp>
      <p:sp>
        <p:nvSpPr>
          <p:cNvPr id="43" name="Rectangle: Rounded Corners 42">
            <a:extLst>
              <a:ext uri="{FF2B5EF4-FFF2-40B4-BE49-F238E27FC236}">
                <a16:creationId xmlns="" xmlns:a16="http://schemas.microsoft.com/office/drawing/2014/main" id="{DCED0436-6485-4B52-9987-9D99B2132209}"/>
              </a:ext>
            </a:extLst>
          </p:cNvPr>
          <p:cNvSpPr/>
          <p:nvPr/>
        </p:nvSpPr>
        <p:spPr>
          <a:xfrm>
            <a:off x="3233408" y="281011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+ 4</a:t>
            </a:r>
          </a:p>
        </p:txBody>
      </p:sp>
      <p:sp>
        <p:nvSpPr>
          <p:cNvPr id="44" name="Rectangle: Rounded Corners 43">
            <a:extLst>
              <a:ext uri="{FF2B5EF4-FFF2-40B4-BE49-F238E27FC236}">
                <a16:creationId xmlns="" xmlns:a16="http://schemas.microsoft.com/office/drawing/2014/main" id="{6881837E-D303-4482-A40A-292791123990}"/>
              </a:ext>
            </a:extLst>
          </p:cNvPr>
          <p:cNvSpPr/>
          <p:nvPr/>
        </p:nvSpPr>
        <p:spPr>
          <a:xfrm>
            <a:off x="3233408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+ 5</a:t>
            </a:r>
          </a:p>
        </p:txBody>
      </p:sp>
      <p:sp>
        <p:nvSpPr>
          <p:cNvPr id="45" name="Rectangle: Rounded Corners 44">
            <a:extLst>
              <a:ext uri="{FF2B5EF4-FFF2-40B4-BE49-F238E27FC236}">
                <a16:creationId xmlns="" xmlns:a16="http://schemas.microsoft.com/office/drawing/2014/main" id="{F2F98E03-2FCF-4F4D-A5CF-4C4CACA02386}"/>
              </a:ext>
            </a:extLst>
          </p:cNvPr>
          <p:cNvSpPr/>
          <p:nvPr/>
        </p:nvSpPr>
        <p:spPr>
          <a:xfrm>
            <a:off x="3233408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+ 6</a:t>
            </a:r>
          </a:p>
        </p:txBody>
      </p:sp>
      <p:sp>
        <p:nvSpPr>
          <p:cNvPr id="46" name="Rectangle: Rounded Corners 45">
            <a:extLst>
              <a:ext uri="{FF2B5EF4-FFF2-40B4-BE49-F238E27FC236}">
                <a16:creationId xmlns="" xmlns:a16="http://schemas.microsoft.com/office/drawing/2014/main" id="{335532EA-B19E-4ED7-BE38-817FB47B1A2C}"/>
              </a:ext>
            </a:extLst>
          </p:cNvPr>
          <p:cNvSpPr/>
          <p:nvPr/>
        </p:nvSpPr>
        <p:spPr>
          <a:xfrm>
            <a:off x="3233408" y="4486708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+ 7</a:t>
            </a:r>
          </a:p>
        </p:txBody>
      </p:sp>
      <p:sp>
        <p:nvSpPr>
          <p:cNvPr id="47" name="Rectangle: Rounded Corners 46">
            <a:extLst>
              <a:ext uri="{FF2B5EF4-FFF2-40B4-BE49-F238E27FC236}">
                <a16:creationId xmlns="" xmlns:a16="http://schemas.microsoft.com/office/drawing/2014/main" id="{DE5AE5F3-0E62-441B-B9EB-85045905F665}"/>
              </a:ext>
            </a:extLst>
          </p:cNvPr>
          <p:cNvSpPr/>
          <p:nvPr/>
        </p:nvSpPr>
        <p:spPr>
          <a:xfrm>
            <a:off x="3233408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+ 8</a:t>
            </a:r>
          </a:p>
        </p:txBody>
      </p:sp>
      <p:sp>
        <p:nvSpPr>
          <p:cNvPr id="48" name="Rectangle: Rounded Corners 47">
            <a:extLst>
              <a:ext uri="{FF2B5EF4-FFF2-40B4-BE49-F238E27FC236}">
                <a16:creationId xmlns="" xmlns:a16="http://schemas.microsoft.com/office/drawing/2014/main" id="{BFD2C50D-083C-4E39-A973-0817BD295223}"/>
              </a:ext>
            </a:extLst>
          </p:cNvPr>
          <p:cNvSpPr/>
          <p:nvPr/>
        </p:nvSpPr>
        <p:spPr>
          <a:xfrm>
            <a:off x="3233408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+ 9</a:t>
            </a:r>
          </a:p>
        </p:txBody>
      </p:sp>
      <p:sp>
        <p:nvSpPr>
          <p:cNvPr id="56" name="Rectangle: Rounded Corners 55">
            <a:extLst>
              <a:ext uri="{FF2B5EF4-FFF2-40B4-BE49-F238E27FC236}">
                <a16:creationId xmlns="" xmlns:a16="http://schemas.microsoft.com/office/drawing/2014/main" id="{F36361D7-FA6A-4C3A-B363-C54CFF6ECBA7}"/>
              </a:ext>
            </a:extLst>
          </p:cNvPr>
          <p:cNvSpPr/>
          <p:nvPr/>
        </p:nvSpPr>
        <p:spPr>
          <a:xfrm>
            <a:off x="4611607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+ 5</a:t>
            </a:r>
          </a:p>
        </p:txBody>
      </p:sp>
      <p:sp>
        <p:nvSpPr>
          <p:cNvPr id="57" name="Rectangle: Rounded Corners 56">
            <a:extLst>
              <a:ext uri="{FF2B5EF4-FFF2-40B4-BE49-F238E27FC236}">
                <a16:creationId xmlns="" xmlns:a16="http://schemas.microsoft.com/office/drawing/2014/main" id="{DFCD14BB-5D15-4475-9565-FF159B521545}"/>
              </a:ext>
            </a:extLst>
          </p:cNvPr>
          <p:cNvSpPr/>
          <p:nvPr/>
        </p:nvSpPr>
        <p:spPr>
          <a:xfrm>
            <a:off x="461160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+ 6</a:t>
            </a:r>
          </a:p>
        </p:txBody>
      </p:sp>
      <p:sp>
        <p:nvSpPr>
          <p:cNvPr id="58" name="Rectangle: Rounded Corners 57">
            <a:extLst>
              <a:ext uri="{FF2B5EF4-FFF2-40B4-BE49-F238E27FC236}">
                <a16:creationId xmlns="" xmlns:a16="http://schemas.microsoft.com/office/drawing/2014/main" id="{C829E872-62DA-4554-80D0-66AF9D2FD0F4}"/>
              </a:ext>
            </a:extLst>
          </p:cNvPr>
          <p:cNvSpPr/>
          <p:nvPr/>
        </p:nvSpPr>
        <p:spPr>
          <a:xfrm>
            <a:off x="461160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+ 7</a:t>
            </a:r>
          </a:p>
        </p:txBody>
      </p:sp>
      <p:sp>
        <p:nvSpPr>
          <p:cNvPr id="59" name="Rectangle: Rounded Corners 58">
            <a:extLst>
              <a:ext uri="{FF2B5EF4-FFF2-40B4-BE49-F238E27FC236}">
                <a16:creationId xmlns="" xmlns:a16="http://schemas.microsoft.com/office/drawing/2014/main" id="{E28097EE-BFBC-407B-8260-2AF1DCA3BB8E}"/>
              </a:ext>
            </a:extLst>
          </p:cNvPr>
          <p:cNvSpPr/>
          <p:nvPr/>
        </p:nvSpPr>
        <p:spPr>
          <a:xfrm>
            <a:off x="4611607" y="505505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+ 8</a:t>
            </a:r>
          </a:p>
        </p:txBody>
      </p:sp>
      <p:sp>
        <p:nvSpPr>
          <p:cNvPr id="60" name="Rectangle: Rounded Corners 59">
            <a:extLst>
              <a:ext uri="{FF2B5EF4-FFF2-40B4-BE49-F238E27FC236}">
                <a16:creationId xmlns="" xmlns:a16="http://schemas.microsoft.com/office/drawing/2014/main" id="{FA4BA8C7-5B67-4FCC-8E8C-C25A07B46444}"/>
              </a:ext>
            </a:extLst>
          </p:cNvPr>
          <p:cNvSpPr/>
          <p:nvPr/>
        </p:nvSpPr>
        <p:spPr>
          <a:xfrm>
            <a:off x="461160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+ 9</a:t>
            </a:r>
          </a:p>
        </p:txBody>
      </p:sp>
      <p:sp>
        <p:nvSpPr>
          <p:cNvPr id="66" name="Rectangle: Rounded Corners 65">
            <a:extLst>
              <a:ext uri="{FF2B5EF4-FFF2-40B4-BE49-F238E27FC236}">
                <a16:creationId xmlns="" xmlns:a16="http://schemas.microsoft.com/office/drawing/2014/main" id="{31D710A5-573F-46B8-9354-B11CC87FE4A1}"/>
              </a:ext>
            </a:extLst>
          </p:cNvPr>
          <p:cNvSpPr/>
          <p:nvPr/>
        </p:nvSpPr>
        <p:spPr>
          <a:xfrm>
            <a:off x="594354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+ 6</a:t>
            </a:r>
          </a:p>
        </p:txBody>
      </p:sp>
      <p:sp>
        <p:nvSpPr>
          <p:cNvPr id="67" name="Rectangle: Rounded Corners 66">
            <a:extLst>
              <a:ext uri="{FF2B5EF4-FFF2-40B4-BE49-F238E27FC236}">
                <a16:creationId xmlns="" xmlns:a16="http://schemas.microsoft.com/office/drawing/2014/main" id="{537E75C6-610A-4EC6-A0C2-AAF186DC64A6}"/>
              </a:ext>
            </a:extLst>
          </p:cNvPr>
          <p:cNvSpPr/>
          <p:nvPr/>
        </p:nvSpPr>
        <p:spPr>
          <a:xfrm>
            <a:off x="594354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+ 7</a:t>
            </a:r>
          </a:p>
        </p:txBody>
      </p:sp>
      <p:sp>
        <p:nvSpPr>
          <p:cNvPr id="68" name="Rectangle: Rounded Corners 67">
            <a:extLst>
              <a:ext uri="{FF2B5EF4-FFF2-40B4-BE49-F238E27FC236}">
                <a16:creationId xmlns="" xmlns:a16="http://schemas.microsoft.com/office/drawing/2014/main" id="{45641E01-6F52-4218-9705-784C2B0D7E85}"/>
              </a:ext>
            </a:extLst>
          </p:cNvPr>
          <p:cNvSpPr/>
          <p:nvPr/>
        </p:nvSpPr>
        <p:spPr>
          <a:xfrm>
            <a:off x="594354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+ 8</a:t>
            </a:r>
          </a:p>
        </p:txBody>
      </p:sp>
      <p:sp>
        <p:nvSpPr>
          <p:cNvPr id="69" name="Rectangle: Rounded Corners 68">
            <a:extLst>
              <a:ext uri="{FF2B5EF4-FFF2-40B4-BE49-F238E27FC236}">
                <a16:creationId xmlns="" xmlns:a16="http://schemas.microsoft.com/office/drawing/2014/main" id="{EDA72B44-D7F9-4D5E-977F-125979441278}"/>
              </a:ext>
            </a:extLst>
          </p:cNvPr>
          <p:cNvSpPr/>
          <p:nvPr/>
        </p:nvSpPr>
        <p:spPr>
          <a:xfrm>
            <a:off x="5943547" y="562340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+ 9</a:t>
            </a:r>
          </a:p>
        </p:txBody>
      </p:sp>
      <p:sp>
        <p:nvSpPr>
          <p:cNvPr id="74" name="Rectangle: Rounded Corners 73">
            <a:extLst>
              <a:ext uri="{FF2B5EF4-FFF2-40B4-BE49-F238E27FC236}">
                <a16:creationId xmlns="" xmlns:a16="http://schemas.microsoft.com/office/drawing/2014/main" id="{7C633CB1-6D5A-4218-A5E4-A9DC7882C13A}"/>
              </a:ext>
            </a:extLst>
          </p:cNvPr>
          <p:cNvSpPr/>
          <p:nvPr/>
        </p:nvSpPr>
        <p:spPr>
          <a:xfrm>
            <a:off x="7310832" y="450627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4 + 7</a:t>
            </a:r>
          </a:p>
        </p:txBody>
      </p:sp>
      <p:sp>
        <p:nvSpPr>
          <p:cNvPr id="75" name="Rectangle: Rounded Corners 74">
            <a:extLst>
              <a:ext uri="{FF2B5EF4-FFF2-40B4-BE49-F238E27FC236}">
                <a16:creationId xmlns="" xmlns:a16="http://schemas.microsoft.com/office/drawing/2014/main" id="{E97A02D0-7030-4298-A93D-70CE69C65AA6}"/>
              </a:ext>
            </a:extLst>
          </p:cNvPr>
          <p:cNvSpPr/>
          <p:nvPr/>
        </p:nvSpPr>
        <p:spPr>
          <a:xfrm>
            <a:off x="7310832" y="5074620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4 + 8</a:t>
            </a:r>
          </a:p>
        </p:txBody>
      </p:sp>
      <p:sp>
        <p:nvSpPr>
          <p:cNvPr id="76" name="Rectangle: Rounded Corners 75">
            <a:extLst>
              <a:ext uri="{FF2B5EF4-FFF2-40B4-BE49-F238E27FC236}">
                <a16:creationId xmlns="" xmlns:a16="http://schemas.microsoft.com/office/drawing/2014/main" id="{ED9DC636-D7BA-44B2-AA15-BABB32C3C881}"/>
              </a:ext>
            </a:extLst>
          </p:cNvPr>
          <p:cNvSpPr/>
          <p:nvPr/>
        </p:nvSpPr>
        <p:spPr>
          <a:xfrm>
            <a:off x="7310832" y="564296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4 + 9</a:t>
            </a:r>
          </a:p>
        </p:txBody>
      </p:sp>
      <p:sp>
        <p:nvSpPr>
          <p:cNvPr id="80" name="Rectangle: Rounded Corners 79">
            <a:extLst>
              <a:ext uri="{FF2B5EF4-FFF2-40B4-BE49-F238E27FC236}">
                <a16:creationId xmlns="" xmlns:a16="http://schemas.microsoft.com/office/drawing/2014/main" id="{A848564F-EA53-418C-A850-BF48239DECD9}"/>
              </a:ext>
            </a:extLst>
          </p:cNvPr>
          <p:cNvSpPr/>
          <p:nvPr/>
        </p:nvSpPr>
        <p:spPr>
          <a:xfrm>
            <a:off x="8676087" y="507156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3 + 8</a:t>
            </a:r>
          </a:p>
        </p:txBody>
      </p:sp>
      <p:sp>
        <p:nvSpPr>
          <p:cNvPr id="81" name="Rectangle: Rounded Corners 80">
            <a:extLst>
              <a:ext uri="{FF2B5EF4-FFF2-40B4-BE49-F238E27FC236}">
                <a16:creationId xmlns="" xmlns:a16="http://schemas.microsoft.com/office/drawing/2014/main" id="{509AFB15-396D-4DB7-A9A3-E512BD18E8D7}"/>
              </a:ext>
            </a:extLst>
          </p:cNvPr>
          <p:cNvSpPr/>
          <p:nvPr/>
        </p:nvSpPr>
        <p:spPr>
          <a:xfrm>
            <a:off x="8676087" y="563990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3 + 9</a:t>
            </a:r>
          </a:p>
        </p:txBody>
      </p:sp>
      <p:sp>
        <p:nvSpPr>
          <p:cNvPr id="84" name="Rectangle: Rounded Corners 83">
            <a:extLst>
              <a:ext uri="{FF2B5EF4-FFF2-40B4-BE49-F238E27FC236}">
                <a16:creationId xmlns="" xmlns:a16="http://schemas.microsoft.com/office/drawing/2014/main" id="{DAE2C06E-C221-496D-9769-6ABE0E045813}"/>
              </a:ext>
            </a:extLst>
          </p:cNvPr>
          <p:cNvSpPr/>
          <p:nvPr/>
        </p:nvSpPr>
        <p:spPr>
          <a:xfrm>
            <a:off x="10055514" y="563990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2 + 9</a:t>
            </a:r>
          </a:p>
        </p:txBody>
      </p:sp>
      <p:sp>
        <p:nvSpPr>
          <p:cNvPr id="86" name="Google Shape;290;p7">
            <a:extLst>
              <a:ext uri="{FF2B5EF4-FFF2-40B4-BE49-F238E27FC236}">
                <a16:creationId xmlns="" xmlns:a16="http://schemas.microsoft.com/office/drawing/2014/main" id="{79AE230B-B8B1-4956-9120-52D0921A9357}"/>
              </a:ext>
            </a:extLst>
          </p:cNvPr>
          <p:cNvSpPr txBox="1"/>
          <p:nvPr/>
        </p:nvSpPr>
        <p:spPr>
          <a:xfrm>
            <a:off x="3953422" y="776267"/>
            <a:ext cx="4585437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4400" b="1" dirty="0">
                <a:ln w="22225">
                  <a:noFill/>
                  <a:prstDash val="solid"/>
                </a:ln>
                <a:solidFill>
                  <a:srgbClr val="FFFF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BẢNG CỘNG</a:t>
            </a:r>
            <a:endParaRPr lang="en-US" sz="4000" b="1" dirty="0">
              <a:ln w="22225">
                <a:noFill/>
                <a:prstDash val="solid"/>
              </a:ln>
              <a:solidFill>
                <a:srgbClr val="FFFF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" name="Speech Bubble: Rectangle with Corners Rounded 3">
            <a:extLst>
              <a:ext uri="{FF2B5EF4-FFF2-40B4-BE49-F238E27FC236}">
                <a16:creationId xmlns="" xmlns:a16="http://schemas.microsoft.com/office/drawing/2014/main" id="{38A91FB8-A862-4871-AD62-F40B7ABA2038}"/>
              </a:ext>
            </a:extLst>
          </p:cNvPr>
          <p:cNvSpPr/>
          <p:nvPr/>
        </p:nvSpPr>
        <p:spPr>
          <a:xfrm>
            <a:off x="1746774" y="612938"/>
            <a:ext cx="1997476" cy="1054333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>
            <a:solidFill>
              <a:srgbClr val="FF0000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00"/>
                </a:solidFill>
              </a:rPr>
              <a:t>Các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phép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cộng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có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tổng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bằng</a:t>
            </a:r>
            <a:r>
              <a:rPr lang="en-US" sz="2000" b="1" dirty="0">
                <a:solidFill>
                  <a:srgbClr val="FF0000"/>
                </a:solidFill>
              </a:rPr>
              <a:t> 11</a:t>
            </a:r>
          </a:p>
        </p:txBody>
      </p:sp>
      <p:sp>
        <p:nvSpPr>
          <p:cNvPr id="94" name="Speech Bubble: Rectangle with Corners Rounded 93">
            <a:extLst>
              <a:ext uri="{FF2B5EF4-FFF2-40B4-BE49-F238E27FC236}">
                <a16:creationId xmlns="" xmlns:a16="http://schemas.microsoft.com/office/drawing/2014/main" id="{C0523A43-2E98-410B-A1CD-B793EAAF3182}"/>
              </a:ext>
            </a:extLst>
          </p:cNvPr>
          <p:cNvSpPr/>
          <p:nvPr/>
        </p:nvSpPr>
        <p:spPr>
          <a:xfrm>
            <a:off x="2893254" y="1515209"/>
            <a:ext cx="1887872" cy="1019676"/>
          </a:xfrm>
          <a:prstGeom prst="wedgeRoundRectCallout">
            <a:avLst>
              <a:gd name="adj1" fmla="val -55809"/>
              <a:gd name="adj2" fmla="val 90019"/>
              <a:gd name="adj3" fmla="val 16667"/>
            </a:avLst>
          </a:prstGeom>
          <a:ln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Các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phép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cộng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có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tổng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bằng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12</a:t>
            </a:r>
          </a:p>
        </p:txBody>
      </p:sp>
      <p:sp>
        <p:nvSpPr>
          <p:cNvPr id="95" name="Speech Bubble: Rectangle with Corners Rounded 94">
            <a:extLst>
              <a:ext uri="{FF2B5EF4-FFF2-40B4-BE49-F238E27FC236}">
                <a16:creationId xmlns="" xmlns:a16="http://schemas.microsoft.com/office/drawing/2014/main" id="{3ED80CF6-C35F-45F6-82D9-5CE2B4065895}"/>
              </a:ext>
            </a:extLst>
          </p:cNvPr>
          <p:cNvSpPr/>
          <p:nvPr/>
        </p:nvSpPr>
        <p:spPr>
          <a:xfrm>
            <a:off x="4611607" y="2071113"/>
            <a:ext cx="1999089" cy="1057124"/>
          </a:xfrm>
          <a:prstGeom prst="wedgeRoundRectCallout">
            <a:avLst>
              <a:gd name="adj1" fmla="val -77057"/>
              <a:gd name="adj2" fmla="val 135392"/>
              <a:gd name="adj3" fmla="val 16667"/>
            </a:avLst>
          </a:prstGeom>
          <a:ln w="38100">
            <a:solidFill>
              <a:srgbClr val="7030A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/>
              <a:t>Các</a:t>
            </a:r>
            <a:r>
              <a:rPr lang="en-US" sz="2000" b="1" dirty="0"/>
              <a:t> </a:t>
            </a:r>
            <a:r>
              <a:rPr lang="en-US" sz="2000" b="1" dirty="0" err="1"/>
              <a:t>phép</a:t>
            </a:r>
            <a:r>
              <a:rPr lang="en-US" sz="2000" b="1" dirty="0"/>
              <a:t> </a:t>
            </a:r>
            <a:r>
              <a:rPr lang="en-US" sz="2000" b="1" dirty="0" err="1"/>
              <a:t>cộng</a:t>
            </a:r>
            <a:r>
              <a:rPr lang="en-US" sz="2000" b="1" dirty="0"/>
              <a:t> </a:t>
            </a:r>
            <a:r>
              <a:rPr lang="en-US" sz="2000" b="1" dirty="0" err="1"/>
              <a:t>có</a:t>
            </a:r>
            <a:r>
              <a:rPr lang="en-US" sz="2000" b="1" dirty="0"/>
              <a:t> </a:t>
            </a:r>
            <a:r>
              <a:rPr lang="en-US" sz="2000" b="1" dirty="0" err="1"/>
              <a:t>tổng</a:t>
            </a:r>
            <a:r>
              <a:rPr lang="en-US" sz="2000" b="1" dirty="0"/>
              <a:t> </a:t>
            </a:r>
            <a:r>
              <a:rPr lang="en-US" sz="2000" b="1" dirty="0" err="1"/>
              <a:t>bằng</a:t>
            </a:r>
            <a:r>
              <a:rPr lang="en-US" sz="2000" b="1" dirty="0"/>
              <a:t> 13</a:t>
            </a:r>
          </a:p>
        </p:txBody>
      </p:sp>
      <p:sp>
        <p:nvSpPr>
          <p:cNvPr id="96" name="Speech Bubble: Rectangle with Corners Rounded 95">
            <a:extLst>
              <a:ext uri="{FF2B5EF4-FFF2-40B4-BE49-F238E27FC236}">
                <a16:creationId xmlns="" xmlns:a16="http://schemas.microsoft.com/office/drawing/2014/main" id="{974085FE-59BC-4DD3-8537-39E802E13E94}"/>
              </a:ext>
            </a:extLst>
          </p:cNvPr>
          <p:cNvSpPr/>
          <p:nvPr/>
        </p:nvSpPr>
        <p:spPr>
          <a:xfrm>
            <a:off x="3739069" y="1698137"/>
            <a:ext cx="1999089" cy="1028471"/>
          </a:xfrm>
          <a:prstGeom prst="wedgeRoundRectCallout">
            <a:avLst>
              <a:gd name="adj1" fmla="val -95675"/>
              <a:gd name="adj2" fmla="val 166503"/>
              <a:gd name="adj3" fmla="val 16667"/>
            </a:avLst>
          </a:prstGeom>
          <a:ln w="38100">
            <a:solidFill>
              <a:srgbClr val="51B416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006600"/>
                </a:solidFill>
              </a:rPr>
              <a:t>Các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phép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cộng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có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tổng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bằng</a:t>
            </a:r>
            <a:r>
              <a:rPr lang="en-US" sz="2000" b="1" dirty="0">
                <a:solidFill>
                  <a:srgbClr val="006600"/>
                </a:solidFill>
              </a:rPr>
              <a:t> 14</a:t>
            </a:r>
          </a:p>
        </p:txBody>
      </p:sp>
      <p:sp>
        <p:nvSpPr>
          <p:cNvPr id="97" name="Speech Bubble: Rectangle with Corners Rounded 96">
            <a:extLst>
              <a:ext uri="{FF2B5EF4-FFF2-40B4-BE49-F238E27FC236}">
                <a16:creationId xmlns="" xmlns:a16="http://schemas.microsoft.com/office/drawing/2014/main" id="{92CCEB8F-A044-4D94-8612-07CD91F571CA}"/>
              </a:ext>
            </a:extLst>
          </p:cNvPr>
          <p:cNvSpPr/>
          <p:nvPr/>
        </p:nvSpPr>
        <p:spPr>
          <a:xfrm>
            <a:off x="5958044" y="2655406"/>
            <a:ext cx="2062464" cy="1028471"/>
          </a:xfrm>
          <a:prstGeom prst="wedgeRoundRectCallout">
            <a:avLst>
              <a:gd name="adj1" fmla="val -166137"/>
              <a:gd name="adj2" fmla="val 199573"/>
              <a:gd name="adj3" fmla="val 16667"/>
            </a:avLst>
          </a:prstGeom>
          <a:ln w="38100">
            <a:solidFill>
              <a:srgbClr val="FF00FF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FF"/>
                </a:solidFill>
              </a:rPr>
              <a:t>Các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phép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cộng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có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tổng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bằng</a:t>
            </a:r>
            <a:r>
              <a:rPr lang="en-US" sz="2000" b="1" dirty="0">
                <a:solidFill>
                  <a:srgbClr val="FF00FF"/>
                </a:solidFill>
              </a:rPr>
              <a:t> 15</a:t>
            </a:r>
          </a:p>
        </p:txBody>
      </p:sp>
      <p:sp>
        <p:nvSpPr>
          <p:cNvPr id="98" name="Speech Bubble: Rectangle with Corners Rounded 97">
            <a:extLst>
              <a:ext uri="{FF2B5EF4-FFF2-40B4-BE49-F238E27FC236}">
                <a16:creationId xmlns="" xmlns:a16="http://schemas.microsoft.com/office/drawing/2014/main" id="{23482635-0D7F-4978-85DD-2E9AD51D82BE}"/>
              </a:ext>
            </a:extLst>
          </p:cNvPr>
          <p:cNvSpPr/>
          <p:nvPr/>
        </p:nvSpPr>
        <p:spPr>
          <a:xfrm>
            <a:off x="5127631" y="2167511"/>
            <a:ext cx="2016860" cy="1051692"/>
          </a:xfrm>
          <a:prstGeom prst="wedgeRoundRectCallout">
            <a:avLst>
              <a:gd name="adj1" fmla="val -192262"/>
              <a:gd name="adj2" fmla="val 249155"/>
              <a:gd name="adj3" fmla="val 16667"/>
            </a:avLst>
          </a:prstGeom>
          <a:ln w="38100">
            <a:solidFill>
              <a:srgbClr val="FF000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00"/>
                </a:solidFill>
              </a:rPr>
              <a:t>Các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phép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cộng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có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tổng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bằng</a:t>
            </a:r>
            <a:r>
              <a:rPr lang="en-US" sz="2000" b="1" dirty="0">
                <a:solidFill>
                  <a:srgbClr val="FF0000"/>
                </a:solidFill>
              </a:rPr>
              <a:t> 16</a:t>
            </a:r>
          </a:p>
        </p:txBody>
      </p:sp>
      <p:sp>
        <p:nvSpPr>
          <p:cNvPr id="99" name="Speech Bubble: Rectangle with Corners Rounded 98">
            <a:extLst>
              <a:ext uri="{FF2B5EF4-FFF2-40B4-BE49-F238E27FC236}">
                <a16:creationId xmlns="" xmlns:a16="http://schemas.microsoft.com/office/drawing/2014/main" id="{62C94605-A3A8-4663-9EEB-CF9FEFF94F97}"/>
              </a:ext>
            </a:extLst>
          </p:cNvPr>
          <p:cNvSpPr/>
          <p:nvPr/>
        </p:nvSpPr>
        <p:spPr>
          <a:xfrm>
            <a:off x="1855057" y="916641"/>
            <a:ext cx="1954468" cy="1028471"/>
          </a:xfrm>
          <a:prstGeom prst="wedgeRoundRectCallout">
            <a:avLst>
              <a:gd name="adj1" fmla="val -85002"/>
              <a:gd name="adj2" fmla="val 381051"/>
              <a:gd name="adj3" fmla="val 16667"/>
            </a:avLst>
          </a:prstGeom>
          <a:ln w="38100">
            <a:solidFill>
              <a:srgbClr val="00206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Các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phép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cộng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có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tổng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bằng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17</a:t>
            </a:r>
          </a:p>
        </p:txBody>
      </p:sp>
    </p:spTree>
    <p:extLst>
      <p:ext uri="{BB962C8B-B14F-4D97-AF65-F5344CB8AC3E}">
        <p14:creationId xmlns:p14="http://schemas.microsoft.com/office/powerpoint/2010/main" val="20362042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7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9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" dur="2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5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" dur="2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7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8" dur="2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9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0" dur="2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5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6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3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7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3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9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40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1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42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3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44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5" dur="2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4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7" dur="2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4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9" dur="2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50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1" dur="2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5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53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seq concurrent="1" nextAc="seek">
              <p:cTn id="58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" fill="hold">
                      <p:stCondLst>
                        <p:cond delay="0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2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6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4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65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6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67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8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69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0" dur="2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7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2" dur="2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7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4" dur="2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9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0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7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8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5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9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7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9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9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00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1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02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3" dur="2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04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5" dur="2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0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7" dur="2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0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109" dur="500"/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2" dur="500"/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114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5" fill="hold">
                      <p:stCondLst>
                        <p:cond delay="0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8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19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0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2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2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2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4" dur="2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25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6" dur="2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27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8" dur="2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5" dur="1000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1000"/>
                            </p:stCondLst>
                            <p:childTnLst>
                              <p:par>
                                <p:cTn id="137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1" dur="1000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" fill="hold">
                      <p:stCondLst>
                        <p:cond delay="indefinite"/>
                      </p:stCondLst>
                      <p:childTnLst>
                        <p:par>
                          <p:cTn id="143" fill="hold">
                            <p:stCondLst>
                              <p:cond delay="0"/>
                            </p:stCondLst>
                            <p:childTnLst>
                              <p:par>
                                <p:cTn id="144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5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4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7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4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9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50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1" dur="2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52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3" dur="2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54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5" dur="2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5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157" dur="500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0" dur="500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6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67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8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69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70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7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72" dur="2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7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74" dur="2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5" fill="hold">
                      <p:stCondLst>
                        <p:cond delay="indefinite"/>
                      </p:stCondLst>
                      <p:childTnLst>
                        <p:par>
                          <p:cTn id="176" fill="hold">
                            <p:stCondLst>
                              <p:cond delay="0"/>
                            </p:stCondLst>
                            <p:childTnLst>
                              <p:par>
                                <p:cTn id="177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9" dur="1000" fill="hold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1000" fill="hold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1" dur="1000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2" fill="hold">
                            <p:stCondLst>
                              <p:cond delay="1000"/>
                            </p:stCondLst>
                            <p:childTnLst>
                              <p:par>
                                <p:cTn id="183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5" dur="1000" fill="hold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" dur="1000" fill="hold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7" dur="1000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8" fill="hold">
                      <p:stCondLst>
                        <p:cond delay="indefinite"/>
                      </p:stCondLst>
                      <p:childTnLst>
                        <p:par>
                          <p:cTn id="189" fill="hold">
                            <p:stCondLst>
                              <p:cond delay="0"/>
                            </p:stCondLst>
                            <p:childTnLst>
                              <p:par>
                                <p:cTn id="190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1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92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3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94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5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9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7" dur="2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9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9" dur="2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0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201" dur="500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4" dur="500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206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7" fill="hold">
                      <p:stCondLst>
                        <p:cond delay="0"/>
                      </p:stCondLst>
                      <p:childTnLst>
                        <p:par>
                          <p:cTn id="208" fill="hold">
                            <p:stCondLst>
                              <p:cond delay="0"/>
                            </p:stCondLst>
                            <p:childTnLst>
                              <p:par>
                                <p:cTn id="209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10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1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12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1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14" dur="2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15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16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7" fill="hold">
                      <p:stCondLst>
                        <p:cond delay="indefinite"/>
                      </p:stCondLst>
                      <p:childTnLst>
                        <p:par>
                          <p:cTn id="218" fill="hold">
                            <p:stCondLst>
                              <p:cond delay="0"/>
                            </p:stCondLst>
                            <p:childTnLst>
                              <p:par>
                                <p:cTn id="219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21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6" fill="hold">
                            <p:stCondLst>
                              <p:cond delay="500"/>
                            </p:stCondLst>
                            <p:childTnLst>
                              <p:par>
                                <p:cTn id="227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9" dur="1000" fill="hold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1000" fill="hold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1" dur="1000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2" fill="hold">
                      <p:stCondLst>
                        <p:cond delay="indefinite"/>
                      </p:stCondLst>
                      <p:childTnLst>
                        <p:par>
                          <p:cTn id="233" fill="hold">
                            <p:stCondLst>
                              <p:cond delay="0"/>
                            </p:stCondLst>
                            <p:childTnLst>
                              <p:par>
                                <p:cTn id="234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35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3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37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3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39" dur="2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40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41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243" dur="500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6" dur="500"/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248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9" fill="hold">
                      <p:stCondLst>
                        <p:cond delay="0"/>
                      </p:stCondLst>
                      <p:childTnLst>
                        <p:par>
                          <p:cTn id="250" fill="hold">
                            <p:stCondLst>
                              <p:cond delay="0"/>
                            </p:stCondLst>
                            <p:childTnLst>
                              <p:par>
                                <p:cTn id="251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52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5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54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55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56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7" fill="hold">
                      <p:stCondLst>
                        <p:cond delay="indefinite"/>
                      </p:stCondLst>
                      <p:childTnLst>
                        <p:par>
                          <p:cTn id="258" fill="hold">
                            <p:stCondLst>
                              <p:cond delay="0"/>
                            </p:stCondLst>
                            <p:childTnLst>
                              <p:par>
                                <p:cTn id="259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61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62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6" fill="hold">
                            <p:stCondLst>
                              <p:cond delay="500"/>
                            </p:stCondLst>
                            <p:childTnLst>
                              <p:par>
                                <p:cTn id="267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9" dur="1000" fill="hold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0" dur="1000" fill="hold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1" dur="1000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2" fill="hold">
                      <p:stCondLst>
                        <p:cond delay="indefinite"/>
                      </p:stCondLst>
                      <p:childTnLst>
                        <p:par>
                          <p:cTn id="273" fill="hold">
                            <p:stCondLst>
                              <p:cond delay="0"/>
                            </p:stCondLst>
                            <p:childTnLst>
                              <p:par>
                                <p:cTn id="274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75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7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77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7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79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8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281" dur="500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4" dur="500"/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286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7" fill="hold">
                      <p:stCondLst>
                        <p:cond delay="0"/>
                      </p:stCondLst>
                      <p:childTnLst>
                        <p:par>
                          <p:cTn id="288" fill="hold">
                            <p:stCondLst>
                              <p:cond delay="0"/>
                            </p:stCondLst>
                            <p:childTnLst>
                              <p:par>
                                <p:cTn id="289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90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9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92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3" fill="hold">
                      <p:stCondLst>
                        <p:cond delay="indefinite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0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0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0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1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1" fill="hold">
                            <p:stCondLst>
                              <p:cond delay="2000"/>
                            </p:stCondLst>
                            <p:childTnLst>
                              <p:par>
                                <p:cTn id="312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4" dur="1000" fill="hold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5" dur="1000" fill="hold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6" dur="100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7" fill="hold">
                      <p:stCondLst>
                        <p:cond delay="indefinite"/>
                      </p:stCondLst>
                      <p:childTnLst>
                        <p:par>
                          <p:cTn id="318" fill="hold">
                            <p:stCondLst>
                              <p:cond delay="0"/>
                            </p:stCondLst>
                            <p:childTnLst>
                              <p:par>
                                <p:cTn id="319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20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321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22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32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324" dur="50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7" dur="500"/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5" grpId="0" animBg="1"/>
      <p:bldP spid="5" grpId="1" animBg="1"/>
      <p:bldP spid="6" grpId="0" animBg="1"/>
      <p:bldP spid="6" grpId="1" animBg="1"/>
      <p:bldP spid="7" grpId="0" animBg="1"/>
      <p:bldP spid="7" grpId="1" animBg="1"/>
      <p:bldP spid="8" grpId="0" animBg="1"/>
      <p:bldP spid="8" grpId="1" animBg="1"/>
      <p:bldP spid="9" grpId="0" animBg="1"/>
      <p:bldP spid="9" grpId="1" animBg="1"/>
      <p:bldP spid="10" grpId="0" animBg="1"/>
      <p:bldP spid="10" grpId="1" animBg="1"/>
      <p:bldP spid="19" grpId="0" animBg="1"/>
      <p:bldP spid="19" grpId="1" animBg="1"/>
      <p:bldP spid="20" grpId="0" animBg="1"/>
      <p:bldP spid="20" grpId="1" animBg="1"/>
      <p:bldP spid="21" grpId="0" animBg="1"/>
      <p:bldP spid="21" grpId="1" animBg="1"/>
      <p:bldP spid="22" grpId="0" animBg="1"/>
      <p:bldP spid="22" grpId="1" animBg="1"/>
      <p:bldP spid="23" grpId="0" animBg="1"/>
      <p:bldP spid="23" grpId="1" animBg="1"/>
      <p:bldP spid="25" grpId="0" animBg="1"/>
      <p:bldP spid="25" grpId="1" animBg="1"/>
      <p:bldP spid="26" grpId="0" animBg="1"/>
      <p:bldP spid="26" grpId="1" animBg="1"/>
      <p:bldP spid="43" grpId="0" animBg="1"/>
      <p:bldP spid="43" grpId="1" animBg="1"/>
      <p:bldP spid="44" grpId="0" animBg="1"/>
      <p:bldP spid="44" grpId="1" animBg="1"/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56" grpId="0" animBg="1"/>
      <p:bldP spid="56" grpId="1" animBg="1"/>
      <p:bldP spid="57" grpId="0" animBg="1"/>
      <p:bldP spid="57" grpId="1" animBg="1"/>
      <p:bldP spid="58" grpId="0" animBg="1"/>
      <p:bldP spid="58" grpId="1" animBg="1"/>
      <p:bldP spid="59" grpId="0" animBg="1"/>
      <p:bldP spid="59" grpId="1" animBg="1"/>
      <p:bldP spid="60" grpId="0" animBg="1"/>
      <p:bldP spid="60" grpId="1" animBg="1"/>
      <p:bldP spid="66" grpId="0" animBg="1"/>
      <p:bldP spid="66" grpId="1" animBg="1"/>
      <p:bldP spid="67" grpId="0" animBg="1"/>
      <p:bldP spid="67" grpId="1" animBg="1"/>
      <p:bldP spid="68" grpId="0" animBg="1"/>
      <p:bldP spid="68" grpId="1" animBg="1"/>
      <p:bldP spid="69" grpId="0" animBg="1"/>
      <p:bldP spid="69" grpId="1" animBg="1"/>
      <p:bldP spid="74" grpId="0" animBg="1"/>
      <p:bldP spid="74" grpId="1" animBg="1"/>
      <p:bldP spid="75" grpId="0" animBg="1"/>
      <p:bldP spid="75" grpId="1" animBg="1"/>
      <p:bldP spid="76" grpId="0" animBg="1"/>
      <p:bldP spid="76" grpId="1" animBg="1"/>
      <p:bldP spid="80" grpId="0" animBg="1"/>
      <p:bldP spid="80" grpId="1" animBg="1"/>
      <p:bldP spid="81" grpId="0" animBg="1"/>
      <p:bldP spid="81" grpId="1" animBg="1"/>
      <p:bldP spid="84" grpId="0" animBg="1"/>
      <p:bldP spid="84" grpId="1" animBg="1"/>
      <p:bldP spid="4" grpId="0" uiExpand="1" build="p" animBg="1"/>
      <p:bldP spid="4" grpId="1" build="allAtOnce" animBg="1"/>
      <p:bldP spid="94" grpId="0" uiExpand="1" build="p" animBg="1"/>
      <p:bldP spid="94" grpId="1" build="allAtOnce" animBg="1"/>
      <p:bldP spid="95" grpId="0" uiExpand="1" build="p" animBg="1"/>
      <p:bldP spid="95" grpId="1" build="allAtOnce" animBg="1"/>
      <p:bldP spid="96" grpId="0" uiExpand="1" build="p" animBg="1"/>
      <p:bldP spid="96" grpId="1" build="allAtOnce" animBg="1"/>
      <p:bldP spid="97" grpId="0" uiExpand="1" build="p" animBg="1"/>
      <p:bldP spid="97" grpId="1" build="allAtOnce" animBg="1"/>
      <p:bldP spid="98" grpId="0" uiExpand="1" build="p" animBg="1"/>
      <p:bldP spid="98" grpId="1" build="allAtOnce" animBg="1"/>
      <p:bldP spid="99" grpId="0" uiExpand="1" build="p" animBg="1"/>
      <p:bldP spid="99" grpId="1" build="allAtOnce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0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Group 27">
            <a:extLst>
              <a:ext uri="{FF2B5EF4-FFF2-40B4-BE49-F238E27FC236}">
                <a16:creationId xmlns="" xmlns:a16="http://schemas.microsoft.com/office/drawing/2014/main" id="{73853290-4122-47AE-B2FD-562EA6673429}"/>
              </a:ext>
            </a:extLst>
          </p:cNvPr>
          <p:cNvGrpSpPr/>
          <p:nvPr/>
        </p:nvGrpSpPr>
        <p:grpSpPr>
          <a:xfrm>
            <a:off x="4141922" y="88529"/>
            <a:ext cx="3173242" cy="799110"/>
            <a:chOff x="1208564" y="356727"/>
            <a:chExt cx="1544490" cy="722212"/>
          </a:xfrm>
        </p:grpSpPr>
        <p:sp>
          <p:nvSpPr>
            <p:cNvPr id="30" name="Flowchart: Alternate Process 29">
              <a:extLst>
                <a:ext uri="{FF2B5EF4-FFF2-40B4-BE49-F238E27FC236}">
                  <a16:creationId xmlns="" xmlns:a16="http://schemas.microsoft.com/office/drawing/2014/main" id="{C5DBA62F-CE60-4260-A8B4-5B8A7E64087A}"/>
                </a:ext>
              </a:extLst>
            </p:cNvPr>
            <p:cNvSpPr/>
            <p:nvPr/>
          </p:nvSpPr>
          <p:spPr>
            <a:xfrm>
              <a:off x="1469616" y="439173"/>
              <a:ext cx="1283438" cy="612126"/>
            </a:xfrm>
            <a:prstGeom prst="flowChartAlternateProcess">
              <a:avLst/>
            </a:prstGeom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0"/>
              </a:camera>
              <a:lightRig rig="glow" dir="t">
                <a:rot lat="0" lon="0" rev="4800000"/>
              </a:lightRig>
            </a:scene3d>
            <a:sp3d prstMaterial="matte">
              <a:bevelT w="1270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  </a:t>
              </a:r>
              <a:r>
                <a:rPr lang="en-US" sz="2600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Tính</a:t>
              </a:r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  </a:t>
              </a:r>
              <a:r>
                <a:rPr lang="en-US" sz="2600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nhẩm</a:t>
              </a:r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: </a:t>
              </a:r>
            </a:p>
          </p:txBody>
        </p:sp>
        <p:sp>
          <p:nvSpPr>
            <p:cNvPr id="39" name="Oval 38">
              <a:extLst>
                <a:ext uri="{FF2B5EF4-FFF2-40B4-BE49-F238E27FC236}">
                  <a16:creationId xmlns="" xmlns:a16="http://schemas.microsoft.com/office/drawing/2014/main" id="{13DA4886-3934-4262-980C-ED07B4FFEFA6}"/>
                </a:ext>
              </a:extLst>
            </p:cNvPr>
            <p:cNvSpPr/>
            <p:nvPr/>
          </p:nvSpPr>
          <p:spPr>
            <a:xfrm>
              <a:off x="1208564" y="356727"/>
              <a:ext cx="409186" cy="722212"/>
            </a:xfrm>
            <a:prstGeom prst="ellipse">
              <a:avLst/>
            </a:prstGeom>
            <a:ln/>
            <a:scene3d>
              <a:camera prst="perspectiveFront"/>
              <a:lightRig rig="threePt" dir="t"/>
            </a:scene3d>
            <a:sp3d>
              <a:bevelT w="139700" h="139700" prst="divot"/>
            </a:sp3d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0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1</a:t>
              </a: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="" xmlns:a16="http://schemas.microsoft.com/office/drawing/2014/main" id="{DDE11AA4-456F-4332-9E62-C731D445D710}"/>
              </a:ext>
            </a:extLst>
          </p:cNvPr>
          <p:cNvGrpSpPr/>
          <p:nvPr/>
        </p:nvGrpSpPr>
        <p:grpSpPr>
          <a:xfrm>
            <a:off x="593998" y="1885208"/>
            <a:ext cx="3613760" cy="2190337"/>
            <a:chOff x="1046305" y="1346583"/>
            <a:chExt cx="3613760" cy="2190337"/>
          </a:xfrm>
        </p:grpSpPr>
        <p:grpSp>
          <p:nvGrpSpPr>
            <p:cNvPr id="42" name="Group 41">
              <a:extLst>
                <a:ext uri="{FF2B5EF4-FFF2-40B4-BE49-F238E27FC236}">
                  <a16:creationId xmlns="" xmlns:a16="http://schemas.microsoft.com/office/drawing/2014/main" id="{B4D4C585-0E62-41AC-9F1F-7E92E95DB035}"/>
                </a:ext>
              </a:extLst>
            </p:cNvPr>
            <p:cNvGrpSpPr/>
            <p:nvPr/>
          </p:nvGrpSpPr>
          <p:grpSpPr>
            <a:xfrm>
              <a:off x="1046305" y="1346583"/>
              <a:ext cx="3409745" cy="2190337"/>
              <a:chOff x="851825" y="1218247"/>
              <a:chExt cx="3036398" cy="2190337"/>
            </a:xfrm>
          </p:grpSpPr>
          <p:sp>
            <p:nvSpPr>
              <p:cNvPr id="44" name="Rounded Rectangle 36">
                <a:extLst>
                  <a:ext uri="{FF2B5EF4-FFF2-40B4-BE49-F238E27FC236}">
                    <a16:creationId xmlns="" xmlns:a16="http://schemas.microsoft.com/office/drawing/2014/main" id="{5612BC15-0B31-40B9-98B9-7AF299A33BED}"/>
                  </a:ext>
                </a:extLst>
              </p:cNvPr>
              <p:cNvSpPr/>
              <p:nvPr/>
            </p:nvSpPr>
            <p:spPr>
              <a:xfrm>
                <a:off x="1306041" y="1547700"/>
                <a:ext cx="2582182" cy="1860884"/>
              </a:xfrm>
              <a:prstGeom prst="roundRect">
                <a:avLst/>
              </a:prstGeom>
              <a:pattFill prst="pct40">
                <a:fgClr>
                  <a:srgbClr val="00FF00"/>
                </a:fgClr>
                <a:bgClr>
                  <a:schemeClr val="bg1"/>
                </a:bgClr>
              </a:pattFill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45" name="Picture 44">
                <a:extLst>
                  <a:ext uri="{FF2B5EF4-FFF2-40B4-BE49-F238E27FC236}">
                    <a16:creationId xmlns="" xmlns:a16="http://schemas.microsoft.com/office/drawing/2014/main" id="{D92C7AC4-0C66-4BFF-A6FA-56F72494CC4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851825" y="1218247"/>
                <a:ext cx="908427" cy="961542"/>
              </a:xfrm>
              <a:prstGeom prst="rect">
                <a:avLst/>
              </a:prstGeom>
            </p:spPr>
          </p:pic>
        </p:grpSp>
        <p:sp>
          <p:nvSpPr>
            <p:cNvPr id="43" name="Text Box 7">
              <a:extLst>
                <a:ext uri="{FF2B5EF4-FFF2-40B4-BE49-F238E27FC236}">
                  <a16:creationId xmlns="" xmlns:a16="http://schemas.microsoft.com/office/drawing/2014/main" id="{8F974FC1-D71B-49E8-B1EF-79F43ADEEF9A}"/>
                </a:ext>
              </a:extLst>
            </p:cNvPr>
            <p:cNvSpPr txBox="1"/>
            <p:nvPr/>
          </p:nvSpPr>
          <p:spPr>
            <a:xfrm>
              <a:off x="1512341" y="1971580"/>
              <a:ext cx="3147724" cy="12311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  6 + 5 =</a:t>
              </a:r>
            </a:p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  8 + 8 =</a:t>
              </a:r>
              <a:endPara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="" xmlns:a16="http://schemas.microsoft.com/office/drawing/2014/main" id="{C7133FA4-8B32-4833-94CD-E2FC051AA80B}"/>
              </a:ext>
            </a:extLst>
          </p:cNvPr>
          <p:cNvGrpSpPr/>
          <p:nvPr/>
        </p:nvGrpSpPr>
        <p:grpSpPr>
          <a:xfrm>
            <a:off x="4376832" y="1641124"/>
            <a:ext cx="3267891" cy="2443467"/>
            <a:chOff x="6007005" y="1086391"/>
            <a:chExt cx="3267891" cy="2443467"/>
          </a:xfrm>
        </p:grpSpPr>
        <p:grpSp>
          <p:nvGrpSpPr>
            <p:cNvPr id="47" name="Group 46">
              <a:extLst>
                <a:ext uri="{FF2B5EF4-FFF2-40B4-BE49-F238E27FC236}">
                  <a16:creationId xmlns="" xmlns:a16="http://schemas.microsoft.com/office/drawing/2014/main" id="{50BD2EFD-C55F-4C08-887E-1764FF65D8B1}"/>
                </a:ext>
              </a:extLst>
            </p:cNvPr>
            <p:cNvGrpSpPr/>
            <p:nvPr/>
          </p:nvGrpSpPr>
          <p:grpSpPr>
            <a:xfrm>
              <a:off x="6007005" y="1086391"/>
              <a:ext cx="3267891" cy="2443467"/>
              <a:chOff x="4559499" y="736014"/>
              <a:chExt cx="3267891" cy="2443467"/>
            </a:xfrm>
          </p:grpSpPr>
          <p:sp>
            <p:nvSpPr>
              <p:cNvPr id="49" name="Rounded Rectangle 33">
                <a:extLst>
                  <a:ext uri="{FF2B5EF4-FFF2-40B4-BE49-F238E27FC236}">
                    <a16:creationId xmlns="" xmlns:a16="http://schemas.microsoft.com/office/drawing/2014/main" id="{ED92BB9B-8621-4222-8E59-97A67C65C687}"/>
                  </a:ext>
                </a:extLst>
              </p:cNvPr>
              <p:cNvSpPr/>
              <p:nvPr/>
            </p:nvSpPr>
            <p:spPr>
              <a:xfrm>
                <a:off x="5114326" y="1318597"/>
                <a:ext cx="2713064" cy="1860884"/>
              </a:xfrm>
              <a:prstGeom prst="roundRect">
                <a:avLst/>
              </a:prstGeom>
              <a:pattFill prst="pct40">
                <a:fgClr>
                  <a:schemeClr val="accent6">
                    <a:lumMod val="60000"/>
                    <a:lumOff val="40000"/>
                  </a:schemeClr>
                </a:fgClr>
                <a:bgClr>
                  <a:schemeClr val="bg1"/>
                </a:bgClr>
              </a:pattFill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50" name="Picture 49">
                <a:extLst>
                  <a:ext uri="{FF2B5EF4-FFF2-40B4-BE49-F238E27FC236}">
                    <a16:creationId xmlns="" xmlns:a16="http://schemas.microsoft.com/office/drawing/2014/main" id="{54DD545E-4E82-4A6E-ABDB-05A0C219364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559499" y="736014"/>
                <a:ext cx="1085039" cy="1127112"/>
              </a:xfrm>
              <a:prstGeom prst="rect">
                <a:avLst/>
              </a:prstGeom>
            </p:spPr>
          </p:pic>
        </p:grpSp>
        <p:sp>
          <p:nvSpPr>
            <p:cNvPr id="48" name="Text Box 7">
              <a:extLst>
                <a:ext uri="{FF2B5EF4-FFF2-40B4-BE49-F238E27FC236}">
                  <a16:creationId xmlns="" xmlns:a16="http://schemas.microsoft.com/office/drawing/2014/main" id="{2B9D6D8F-92B8-4051-AA49-78014A010614}"/>
                </a:ext>
              </a:extLst>
            </p:cNvPr>
            <p:cNvSpPr txBox="1"/>
            <p:nvPr/>
          </p:nvSpPr>
          <p:spPr>
            <a:xfrm>
              <a:off x="6612791" y="1904823"/>
              <a:ext cx="2454425" cy="12311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9 + 4 =</a:t>
              </a:r>
            </a:p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7 + 7 = </a:t>
              </a:r>
              <a:endPara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="" xmlns:a16="http://schemas.microsoft.com/office/drawing/2014/main" id="{DFE21991-FD95-4E04-AE58-B867E7ECCA47}"/>
              </a:ext>
            </a:extLst>
          </p:cNvPr>
          <p:cNvGrpSpPr/>
          <p:nvPr/>
        </p:nvGrpSpPr>
        <p:grpSpPr>
          <a:xfrm>
            <a:off x="8066931" y="1684366"/>
            <a:ext cx="3205805" cy="2324768"/>
            <a:chOff x="3658265" y="3795250"/>
            <a:chExt cx="3205805" cy="2324768"/>
          </a:xfrm>
        </p:grpSpPr>
        <p:grpSp>
          <p:nvGrpSpPr>
            <p:cNvPr id="52" name="Group 51">
              <a:extLst>
                <a:ext uri="{FF2B5EF4-FFF2-40B4-BE49-F238E27FC236}">
                  <a16:creationId xmlns="" xmlns:a16="http://schemas.microsoft.com/office/drawing/2014/main" id="{B3B30306-C7EE-488B-9D12-E916622CDEFD}"/>
                </a:ext>
              </a:extLst>
            </p:cNvPr>
            <p:cNvGrpSpPr/>
            <p:nvPr/>
          </p:nvGrpSpPr>
          <p:grpSpPr>
            <a:xfrm>
              <a:off x="3658265" y="3795250"/>
              <a:ext cx="3205805" cy="2324768"/>
              <a:chOff x="8388403" y="931473"/>
              <a:chExt cx="3205805" cy="2324768"/>
            </a:xfrm>
          </p:grpSpPr>
          <p:sp>
            <p:nvSpPr>
              <p:cNvPr id="54" name="Rounded Rectangle 30">
                <a:extLst>
                  <a:ext uri="{FF2B5EF4-FFF2-40B4-BE49-F238E27FC236}">
                    <a16:creationId xmlns="" xmlns:a16="http://schemas.microsoft.com/office/drawing/2014/main" id="{3B36830E-5116-4A75-A041-7D11C6034159}"/>
                  </a:ext>
                </a:extLst>
              </p:cNvPr>
              <p:cNvSpPr/>
              <p:nvPr/>
            </p:nvSpPr>
            <p:spPr>
              <a:xfrm>
                <a:off x="8592420" y="1395357"/>
                <a:ext cx="3001788" cy="1860884"/>
              </a:xfrm>
              <a:prstGeom prst="roundRect">
                <a:avLst/>
              </a:prstGeom>
              <a:pattFill prst="lgConfetti">
                <a:fgClr>
                  <a:srgbClr val="FFFF00"/>
                </a:fgClr>
                <a:bgClr>
                  <a:schemeClr val="bg1"/>
                </a:bgClr>
              </a:pattFill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55" name="Picture 54">
                <a:extLst>
                  <a:ext uri="{FF2B5EF4-FFF2-40B4-BE49-F238E27FC236}">
                    <a16:creationId xmlns="" xmlns:a16="http://schemas.microsoft.com/office/drawing/2014/main" id="{EF11E4E0-7C41-4BED-B78F-5712641FF41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8388403" y="931473"/>
                <a:ext cx="835806" cy="1174298"/>
              </a:xfrm>
              <a:prstGeom prst="rect">
                <a:avLst/>
              </a:prstGeom>
            </p:spPr>
          </p:pic>
        </p:grpSp>
        <p:sp>
          <p:nvSpPr>
            <p:cNvPr id="53" name="Text Box 7">
              <a:extLst>
                <a:ext uri="{FF2B5EF4-FFF2-40B4-BE49-F238E27FC236}">
                  <a16:creationId xmlns="" xmlns:a16="http://schemas.microsoft.com/office/drawing/2014/main" id="{D35C7A01-E191-4BE3-BBFE-DE52718A0C18}"/>
                </a:ext>
              </a:extLst>
            </p:cNvPr>
            <p:cNvSpPr txBox="1"/>
            <p:nvPr/>
          </p:nvSpPr>
          <p:spPr>
            <a:xfrm>
              <a:off x="4312552" y="4554960"/>
              <a:ext cx="1782444" cy="12311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7 + 9 =</a:t>
              </a:r>
            </a:p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6 + 9 =</a:t>
              </a:r>
              <a:endPara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</p:spTree>
    <p:controls>
      <mc:AlternateContent xmlns:mc="http://schemas.openxmlformats.org/markup-compatibility/2006">
        <mc:Choice xmlns:v="urn:schemas-microsoft-com:vml" Requires="v">
          <p:control spid="1080" name="TextBox4" r:id="rId2" imgW="609480" imgH="542880"/>
        </mc:Choice>
        <mc:Fallback>
          <p:control name="TextBox4" r:id="rId2" imgW="609480" imgH="542880">
            <p:pic>
              <p:nvPicPr>
                <p:cNvPr id="0" name="TextBox4"/>
                <p:cNvPicPr>
                  <a:picLocks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7350" y="2541588"/>
                  <a:ext cx="612775" cy="5476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noFill/>
                      <a:miter lim="800000"/>
                      <a:headEnd/>
                      <a:tailEnd/>
                    </a14:hiddenLine>
                  </a:ext>
                </a:extLst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081" name="TextBox1" r:id="rId3" imgW="609480" imgH="542880"/>
        </mc:Choice>
        <mc:Fallback>
          <p:control name="TextBox1" r:id="rId3" imgW="609480" imgH="542880">
            <p:pic>
              <p:nvPicPr>
                <p:cNvPr id="0" name="TextBox1"/>
                <p:cNvPicPr>
                  <a:picLocks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7350" y="3230563"/>
                  <a:ext cx="612775" cy="5476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noFill/>
                      <a:miter lim="800000"/>
                      <a:headEnd/>
                      <a:tailEnd/>
                    </a14:hiddenLine>
                  </a:ext>
                </a:extLst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082" name="TextBox2" r:id="rId4" imgW="609480" imgH="542880"/>
        </mc:Choice>
        <mc:Fallback>
          <p:control name="TextBox2" r:id="rId4" imgW="609480" imgH="542880">
            <p:pic>
              <p:nvPicPr>
                <p:cNvPr id="0" name="TextBox2"/>
                <p:cNvPicPr>
                  <a:picLocks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6664325" y="2522538"/>
                  <a:ext cx="612775" cy="5476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noFill/>
                      <a:miter lim="800000"/>
                      <a:headEnd/>
                      <a:tailEnd/>
                    </a14:hiddenLine>
                  </a:ext>
                </a:extLst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083" name="TextBox3" r:id="rId5" imgW="619200" imgH="542880"/>
        </mc:Choice>
        <mc:Fallback>
          <p:control name="TextBox3" r:id="rId5" imgW="619200" imgH="542880">
            <p:pic>
              <p:nvPicPr>
                <p:cNvPr id="0" name="TextBox3"/>
                <p:cNvPicPr>
                  <a:picLocks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6653213" y="3194050"/>
                  <a:ext cx="614362" cy="5476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noFill/>
                      <a:miter lim="800000"/>
                      <a:headEnd/>
                      <a:tailEnd/>
                    </a14:hiddenLine>
                  </a:ext>
                </a:extLst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084" name="TextBox5" r:id="rId6" imgW="619200" imgH="542880"/>
        </mc:Choice>
        <mc:Fallback>
          <p:control name="TextBox5" r:id="rId6" imgW="619200" imgH="542880">
            <p:pic>
              <p:nvPicPr>
                <p:cNvPr id="0" name="TextBox5"/>
                <p:cNvPicPr>
                  <a:picLocks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0196513" y="2428875"/>
                  <a:ext cx="614362" cy="5476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noFill/>
                      <a:miter lim="800000"/>
                      <a:headEnd/>
                      <a:tailEnd/>
                    </a14:hiddenLine>
                  </a:ext>
                </a:extLst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085" name="TextBox6" r:id="rId7" imgW="619200" imgH="542880"/>
        </mc:Choice>
        <mc:Fallback>
          <p:control name="TextBox6" r:id="rId7" imgW="619200" imgH="542880">
            <p:pic>
              <p:nvPicPr>
                <p:cNvPr id="0" name="TextBox6"/>
                <p:cNvPicPr>
                  <a:picLocks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0196513" y="3095625"/>
                  <a:ext cx="614362" cy="5476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noFill/>
                      <a:miter lim="800000"/>
                      <a:headEnd/>
                      <a:tailEnd/>
                    </a14:hiddenLine>
                  </a:ext>
                </a:extLst>
              </p:spPr>
            </p:pic>
          </p:control>
        </mc:Fallback>
      </mc:AlternateContent>
    </p:controls>
    <p:extLst>
      <p:ext uri="{BB962C8B-B14F-4D97-AF65-F5344CB8AC3E}">
        <p14:creationId xmlns:p14="http://schemas.microsoft.com/office/powerpoint/2010/main" val="1223696226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0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Group 27">
            <a:extLst>
              <a:ext uri="{FF2B5EF4-FFF2-40B4-BE49-F238E27FC236}">
                <a16:creationId xmlns="" xmlns:a16="http://schemas.microsoft.com/office/drawing/2014/main" id="{73853290-4122-47AE-B2FD-562EA6673429}"/>
              </a:ext>
            </a:extLst>
          </p:cNvPr>
          <p:cNvGrpSpPr/>
          <p:nvPr/>
        </p:nvGrpSpPr>
        <p:grpSpPr>
          <a:xfrm>
            <a:off x="4141922" y="88529"/>
            <a:ext cx="3173242" cy="799110"/>
            <a:chOff x="1208564" y="356727"/>
            <a:chExt cx="1544490" cy="722212"/>
          </a:xfrm>
        </p:grpSpPr>
        <p:sp>
          <p:nvSpPr>
            <p:cNvPr id="30" name="Flowchart: Alternate Process 29">
              <a:extLst>
                <a:ext uri="{FF2B5EF4-FFF2-40B4-BE49-F238E27FC236}">
                  <a16:creationId xmlns="" xmlns:a16="http://schemas.microsoft.com/office/drawing/2014/main" id="{C5DBA62F-CE60-4260-A8B4-5B8A7E64087A}"/>
                </a:ext>
              </a:extLst>
            </p:cNvPr>
            <p:cNvSpPr/>
            <p:nvPr/>
          </p:nvSpPr>
          <p:spPr>
            <a:xfrm>
              <a:off x="1469616" y="439173"/>
              <a:ext cx="1283438" cy="612126"/>
            </a:xfrm>
            <a:prstGeom prst="flowChartAlternateProcess">
              <a:avLst/>
            </a:prstGeom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0"/>
              </a:camera>
              <a:lightRig rig="glow" dir="t">
                <a:rot lat="0" lon="0" rev="4800000"/>
              </a:lightRig>
            </a:scene3d>
            <a:sp3d prstMaterial="matte">
              <a:bevelT w="1270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  </a:t>
              </a:r>
              <a:r>
                <a:rPr lang="en-US" sz="2600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Tính</a:t>
              </a:r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  </a:t>
              </a:r>
              <a:r>
                <a:rPr lang="en-US" sz="2600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nhẩm</a:t>
              </a:r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: </a:t>
              </a:r>
            </a:p>
          </p:txBody>
        </p:sp>
        <p:sp>
          <p:nvSpPr>
            <p:cNvPr id="39" name="Oval 38">
              <a:extLst>
                <a:ext uri="{FF2B5EF4-FFF2-40B4-BE49-F238E27FC236}">
                  <a16:creationId xmlns="" xmlns:a16="http://schemas.microsoft.com/office/drawing/2014/main" id="{13DA4886-3934-4262-980C-ED07B4FFEFA6}"/>
                </a:ext>
              </a:extLst>
            </p:cNvPr>
            <p:cNvSpPr/>
            <p:nvPr/>
          </p:nvSpPr>
          <p:spPr>
            <a:xfrm>
              <a:off x="1208564" y="356727"/>
              <a:ext cx="409186" cy="722212"/>
            </a:xfrm>
            <a:prstGeom prst="ellipse">
              <a:avLst/>
            </a:prstGeom>
            <a:ln/>
            <a:scene3d>
              <a:camera prst="perspectiveFront"/>
              <a:lightRig rig="threePt" dir="t"/>
            </a:scene3d>
            <a:sp3d>
              <a:bevelT w="139700" h="139700" prst="divot"/>
            </a:sp3d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0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1</a:t>
              </a: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="" xmlns:a16="http://schemas.microsoft.com/office/drawing/2014/main" id="{C4961496-2E47-4E56-B7BD-B760CBF9B486}"/>
              </a:ext>
            </a:extLst>
          </p:cNvPr>
          <p:cNvGrpSpPr/>
          <p:nvPr/>
        </p:nvGrpSpPr>
        <p:grpSpPr>
          <a:xfrm>
            <a:off x="936117" y="1690259"/>
            <a:ext cx="3205805" cy="2324768"/>
            <a:chOff x="3658265" y="3795250"/>
            <a:chExt cx="3205805" cy="2324768"/>
          </a:xfrm>
          <a:pattFill prst="pct5">
            <a:fgClr>
              <a:schemeClr val="accent2">
                <a:lumMod val="40000"/>
                <a:lumOff val="60000"/>
              </a:schemeClr>
            </a:fgClr>
            <a:bgClr>
              <a:schemeClr val="accent4">
                <a:lumMod val="60000"/>
                <a:lumOff val="40000"/>
              </a:schemeClr>
            </a:bgClr>
          </a:pattFill>
        </p:grpSpPr>
        <p:grpSp>
          <p:nvGrpSpPr>
            <p:cNvPr id="65" name="Group 64">
              <a:extLst>
                <a:ext uri="{FF2B5EF4-FFF2-40B4-BE49-F238E27FC236}">
                  <a16:creationId xmlns="" xmlns:a16="http://schemas.microsoft.com/office/drawing/2014/main" id="{607CBA37-BB79-41DD-98DE-8010CF90903A}"/>
                </a:ext>
              </a:extLst>
            </p:cNvPr>
            <p:cNvGrpSpPr/>
            <p:nvPr/>
          </p:nvGrpSpPr>
          <p:grpSpPr>
            <a:xfrm>
              <a:off x="3658265" y="3795250"/>
              <a:ext cx="3205805" cy="2324768"/>
              <a:chOff x="8388403" y="931473"/>
              <a:chExt cx="3205805" cy="2324768"/>
            </a:xfrm>
            <a:grpFill/>
          </p:grpSpPr>
          <p:sp>
            <p:nvSpPr>
              <p:cNvPr id="67" name="Rounded Rectangle 30">
                <a:extLst>
                  <a:ext uri="{FF2B5EF4-FFF2-40B4-BE49-F238E27FC236}">
                    <a16:creationId xmlns="" xmlns:a16="http://schemas.microsoft.com/office/drawing/2014/main" id="{D463AA7F-F3A7-40A6-BBA4-3A912E64C861}"/>
                  </a:ext>
                </a:extLst>
              </p:cNvPr>
              <p:cNvSpPr/>
              <p:nvPr/>
            </p:nvSpPr>
            <p:spPr>
              <a:xfrm>
                <a:off x="8592420" y="1395357"/>
                <a:ext cx="3001788" cy="1860884"/>
              </a:xfrm>
              <a:prstGeom prst="roundRect">
                <a:avLst/>
              </a:prstGeom>
              <a:grpFill/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68" name="Picture 67">
                <a:extLst>
                  <a:ext uri="{FF2B5EF4-FFF2-40B4-BE49-F238E27FC236}">
                    <a16:creationId xmlns="" xmlns:a16="http://schemas.microsoft.com/office/drawing/2014/main" id="{A9A02903-BECF-4AA3-87AD-9596C5895C7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8388403" y="931473"/>
                <a:ext cx="835806" cy="1174298"/>
              </a:xfrm>
              <a:prstGeom prst="rect">
                <a:avLst/>
              </a:prstGeom>
              <a:noFill/>
            </p:spPr>
          </p:pic>
        </p:grpSp>
        <p:sp>
          <p:nvSpPr>
            <p:cNvPr id="66" name="Text Box 7">
              <a:extLst>
                <a:ext uri="{FF2B5EF4-FFF2-40B4-BE49-F238E27FC236}">
                  <a16:creationId xmlns="" xmlns:a16="http://schemas.microsoft.com/office/drawing/2014/main" id="{415A6F17-F203-4AE8-AE2D-D1AA64B04F74}"/>
                </a:ext>
              </a:extLst>
            </p:cNvPr>
            <p:cNvSpPr txBox="1"/>
            <p:nvPr/>
          </p:nvSpPr>
          <p:spPr>
            <a:xfrm>
              <a:off x="4312552" y="4554960"/>
              <a:ext cx="1782444" cy="1231106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8 + 3 =</a:t>
              </a:r>
            </a:p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3 + 8 =</a:t>
              </a:r>
              <a:endPara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69" name="Group 68">
            <a:extLst>
              <a:ext uri="{FF2B5EF4-FFF2-40B4-BE49-F238E27FC236}">
                <a16:creationId xmlns="" xmlns:a16="http://schemas.microsoft.com/office/drawing/2014/main" id="{83B5D2C7-A405-4B3F-9E28-D5CA6F4E5A7B}"/>
              </a:ext>
            </a:extLst>
          </p:cNvPr>
          <p:cNvGrpSpPr/>
          <p:nvPr/>
        </p:nvGrpSpPr>
        <p:grpSpPr>
          <a:xfrm>
            <a:off x="4521054" y="1802404"/>
            <a:ext cx="3613760" cy="2187420"/>
            <a:chOff x="1046305" y="1346583"/>
            <a:chExt cx="3613760" cy="2187420"/>
          </a:xfrm>
        </p:grpSpPr>
        <p:grpSp>
          <p:nvGrpSpPr>
            <p:cNvPr id="71" name="Group 70">
              <a:extLst>
                <a:ext uri="{FF2B5EF4-FFF2-40B4-BE49-F238E27FC236}">
                  <a16:creationId xmlns="" xmlns:a16="http://schemas.microsoft.com/office/drawing/2014/main" id="{5AF4DE36-F534-4EF3-A4E4-2686B2BB0CB0}"/>
                </a:ext>
              </a:extLst>
            </p:cNvPr>
            <p:cNvGrpSpPr/>
            <p:nvPr/>
          </p:nvGrpSpPr>
          <p:grpSpPr>
            <a:xfrm>
              <a:off x="1046305" y="1346583"/>
              <a:ext cx="3277052" cy="2187420"/>
              <a:chOff x="851825" y="1218247"/>
              <a:chExt cx="2918234" cy="2187420"/>
            </a:xfrm>
          </p:grpSpPr>
          <p:sp>
            <p:nvSpPr>
              <p:cNvPr id="75" name="Rounded Rectangle 36">
                <a:extLst>
                  <a:ext uri="{FF2B5EF4-FFF2-40B4-BE49-F238E27FC236}">
                    <a16:creationId xmlns="" xmlns:a16="http://schemas.microsoft.com/office/drawing/2014/main" id="{EBA1E20D-3DBE-4CFE-949E-2D708BAD5205}"/>
                  </a:ext>
                </a:extLst>
              </p:cNvPr>
              <p:cNvSpPr/>
              <p:nvPr/>
            </p:nvSpPr>
            <p:spPr>
              <a:xfrm>
                <a:off x="1264537" y="1544783"/>
                <a:ext cx="2505522" cy="1860884"/>
              </a:xfrm>
              <a:prstGeom prst="roundRect">
                <a:avLst/>
              </a:prstGeom>
              <a:pattFill prst="pct20">
                <a:fgClr>
                  <a:srgbClr val="0070C0"/>
                </a:fgClr>
                <a:bgClr>
                  <a:srgbClr val="00B0F0"/>
                </a:bgClr>
              </a:pattFill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76" name="Picture 75">
                <a:extLst>
                  <a:ext uri="{FF2B5EF4-FFF2-40B4-BE49-F238E27FC236}">
                    <a16:creationId xmlns="" xmlns:a16="http://schemas.microsoft.com/office/drawing/2014/main" id="{6BEE7048-9160-4C7D-A486-F75B7CA29D0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851825" y="1218247"/>
                <a:ext cx="908427" cy="961542"/>
              </a:xfrm>
              <a:prstGeom prst="rect">
                <a:avLst/>
              </a:prstGeom>
            </p:spPr>
          </p:pic>
        </p:grpSp>
        <p:sp>
          <p:nvSpPr>
            <p:cNvPr id="74" name="Text Box 7">
              <a:extLst>
                <a:ext uri="{FF2B5EF4-FFF2-40B4-BE49-F238E27FC236}">
                  <a16:creationId xmlns="" xmlns:a16="http://schemas.microsoft.com/office/drawing/2014/main" id="{29D03DD8-BB36-462A-9D7C-DAFCF5EF60B5}"/>
                </a:ext>
              </a:extLst>
            </p:cNvPr>
            <p:cNvSpPr txBox="1"/>
            <p:nvPr/>
          </p:nvSpPr>
          <p:spPr>
            <a:xfrm>
              <a:off x="1512341" y="1971580"/>
              <a:ext cx="3147724" cy="12311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  7 + 6 =</a:t>
              </a:r>
            </a:p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  6 + 7 =</a:t>
              </a:r>
              <a:endPara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oup 76">
            <a:extLst>
              <a:ext uri="{FF2B5EF4-FFF2-40B4-BE49-F238E27FC236}">
                <a16:creationId xmlns="" xmlns:a16="http://schemas.microsoft.com/office/drawing/2014/main" id="{E6EB7F64-66F1-4AFE-93FE-D0302F88BA16}"/>
              </a:ext>
            </a:extLst>
          </p:cNvPr>
          <p:cNvGrpSpPr/>
          <p:nvPr/>
        </p:nvGrpSpPr>
        <p:grpSpPr>
          <a:xfrm>
            <a:off x="8059657" y="1487759"/>
            <a:ext cx="3267891" cy="2443467"/>
            <a:chOff x="6007005" y="1086391"/>
            <a:chExt cx="3267891" cy="2443467"/>
          </a:xfrm>
          <a:pattFill prst="pct40">
            <a:fgClr>
              <a:srgbClr val="FF00FF"/>
            </a:fgClr>
            <a:bgClr>
              <a:schemeClr val="accent6">
                <a:lumMod val="40000"/>
                <a:lumOff val="60000"/>
              </a:schemeClr>
            </a:bgClr>
          </a:pattFill>
        </p:grpSpPr>
        <p:grpSp>
          <p:nvGrpSpPr>
            <p:cNvPr id="78" name="Group 77">
              <a:extLst>
                <a:ext uri="{FF2B5EF4-FFF2-40B4-BE49-F238E27FC236}">
                  <a16:creationId xmlns="" xmlns:a16="http://schemas.microsoft.com/office/drawing/2014/main" id="{ED2B4969-0B15-48DC-A68E-716FBB308540}"/>
                </a:ext>
              </a:extLst>
            </p:cNvPr>
            <p:cNvGrpSpPr/>
            <p:nvPr/>
          </p:nvGrpSpPr>
          <p:grpSpPr>
            <a:xfrm>
              <a:off x="6007005" y="1086391"/>
              <a:ext cx="3267891" cy="2443467"/>
              <a:chOff x="4559499" y="736014"/>
              <a:chExt cx="3267891" cy="2443467"/>
            </a:xfrm>
            <a:grpFill/>
          </p:grpSpPr>
          <p:sp>
            <p:nvSpPr>
              <p:cNvPr id="80" name="Rounded Rectangle 33">
                <a:extLst>
                  <a:ext uri="{FF2B5EF4-FFF2-40B4-BE49-F238E27FC236}">
                    <a16:creationId xmlns="" xmlns:a16="http://schemas.microsoft.com/office/drawing/2014/main" id="{B97D9787-6FC2-4548-A948-0ED01DC2E929}"/>
                  </a:ext>
                </a:extLst>
              </p:cNvPr>
              <p:cNvSpPr/>
              <p:nvPr/>
            </p:nvSpPr>
            <p:spPr>
              <a:xfrm>
                <a:off x="5114326" y="1318597"/>
                <a:ext cx="2713064" cy="1860884"/>
              </a:xfrm>
              <a:prstGeom prst="roundRect">
                <a:avLst/>
              </a:prstGeom>
              <a:grpFill/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81" name="Picture 80">
                <a:extLst>
                  <a:ext uri="{FF2B5EF4-FFF2-40B4-BE49-F238E27FC236}">
                    <a16:creationId xmlns="" xmlns:a16="http://schemas.microsoft.com/office/drawing/2014/main" id="{BB678E41-E542-4022-8C63-A5C55760076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559499" y="736014"/>
                <a:ext cx="1085039" cy="1127112"/>
              </a:xfrm>
              <a:prstGeom prst="rect">
                <a:avLst/>
              </a:prstGeom>
              <a:noFill/>
            </p:spPr>
          </p:pic>
        </p:grpSp>
        <p:sp>
          <p:nvSpPr>
            <p:cNvPr id="79" name="Text Box 7">
              <a:extLst>
                <a:ext uri="{FF2B5EF4-FFF2-40B4-BE49-F238E27FC236}">
                  <a16:creationId xmlns="" xmlns:a16="http://schemas.microsoft.com/office/drawing/2014/main" id="{2B8F8244-6A25-4A6D-89A3-C7751BAEAD52}"/>
                </a:ext>
              </a:extLst>
            </p:cNvPr>
            <p:cNvSpPr txBox="1"/>
            <p:nvPr/>
          </p:nvSpPr>
          <p:spPr>
            <a:xfrm>
              <a:off x="6612791" y="1904823"/>
              <a:ext cx="2454425" cy="1231106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9 + 5 =</a:t>
              </a:r>
            </a:p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5 + 9 = </a:t>
              </a:r>
              <a:endPara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114" name="Picture 113">
            <a:extLst>
              <a:ext uri="{FF2B5EF4-FFF2-40B4-BE49-F238E27FC236}">
                <a16:creationId xmlns="" xmlns:a16="http://schemas.microsoft.com/office/drawing/2014/main" id="{827078A1-C23A-44DF-93BA-95602AD756DA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8302979" y="4073217"/>
            <a:ext cx="2611441" cy="2611441"/>
          </a:xfrm>
          <a:prstGeom prst="rect">
            <a:avLst/>
          </a:prstGeom>
        </p:spPr>
      </p:pic>
      <p:sp>
        <p:nvSpPr>
          <p:cNvPr id="115" name="Speech Bubble: Rectangle with Corners Rounded 114">
            <a:extLst>
              <a:ext uri="{FF2B5EF4-FFF2-40B4-BE49-F238E27FC236}">
                <a16:creationId xmlns="" xmlns:a16="http://schemas.microsoft.com/office/drawing/2014/main" id="{E87C59B5-D317-4D3F-8D5B-B964F143E386}"/>
              </a:ext>
            </a:extLst>
          </p:cNvPr>
          <p:cNvSpPr/>
          <p:nvPr/>
        </p:nvSpPr>
        <p:spPr>
          <a:xfrm>
            <a:off x="2535682" y="4598149"/>
            <a:ext cx="5536345" cy="1127112"/>
          </a:xfrm>
          <a:prstGeom prst="wedgeRoundRectCallout">
            <a:avLst>
              <a:gd name="adj1" fmla="val 57614"/>
              <a:gd name="adj2" fmla="val -13911"/>
              <a:gd name="adj3" fmla="val 16667"/>
            </a:avLst>
          </a:prstGeom>
          <a:solidFill>
            <a:srgbClr val="7030A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 err="1">
                <a:latin typeface="UTM Swiss Condensed" panose="02000500000000000000" pitchFamily="2" charset="0"/>
              </a:rPr>
              <a:t>Em</a:t>
            </a:r>
            <a:r>
              <a:rPr lang="en-US" sz="2800" b="1" dirty="0">
                <a:latin typeface="UTM Swiss Condensed" panose="02000500000000000000" pitchFamily="2" charset="0"/>
              </a:rPr>
              <a:t> </a:t>
            </a:r>
            <a:r>
              <a:rPr lang="en-US" sz="2800" b="1" dirty="0" err="1">
                <a:latin typeface="UTM Swiss Condensed" panose="02000500000000000000" pitchFamily="2" charset="0"/>
              </a:rPr>
              <a:t>hãy</a:t>
            </a:r>
            <a:r>
              <a:rPr lang="en-US" sz="2800" b="1" dirty="0">
                <a:latin typeface="UTM Swiss Condensed" panose="02000500000000000000" pitchFamily="2" charset="0"/>
              </a:rPr>
              <a:t> </a:t>
            </a:r>
            <a:r>
              <a:rPr lang="en-US" sz="2800" b="1" dirty="0" err="1">
                <a:latin typeface="UTM Swiss Condensed" panose="02000500000000000000" pitchFamily="2" charset="0"/>
              </a:rPr>
              <a:t>nhận</a:t>
            </a:r>
            <a:r>
              <a:rPr lang="en-US" sz="2800" b="1" dirty="0">
                <a:latin typeface="UTM Swiss Condensed" panose="02000500000000000000" pitchFamily="2" charset="0"/>
              </a:rPr>
              <a:t> </a:t>
            </a:r>
            <a:r>
              <a:rPr lang="en-US" sz="2800" b="1" dirty="0" err="1">
                <a:latin typeface="UTM Swiss Condensed" panose="02000500000000000000" pitchFamily="2" charset="0"/>
              </a:rPr>
              <a:t>xét</a:t>
            </a:r>
            <a:r>
              <a:rPr lang="en-US" sz="2800" b="1" dirty="0">
                <a:latin typeface="UTM Swiss Condensed" panose="02000500000000000000" pitchFamily="2" charset="0"/>
              </a:rPr>
              <a:t> </a:t>
            </a:r>
            <a:r>
              <a:rPr lang="en-US" sz="2800" b="1" dirty="0" err="1">
                <a:latin typeface="UTM Swiss Condensed" panose="02000500000000000000" pitchFamily="2" charset="0"/>
              </a:rPr>
              <a:t>kết</a:t>
            </a:r>
            <a:r>
              <a:rPr lang="en-US" sz="2800" b="1" dirty="0">
                <a:latin typeface="UTM Swiss Condensed" panose="02000500000000000000" pitchFamily="2" charset="0"/>
              </a:rPr>
              <a:t> </a:t>
            </a:r>
            <a:r>
              <a:rPr lang="en-US" sz="2800" b="1" dirty="0" err="1">
                <a:latin typeface="UTM Swiss Condensed" panose="02000500000000000000" pitchFamily="2" charset="0"/>
              </a:rPr>
              <a:t>quả</a:t>
            </a:r>
            <a:r>
              <a:rPr lang="en-US" sz="2800" b="1" dirty="0">
                <a:latin typeface="UTM Swiss Condensed" panose="02000500000000000000" pitchFamily="2" charset="0"/>
              </a:rPr>
              <a:t> </a:t>
            </a:r>
            <a:r>
              <a:rPr lang="en-US" sz="2800" b="1" dirty="0" err="1">
                <a:latin typeface="UTM Swiss Condensed" panose="02000500000000000000" pitchFamily="2" charset="0"/>
              </a:rPr>
              <a:t>của</a:t>
            </a:r>
            <a:r>
              <a:rPr lang="en-US" sz="2800" b="1" dirty="0">
                <a:latin typeface="UTM Swiss Condensed" panose="02000500000000000000" pitchFamily="2" charset="0"/>
              </a:rPr>
              <a:t> </a:t>
            </a:r>
            <a:r>
              <a:rPr lang="en-US" sz="2800" b="1" dirty="0" err="1">
                <a:latin typeface="UTM Swiss Condensed" panose="02000500000000000000" pitchFamily="2" charset="0"/>
              </a:rPr>
              <a:t>các</a:t>
            </a:r>
            <a:r>
              <a:rPr lang="en-US" sz="2800" b="1" dirty="0">
                <a:latin typeface="UTM Swiss Condensed" panose="02000500000000000000" pitchFamily="2" charset="0"/>
              </a:rPr>
              <a:t> </a:t>
            </a:r>
            <a:r>
              <a:rPr lang="en-US" sz="2800" b="1" dirty="0" err="1">
                <a:latin typeface="UTM Swiss Condensed" panose="02000500000000000000" pitchFamily="2" charset="0"/>
              </a:rPr>
              <a:t>phép</a:t>
            </a:r>
            <a:r>
              <a:rPr lang="en-US" sz="2800" b="1" dirty="0">
                <a:latin typeface="UTM Swiss Condensed" panose="02000500000000000000" pitchFamily="2" charset="0"/>
              </a:rPr>
              <a:t> </a:t>
            </a:r>
            <a:r>
              <a:rPr lang="en-US" sz="2800" b="1" dirty="0" err="1">
                <a:latin typeface="UTM Swiss Condensed" panose="02000500000000000000" pitchFamily="2" charset="0"/>
              </a:rPr>
              <a:t>tính</a:t>
            </a:r>
            <a:r>
              <a:rPr lang="en-US" sz="2800" b="1" dirty="0">
                <a:latin typeface="UTM Swiss Condensed" panose="02000500000000000000" pitchFamily="2" charset="0"/>
              </a:rPr>
              <a:t> </a:t>
            </a:r>
            <a:r>
              <a:rPr lang="en-US" sz="2800" b="1" dirty="0" err="1">
                <a:latin typeface="UTM Swiss Condensed" panose="02000500000000000000" pitchFamily="2" charset="0"/>
              </a:rPr>
              <a:t>trong</a:t>
            </a:r>
            <a:r>
              <a:rPr lang="en-US" sz="2800" b="1" dirty="0">
                <a:latin typeface="UTM Swiss Condensed" panose="02000500000000000000" pitchFamily="2" charset="0"/>
              </a:rPr>
              <a:t> </a:t>
            </a:r>
            <a:r>
              <a:rPr lang="en-US" sz="2800" b="1" dirty="0" err="1">
                <a:latin typeface="UTM Swiss Condensed" panose="02000500000000000000" pitchFamily="2" charset="0"/>
              </a:rPr>
              <a:t>từng</a:t>
            </a:r>
            <a:r>
              <a:rPr lang="en-US" sz="2800" b="1" dirty="0">
                <a:latin typeface="UTM Swiss Condensed" panose="02000500000000000000" pitchFamily="2" charset="0"/>
              </a:rPr>
              <a:t> </a:t>
            </a:r>
            <a:r>
              <a:rPr lang="en-US" sz="2800" b="1" dirty="0" err="1">
                <a:latin typeface="UTM Swiss Condensed" panose="02000500000000000000" pitchFamily="2" charset="0"/>
              </a:rPr>
              <a:t>cột</a:t>
            </a:r>
            <a:r>
              <a:rPr lang="en-US" sz="2800" b="1" dirty="0">
                <a:latin typeface="UTM Swiss Condensed" panose="02000500000000000000" pitchFamily="2" charset="0"/>
              </a:rPr>
              <a:t>.</a:t>
            </a:r>
          </a:p>
        </p:txBody>
      </p:sp>
    </p:spTree>
    <p:controls>
      <mc:AlternateContent xmlns:mc="http://schemas.openxmlformats.org/markup-compatibility/2006">
        <mc:Choice xmlns:v="urn:schemas-microsoft-com:vml" Requires="v">
          <p:control spid="2104" name="TextBox7" r:id="rId2" imgW="609480" imgH="542880"/>
        </mc:Choice>
        <mc:Fallback>
          <p:control name="TextBox7" r:id="rId2" imgW="609480" imgH="542880">
            <p:pic>
              <p:nvPicPr>
                <p:cNvPr id="0" name="TextBox7"/>
                <p:cNvPicPr>
                  <a:picLocks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63863" y="2389188"/>
                  <a:ext cx="612775" cy="5476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noFill/>
                      <a:miter lim="800000"/>
                      <a:headEnd/>
                      <a:tailEnd/>
                    </a14:hiddenLine>
                  </a:ext>
                </a:extLst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2105" name="TextBox8" r:id="rId3" imgW="609480" imgH="542880"/>
        </mc:Choice>
        <mc:Fallback>
          <p:control name="TextBox8" r:id="rId3" imgW="609480" imgH="542880">
            <p:pic>
              <p:nvPicPr>
                <p:cNvPr id="0" name="TextBox8"/>
                <p:cNvPicPr>
                  <a:picLocks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63863" y="3078163"/>
                  <a:ext cx="612775" cy="5476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noFill/>
                      <a:miter lim="800000"/>
                      <a:headEnd/>
                      <a:tailEnd/>
                    </a14:hiddenLine>
                  </a:ext>
                </a:extLst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2106" name="TextBox9" r:id="rId4" imgW="609480" imgH="542880"/>
        </mc:Choice>
        <mc:Fallback>
          <p:control name="TextBox9" r:id="rId4" imgW="609480" imgH="542880">
            <p:pic>
              <p:nvPicPr>
                <p:cNvPr id="0" name="TextBox9"/>
                <p:cNvPicPr>
                  <a:picLocks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6731000" y="2373313"/>
                  <a:ext cx="612775" cy="5476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noFill/>
                      <a:miter lim="800000"/>
                      <a:headEnd/>
                      <a:tailEnd/>
                    </a14:hiddenLine>
                  </a:ext>
                </a:extLst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2107" name="TextBox10" r:id="rId5" imgW="609480" imgH="542880"/>
        </mc:Choice>
        <mc:Fallback>
          <p:control name="TextBox10" r:id="rId5" imgW="609480" imgH="542880">
            <p:pic>
              <p:nvPicPr>
                <p:cNvPr id="0" name="TextBox10"/>
                <p:cNvPicPr>
                  <a:picLocks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6731000" y="3062288"/>
                  <a:ext cx="612775" cy="5476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noFill/>
                      <a:miter lim="800000"/>
                      <a:headEnd/>
                      <a:tailEnd/>
                    </a14:hiddenLine>
                  </a:ext>
                </a:extLst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2108" name="TextBox11" r:id="rId6" imgW="609480" imgH="542880"/>
        </mc:Choice>
        <mc:Fallback>
          <p:control name="TextBox11" r:id="rId6" imgW="609480" imgH="542880">
            <p:pic>
              <p:nvPicPr>
                <p:cNvPr id="0" name="TextBox11"/>
                <p:cNvPicPr>
                  <a:picLocks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0301288" y="2300288"/>
                  <a:ext cx="612775" cy="5476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noFill/>
                      <a:miter lim="800000"/>
                      <a:headEnd/>
                      <a:tailEnd/>
                    </a14:hiddenLine>
                  </a:ext>
                </a:extLst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2109" name="TextBox12" r:id="rId7" imgW="609480" imgH="542880"/>
        </mc:Choice>
        <mc:Fallback>
          <p:control name="TextBox12" r:id="rId7" imgW="609480" imgH="542880">
            <p:pic>
              <p:nvPicPr>
                <p:cNvPr id="0" name="TextBox12"/>
                <p:cNvPicPr>
                  <a:picLocks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0301288" y="2989263"/>
                  <a:ext cx="612775" cy="5476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noFill/>
                      <a:miter lim="800000"/>
                      <a:headEnd/>
                      <a:tailEnd/>
                    </a14:hiddenLine>
                  </a:ext>
                </a:extLst>
              </p:spPr>
            </p:pic>
          </p:control>
        </mc:Fallback>
      </mc:AlternateContent>
    </p:controls>
    <p:extLst>
      <p:ext uri="{BB962C8B-B14F-4D97-AF65-F5344CB8AC3E}">
        <p14:creationId xmlns:p14="http://schemas.microsoft.com/office/powerpoint/2010/main" val="968025643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000"/>
                            </p:stCondLst>
                            <p:childTnLst>
                              <p:par>
                                <p:cTn id="10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artOfYourWorld-V.A-3565486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676400" y="-42884"/>
            <a:ext cx="609600" cy="609600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98929" l="794" r="100000">
                        <a14:foregroundMark x1="38095" y1="25714" x2="38095" y2="25714"/>
                        <a14:foregroundMark x1="37302" y1="18214" x2="37302" y2="18214"/>
                        <a14:foregroundMark x1="21429" y1="22143" x2="21429" y2="22143"/>
                        <a14:foregroundMark x1="28968" y1="35714" x2="28968" y2="3571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90579" y="3552263"/>
            <a:ext cx="2975163" cy="3305737"/>
          </a:xfrm>
          <a:prstGeom prst="rect">
            <a:avLst/>
          </a:prstGeom>
        </p:spPr>
      </p:pic>
      <p:sp>
        <p:nvSpPr>
          <p:cNvPr id="7" name="Rectangle 6"/>
          <p:cNvSpPr/>
          <p:nvPr/>
        </p:nvSpPr>
        <p:spPr>
          <a:xfrm>
            <a:off x="3039979" y="2062336"/>
            <a:ext cx="5701200" cy="923330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Wave1">
              <a:avLst/>
            </a:prstTxWarp>
            <a:spAutoFit/>
          </a:bodyPr>
          <a:lstStyle/>
          <a:p>
            <a:pPr algn="ctr"/>
            <a:r>
              <a:rPr lang="en-US" sz="5400" b="1" cap="none" spc="0" dirty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SÓC NÂU NHẶT HẠT DẺ</a:t>
            </a: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29899" y="5043474"/>
            <a:ext cx="2822186" cy="18145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240821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20000" numSld="999">
                <p:cTn id="1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</p:childTnLst>
        </p:cTn>
      </p:par>
    </p:tnLst>
    <p:bldLst>
      <p:bldP spid="7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/>
          <p:nvPr/>
        </p:nvGrpSpPr>
        <p:grpSpPr>
          <a:xfrm>
            <a:off x="2286000" y="14051"/>
            <a:ext cx="7124993" cy="4525074"/>
            <a:chOff x="3794743" y="1625558"/>
            <a:chExt cx="6238916" cy="4525074"/>
          </a:xfrm>
        </p:grpSpPr>
        <p:pic>
          <p:nvPicPr>
            <p:cNvPr id="10" name="Picture 9"/>
            <p:cNvPicPr>
              <a:picLocks noChangeAspect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523" r="26186" b="25656"/>
            <a:stretch/>
          </p:blipFill>
          <p:spPr>
            <a:xfrm>
              <a:off x="3794743" y="1625558"/>
              <a:ext cx="6238916" cy="4525074"/>
            </a:xfrm>
            <a:prstGeom prst="rect">
              <a:avLst/>
            </a:prstGeom>
          </p:spPr>
        </p:pic>
        <p:sp>
          <p:nvSpPr>
            <p:cNvPr id="11" name="TextBox 10"/>
            <p:cNvSpPr txBox="1"/>
            <p:nvPr/>
          </p:nvSpPr>
          <p:spPr>
            <a:xfrm>
              <a:off x="4321868" y="3435235"/>
              <a:ext cx="5486938" cy="206210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Chú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Sóc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nâu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đang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cô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́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gắng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nhặt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những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hạt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dẻ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đê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̉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mang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vê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̀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tô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̉.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Các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em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hãy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giúp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đỡ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chu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́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Sóc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bằng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cách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tra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̉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lời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đúng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các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câu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hỏi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nhe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́</a:t>
              </a:r>
              <a:r>
                <a:rPr lang="en-US" sz="3200" b="1" dirty="0">
                  <a:solidFill>
                    <a:srgbClr val="002060"/>
                  </a:solidFill>
                </a:rPr>
                <a:t>!</a:t>
              </a:r>
            </a:p>
          </p:txBody>
        </p:sp>
      </p:grpSp>
      <p:pic>
        <p:nvPicPr>
          <p:cNvPr id="5" name="Picture 5" descr="C:\Users\ADMIN\Desktop\Tai nguyen thiet ke tro choi\Bảng gỗ\choi.png">
            <a:hlinkClick r:id="rId6" action="ppaction://hlinksldjump"/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100000" l="0" r="100000">
                        <a14:foregroundMark x1="25193" y1="73818" x2="14065" y2="9272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98832" y="244728"/>
            <a:ext cx="3044776" cy="11647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artOfYourWorld-V.A-3565486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676400" y="-42884"/>
            <a:ext cx="609600" cy="609600"/>
          </a:xfrm>
          <a:prstGeom prst="rect">
            <a:avLst/>
          </a:prstGeom>
        </p:spPr>
      </p:pic>
      <p:pic>
        <p:nvPicPr>
          <p:cNvPr id="2" name="Picture 1">
            <a:hlinkClick r:id="rId10" action="ppaction://hlinksldjump"/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98929" l="794" r="100000">
                        <a14:foregroundMark x1="38095" y1="25714" x2="38095" y2="25714"/>
                        <a14:foregroundMark x1="37302" y1="18214" x2="37302" y2="18214"/>
                        <a14:foregroundMark x1="21429" y1="22143" x2="21429" y2="22143"/>
                        <a14:foregroundMark x1="28968" y1="35714" x2="28968" y2="3571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61927" y="3552263"/>
            <a:ext cx="2975163" cy="3305737"/>
          </a:xfrm>
          <a:prstGeom prst="rect">
            <a:avLst/>
          </a:prstGeom>
        </p:spPr>
      </p:pic>
      <p:sp>
        <p:nvSpPr>
          <p:cNvPr id="7" name="Rectangle 6"/>
          <p:cNvSpPr/>
          <p:nvPr/>
        </p:nvSpPr>
        <p:spPr>
          <a:xfrm>
            <a:off x="3489054" y="390409"/>
            <a:ext cx="3970421" cy="873369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Wave1">
              <a:avLst/>
            </a:prstTxWarp>
            <a:spAutoFit/>
          </a:bodyPr>
          <a:lstStyle/>
          <a:p>
            <a:pPr algn="ctr"/>
            <a:r>
              <a:rPr lang="en-US" sz="5400" b="1" cap="none" spc="0" dirty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SÓC NÂU NHẶT HẠT DẺ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39372" y="5099075"/>
            <a:ext cx="2822186" cy="1814526"/>
          </a:xfrm>
          <a:prstGeom prst="rect">
            <a:avLst/>
          </a:prstGeom>
        </p:spPr>
      </p:pic>
      <p:pic>
        <p:nvPicPr>
          <p:cNvPr id="12" name="Picture 11">
            <a:hlinkClick r:id="rId14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100000" l="455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302926" y="5326674"/>
            <a:ext cx="713154" cy="907651"/>
          </a:xfrm>
          <a:prstGeom prst="rect">
            <a:avLst/>
          </a:prstGeom>
        </p:spPr>
      </p:pic>
      <p:pic>
        <p:nvPicPr>
          <p:cNvPr id="3" name="Picture 2">
            <a:hlinkClick r:id="rId17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100000" l="455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906130" y="5345268"/>
            <a:ext cx="713154" cy="907651"/>
          </a:xfrm>
          <a:prstGeom prst="rect">
            <a:avLst/>
          </a:prstGeom>
        </p:spPr>
      </p:pic>
      <p:pic>
        <p:nvPicPr>
          <p:cNvPr id="13" name="Picture 12">
            <a:hlinkClick r:id="rId18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100000" l="455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410695" y="5345268"/>
            <a:ext cx="713154" cy="907651"/>
          </a:xfrm>
          <a:prstGeom prst="rect">
            <a:avLst/>
          </a:prstGeom>
        </p:spPr>
      </p:pic>
      <p:pic>
        <p:nvPicPr>
          <p:cNvPr id="14" name="Picture 13">
            <a:hlinkClick r:id="rId19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100000" l="455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672751" y="5287334"/>
            <a:ext cx="713154" cy="9076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80311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18210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5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20000" numSld="999">
                <p:cTn id="3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  <p:seq concurrent="1" nextAc="seek">
              <p:cTn id="40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" fill="hold">
                      <p:stCondLst>
                        <p:cond delay="0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56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4.07407E-6 L 0.71393 0.01806 " pathEditMode="relative" rAng="0" ptsTypes="AA">
                                      <p:cBhvr>
                                        <p:cTn id="44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690" y="90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56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-1.85185E-6 L 0.4832 -0.01504 " pathEditMode="relative" rAng="0" ptsTypes="AA">
                                      <p:cBhvr>
                                        <p:cTn id="49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154" y="-7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56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375E-6 -1.85185E-6 L 0.40638 0.01065 " pathEditMode="relative" rAng="0" ptsTypes="AA">
                                      <p:cBhvr>
                                        <p:cTn id="54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313" y="5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55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" fill="hold">
                      <p:stCondLst>
                        <p:cond delay="0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56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2.96296E-6 L 0.33971 0.02384 " pathEditMode="relative" rAng="0" ptsTypes="AA">
                                      <p:cBhvr>
                                        <p:cTn id="59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979" y="118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hlinkClick r:id="" action="ppaction://hlinkshowjump?jump=nextslide"/>
          </p:cNvPr>
          <p:cNvPicPr>
            <a:picLocks noChangeAspect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61" t="11511" r="15952" b="13064"/>
          <a:stretch/>
        </p:blipFill>
        <p:spPr>
          <a:xfrm rot="20139411">
            <a:off x="1816438" y="799280"/>
            <a:ext cx="1525498" cy="1335056"/>
          </a:xfrm>
          <a:prstGeom prst="rect">
            <a:avLst/>
          </a:prstGeom>
        </p:spPr>
      </p:pic>
      <p:grpSp>
        <p:nvGrpSpPr>
          <p:cNvPr id="20" name="Group 19"/>
          <p:cNvGrpSpPr/>
          <p:nvPr/>
        </p:nvGrpSpPr>
        <p:grpSpPr>
          <a:xfrm>
            <a:off x="12192000" y="-1192984"/>
            <a:ext cx="6706862" cy="2832485"/>
            <a:chOff x="5318213" y="-286037"/>
            <a:chExt cx="6706862" cy="2832485"/>
          </a:xfrm>
        </p:grpSpPr>
        <p:sp>
          <p:nvSpPr>
            <p:cNvPr id="23" name="Google Shape;409;p13"/>
            <p:cNvSpPr/>
            <p:nvPr/>
          </p:nvSpPr>
          <p:spPr>
            <a:xfrm>
              <a:off x="5318213" y="1303104"/>
              <a:ext cx="5561822" cy="1243344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121900" tIns="60950" rIns="121900" bIns="6095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 b="1" dirty="0" err="1">
                  <a:solidFill>
                    <a:schemeClr val="lt1"/>
                  </a:solidFill>
                </a:rPr>
                <a:t>Tìm</a:t>
              </a:r>
              <a:r>
                <a:rPr lang="en-US" sz="2400" b="1" dirty="0">
                  <a:solidFill>
                    <a:schemeClr val="lt1"/>
                  </a:solidFill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</a:rPr>
                <a:t>phép</a:t>
              </a:r>
              <a:r>
                <a:rPr lang="en-US" sz="2400" b="1" dirty="0">
                  <a:solidFill>
                    <a:schemeClr val="lt1"/>
                  </a:solidFill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</a:rPr>
                <a:t>tính</a:t>
              </a:r>
              <a:r>
                <a:rPr lang="en-US" sz="2400" b="1" dirty="0">
                  <a:solidFill>
                    <a:schemeClr val="lt1"/>
                  </a:solidFill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</a:rPr>
                <a:t>có</a:t>
              </a:r>
              <a:r>
                <a:rPr lang="en-US" sz="2400" b="1" dirty="0">
                  <a:solidFill>
                    <a:schemeClr val="lt1"/>
                  </a:solidFill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</a:rPr>
                <a:t>kết</a:t>
              </a:r>
              <a:r>
                <a:rPr lang="en-US" sz="2400" b="1" dirty="0">
                  <a:solidFill>
                    <a:schemeClr val="lt1"/>
                  </a:solidFill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</a:rPr>
                <a:t>quả</a:t>
              </a:r>
              <a:r>
                <a:rPr lang="en-US" sz="2400" b="1" dirty="0">
                  <a:solidFill>
                    <a:schemeClr val="lt1"/>
                  </a:solidFill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</a:rPr>
                <a:t>bằng</a:t>
              </a:r>
              <a:r>
                <a:rPr lang="en-US" sz="2400" b="1" dirty="0">
                  <a:solidFill>
                    <a:schemeClr val="lt1"/>
                  </a:solidFill>
                </a:rPr>
                <a:t> 11</a:t>
              </a:r>
              <a:endParaRPr sz="24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4" name="Picture 23"/>
            <p:cNvPicPr>
              <a:picLocks noChangeAspect="1"/>
            </p:cNvPicPr>
            <p:nvPr/>
          </p:nvPicPr>
          <p:blipFill>
            <a:blip r:embed="rId8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ackgroundRemoval t="8500" b="90000" l="3333" r="97778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175004" y="-286037"/>
              <a:ext cx="2850071" cy="2533396"/>
            </a:xfrm>
            <a:prstGeom prst="rect">
              <a:avLst/>
            </a:prstGeom>
          </p:spPr>
        </p:pic>
      </p:grpSp>
      <p:sp>
        <p:nvSpPr>
          <p:cNvPr id="25" name="Rounded Rectangle 24"/>
          <p:cNvSpPr/>
          <p:nvPr/>
        </p:nvSpPr>
        <p:spPr>
          <a:xfrm>
            <a:off x="784674" y="3280520"/>
            <a:ext cx="2098486" cy="98175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A. 7 + 5</a:t>
            </a:r>
          </a:p>
        </p:txBody>
      </p:sp>
      <p:sp>
        <p:nvSpPr>
          <p:cNvPr id="26" name="Rounded Rectangle 25"/>
          <p:cNvSpPr/>
          <p:nvPr/>
        </p:nvSpPr>
        <p:spPr>
          <a:xfrm>
            <a:off x="3699895" y="3280520"/>
            <a:ext cx="2096310" cy="100130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B. 9 + 1</a:t>
            </a:r>
          </a:p>
        </p:txBody>
      </p:sp>
      <p:sp>
        <p:nvSpPr>
          <p:cNvPr id="27" name="Rounded Rectangle 26"/>
          <p:cNvSpPr/>
          <p:nvPr/>
        </p:nvSpPr>
        <p:spPr>
          <a:xfrm>
            <a:off x="6462690" y="3280520"/>
            <a:ext cx="2018998" cy="100179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C. 9 + 2</a:t>
            </a:r>
          </a:p>
        </p:txBody>
      </p:sp>
      <p:sp>
        <p:nvSpPr>
          <p:cNvPr id="28" name="Rounded Rectangle 27"/>
          <p:cNvSpPr/>
          <p:nvPr/>
        </p:nvSpPr>
        <p:spPr>
          <a:xfrm>
            <a:off x="9348047" y="3280520"/>
            <a:ext cx="2099553" cy="100179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D. 8 + 3</a:t>
            </a:r>
          </a:p>
        </p:txBody>
      </p:sp>
      <p:pic>
        <p:nvPicPr>
          <p:cNvPr id="12" name="Đ"/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6297246" y="4151256"/>
            <a:ext cx="2203784" cy="2706743"/>
          </a:xfrm>
          <a:prstGeom prst="rect">
            <a:avLst/>
          </a:prstGeom>
        </p:spPr>
      </p:pic>
      <p:pic>
        <p:nvPicPr>
          <p:cNvPr id="13" name="B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335032" y="4334109"/>
            <a:ext cx="2548128" cy="2561978"/>
          </a:xfrm>
          <a:prstGeom prst="rect">
            <a:avLst/>
          </a:prstGeom>
        </p:spPr>
      </p:pic>
      <p:pic>
        <p:nvPicPr>
          <p:cNvPr id="16" name="C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3322456" y="4202096"/>
            <a:ext cx="2641547" cy="2655904"/>
          </a:xfrm>
          <a:prstGeom prst="rect">
            <a:avLst/>
          </a:prstGeom>
        </p:spPr>
      </p:pic>
      <p:pic>
        <p:nvPicPr>
          <p:cNvPr id="2" name="Picture 1">
            <a:hlinkClick r:id="rId14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97507" y="6022300"/>
            <a:ext cx="894493" cy="873787"/>
          </a:xfrm>
          <a:prstGeom prst="rect">
            <a:avLst/>
          </a:prstGeom>
        </p:spPr>
      </p:pic>
      <p:pic>
        <p:nvPicPr>
          <p:cNvPr id="15" name="teddy-bear-waltz-by-kevin-macleod-from-filmmusic-io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34229.312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485510" y="5876770"/>
            <a:ext cx="609600" cy="609600"/>
          </a:xfrm>
          <a:prstGeom prst="rect">
            <a:avLst/>
          </a:prstGeom>
        </p:spPr>
      </p:pic>
      <p:pic>
        <p:nvPicPr>
          <p:cNvPr id="19" name="Đ">
            <a:extLst>
              <a:ext uri="{FF2B5EF4-FFF2-40B4-BE49-F238E27FC236}">
                <a16:creationId xmlns="" xmlns:a16="http://schemas.microsoft.com/office/drawing/2014/main" id="{FA325862-E6AA-4026-B8E6-907ED3C31C3B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9570744" y="4334109"/>
            <a:ext cx="2203784" cy="27067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365851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1.11111E-6 L -0.74206 0.11134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109" y="5556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5" dur="61164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3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4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5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4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6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1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5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8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6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0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audio>
              <p:cMediaNode vol="20000">
                <p:cTn id="7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  <p:bldLst>
      <p:bldP spid="25" grpId="0" animBg="1"/>
      <p:bldP spid="25" grpId="1" animBg="1"/>
      <p:bldP spid="26" grpId="0" animBg="1"/>
      <p:bldP spid="26" grpId="1" animBg="1"/>
      <p:bldP spid="27" grpId="0" animBg="1"/>
      <p:bldP spid="27" grpId="1" animBg="1"/>
      <p:bldP spid="28" grpId="0" animBg="1"/>
      <p:bldP spid="28" grpId="1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/>
          <a:srcRect r="7725"/>
          <a:stretch/>
        </p:blipFill>
        <p:spPr>
          <a:xfrm>
            <a:off x="1255844" y="0"/>
            <a:ext cx="8747138" cy="687013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943" r="-1"/>
          <a:stretch/>
        </p:blipFill>
        <p:spPr>
          <a:xfrm>
            <a:off x="9292200" y="-185738"/>
            <a:ext cx="2886075" cy="4425642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0" y="2914649"/>
            <a:ext cx="3246030" cy="4333450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1947982" y="327478"/>
            <a:ext cx="734421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>
                <a:latin typeface="HP001 4 hàng" panose="020B0603050302020204" pitchFamily="34" charset="0"/>
              </a:rPr>
              <a:t>Thứ</a:t>
            </a:r>
            <a:r>
              <a:rPr lang="en-US" sz="2800" b="1" dirty="0">
                <a:latin typeface="HP001 4 hàng" panose="020B0603050302020204" pitchFamily="34" charset="0"/>
              </a:rPr>
              <a:t> </a:t>
            </a:r>
            <a:r>
              <a:rPr lang="en-US" sz="2800" b="1" dirty="0" err="1">
                <a:latin typeface="HP001 4 hàng" panose="020B0603050302020204" pitchFamily="34" charset="0"/>
              </a:rPr>
              <a:t>ba</a:t>
            </a:r>
            <a:r>
              <a:rPr lang="en-US" sz="2800" b="1" dirty="0">
                <a:latin typeface="HP001 4 hàng" panose="020B0603050302020204" pitchFamily="34" charset="0"/>
              </a:rPr>
              <a:t> </a:t>
            </a:r>
            <a:r>
              <a:rPr lang="en-US" sz="2800" b="1" dirty="0" err="1">
                <a:latin typeface="HP001 4 hàng" panose="020B0603050302020204" pitchFamily="34" charset="0"/>
              </a:rPr>
              <a:t>ngày</a:t>
            </a:r>
            <a:r>
              <a:rPr lang="en-US" sz="2800" b="1" dirty="0">
                <a:latin typeface="HP001 4 hàng" panose="020B0603050302020204" pitchFamily="34" charset="0"/>
              </a:rPr>
              <a:t> 1 </a:t>
            </a:r>
            <a:r>
              <a:rPr lang="en-US" sz="2800" b="1" dirty="0" err="1">
                <a:latin typeface="HP001 4 hàng" panose="020B0603050302020204" pitchFamily="34" charset="0"/>
              </a:rPr>
              <a:t>tháng</a:t>
            </a:r>
            <a:r>
              <a:rPr lang="en-US" sz="2800" b="1" dirty="0">
                <a:latin typeface="HP001 4 hàng" panose="020B0603050302020204" pitchFamily="34" charset="0"/>
              </a:rPr>
              <a:t> 10 </a:t>
            </a:r>
            <a:r>
              <a:rPr lang="en-US" sz="2800" b="1" dirty="0" err="1">
                <a:latin typeface="HP001 4 hàng" panose="020B0603050302020204" pitchFamily="34" charset="0"/>
              </a:rPr>
              <a:t>năm</a:t>
            </a:r>
            <a:r>
              <a:rPr lang="en-US" sz="2800" b="1" dirty="0">
                <a:latin typeface="HP001 4 hàng" panose="020B0603050302020204" pitchFamily="34" charset="0"/>
              </a:rPr>
              <a:t> 2021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4367608" y="921092"/>
            <a:ext cx="6849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>
                <a:latin typeface="HP001 4 hàng" panose="020B0603050302020204" pitchFamily="34" charset="0"/>
              </a:rPr>
              <a:t>Toán</a:t>
            </a:r>
            <a:endParaRPr lang="en-US" sz="2800" b="1" dirty="0">
              <a:latin typeface="HP001 4 hàng" panose="020B0603050302020204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817677" y="1514706"/>
            <a:ext cx="636997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Aft>
                <a:spcPts val="1500"/>
              </a:spcAft>
            </a:pPr>
            <a:r>
              <a:rPr lang="en-US" sz="2800" b="1" dirty="0" err="1">
                <a:latin typeface="HP001 4 hàng" panose="020B0603050302020204" pitchFamily="34" charset="0"/>
              </a:rPr>
              <a:t>Bảng</a:t>
            </a:r>
            <a:r>
              <a:rPr lang="en-US" sz="2800" b="1" dirty="0">
                <a:latin typeface="HP001 4 hàng" panose="020B0603050302020204" pitchFamily="34" charset="0"/>
              </a:rPr>
              <a:t> </a:t>
            </a:r>
            <a:r>
              <a:rPr lang="en-US" sz="2800" b="1" dirty="0" err="1">
                <a:latin typeface="HP001 4 hàng" panose="020B0603050302020204" pitchFamily="34" charset="0"/>
              </a:rPr>
              <a:t>cộng</a:t>
            </a:r>
            <a:r>
              <a:rPr lang="en-US" sz="2800" b="1" dirty="0">
                <a:latin typeface="HP001 4 hàng" panose="020B0603050302020204" pitchFamily="34" charset="0"/>
              </a:rPr>
              <a:t> (</a:t>
            </a:r>
            <a:r>
              <a:rPr lang="en-US" sz="2800" b="1" dirty="0" err="1">
                <a:latin typeface="HP001 4 hàng" panose="020B0603050302020204" pitchFamily="34" charset="0"/>
              </a:rPr>
              <a:t>có</a:t>
            </a:r>
            <a:r>
              <a:rPr lang="en-US" sz="2800" b="1" dirty="0">
                <a:latin typeface="HP001 4 hàng" panose="020B0603050302020204" pitchFamily="34" charset="0"/>
              </a:rPr>
              <a:t> </a:t>
            </a:r>
            <a:r>
              <a:rPr lang="en-US" sz="2800" b="1" dirty="0" err="1">
                <a:latin typeface="HP001 4 hàng" panose="020B0603050302020204" pitchFamily="34" charset="0"/>
              </a:rPr>
              <a:t>nhớ</a:t>
            </a:r>
            <a:r>
              <a:rPr lang="en-US" sz="2800" b="1" dirty="0">
                <a:latin typeface="HP001 4 hàng" panose="020B0603050302020204" pitchFamily="34" charset="0"/>
              </a:rPr>
              <a:t>) </a:t>
            </a:r>
            <a:r>
              <a:rPr lang="en-US" sz="2800" b="1" dirty="0" err="1">
                <a:latin typeface="HP001 4 hàng" panose="020B0603050302020204" pitchFamily="34" charset="0"/>
              </a:rPr>
              <a:t>trong</a:t>
            </a:r>
            <a:r>
              <a:rPr lang="en-US" sz="2800" b="1" dirty="0">
                <a:latin typeface="HP001 4 hàng" panose="020B0603050302020204" pitchFamily="34" charset="0"/>
              </a:rPr>
              <a:t> </a:t>
            </a:r>
            <a:r>
              <a:rPr lang="en-US" sz="2800" b="1" dirty="0" err="1">
                <a:latin typeface="HP001 4 hàng" panose="020B0603050302020204" pitchFamily="34" charset="0"/>
              </a:rPr>
              <a:t>phạm</a:t>
            </a:r>
            <a:r>
              <a:rPr lang="en-US" sz="2800" b="1" dirty="0">
                <a:latin typeface="HP001 4 hàng" panose="020B0603050302020204" pitchFamily="34" charset="0"/>
              </a:rPr>
              <a:t> vi 20</a:t>
            </a:r>
          </a:p>
        </p:txBody>
      </p:sp>
    </p:spTree>
    <p:extLst>
      <p:ext uri="{BB962C8B-B14F-4D97-AF65-F5344CB8AC3E}">
        <p14:creationId xmlns:p14="http://schemas.microsoft.com/office/powerpoint/2010/main" val="41956835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Picture 19">
            <a:hlinkClick r:id="" action="ppaction://hlinkshowjump?jump=nextslide"/>
          </p:cNvPr>
          <p:cNvPicPr>
            <a:picLocks noChangeAspect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61" t="11511" r="15952" b="13064"/>
          <a:stretch/>
        </p:blipFill>
        <p:spPr>
          <a:xfrm rot="20139411">
            <a:off x="1816438" y="799280"/>
            <a:ext cx="1525498" cy="1335056"/>
          </a:xfrm>
          <a:prstGeom prst="rect">
            <a:avLst/>
          </a:prstGeom>
        </p:spPr>
      </p:pic>
      <p:grpSp>
        <p:nvGrpSpPr>
          <p:cNvPr id="23" name="Group 22"/>
          <p:cNvGrpSpPr/>
          <p:nvPr/>
        </p:nvGrpSpPr>
        <p:grpSpPr>
          <a:xfrm>
            <a:off x="12192000" y="-872021"/>
            <a:ext cx="7701473" cy="2832485"/>
            <a:chOff x="4323602" y="-286037"/>
            <a:chExt cx="7701473" cy="2832485"/>
          </a:xfrm>
        </p:grpSpPr>
        <p:sp>
          <p:nvSpPr>
            <p:cNvPr id="24" name="Google Shape;409;p13"/>
            <p:cNvSpPr/>
            <p:nvPr/>
          </p:nvSpPr>
          <p:spPr>
            <a:xfrm>
              <a:off x="4323602" y="1303104"/>
              <a:ext cx="6556433" cy="1243344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121900" tIns="60950" rIns="121900" bIns="6095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800" b="1" dirty="0" err="1">
                  <a:solidFill>
                    <a:schemeClr val="lt1"/>
                  </a:solidFill>
                </a:rPr>
                <a:t>Tìm</a:t>
              </a:r>
              <a:r>
                <a:rPr lang="en-US" sz="2800" b="1" dirty="0">
                  <a:solidFill>
                    <a:schemeClr val="lt1"/>
                  </a:solidFill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</a:rPr>
                <a:t>phép</a:t>
              </a:r>
              <a:r>
                <a:rPr lang="en-US" sz="2800" b="1" dirty="0">
                  <a:solidFill>
                    <a:schemeClr val="lt1"/>
                  </a:solidFill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</a:rPr>
                <a:t>tính</a:t>
              </a:r>
              <a:r>
                <a:rPr lang="en-US" sz="2800" b="1" dirty="0">
                  <a:solidFill>
                    <a:schemeClr val="lt1"/>
                  </a:solidFill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</a:rPr>
                <a:t>có</a:t>
              </a:r>
              <a:r>
                <a:rPr lang="en-US" sz="2800" b="1" dirty="0">
                  <a:solidFill>
                    <a:schemeClr val="lt1"/>
                  </a:solidFill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</a:rPr>
                <a:t>kết</a:t>
              </a:r>
              <a:r>
                <a:rPr lang="en-US" sz="2800" b="1" dirty="0">
                  <a:solidFill>
                    <a:schemeClr val="lt1"/>
                  </a:solidFill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</a:rPr>
                <a:t>quả</a:t>
              </a:r>
              <a:r>
                <a:rPr lang="en-US" sz="2800" b="1" dirty="0">
                  <a:solidFill>
                    <a:schemeClr val="lt1"/>
                  </a:solidFill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</a:rPr>
                <a:t>bằng</a:t>
              </a:r>
              <a:r>
                <a:rPr lang="en-US" sz="2800" b="1" dirty="0">
                  <a:solidFill>
                    <a:schemeClr val="lt1"/>
                  </a:solidFill>
                </a:rPr>
                <a:t> 15</a:t>
              </a:r>
              <a:endParaRPr sz="2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5" name="Picture 24"/>
            <p:cNvPicPr>
              <a:picLocks noChangeAspect="1"/>
            </p:cNvPicPr>
            <p:nvPr/>
          </p:nvPicPr>
          <p:blipFill>
            <a:blip r:embed="rId8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ackgroundRemoval t="8500" b="90000" l="3333" r="97778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175004" y="-286037"/>
              <a:ext cx="2850071" cy="2533396"/>
            </a:xfrm>
            <a:prstGeom prst="rect">
              <a:avLst/>
            </a:prstGeom>
          </p:spPr>
        </p:pic>
      </p:grpSp>
      <p:sp>
        <p:nvSpPr>
          <p:cNvPr id="26" name="Rounded Rectangle 25"/>
          <p:cNvSpPr/>
          <p:nvPr/>
        </p:nvSpPr>
        <p:spPr>
          <a:xfrm>
            <a:off x="784674" y="3280520"/>
            <a:ext cx="2098486" cy="98175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A. 7 + 7</a:t>
            </a:r>
          </a:p>
        </p:txBody>
      </p:sp>
      <p:sp>
        <p:nvSpPr>
          <p:cNvPr id="28" name="Rounded Rectangle 27"/>
          <p:cNvSpPr/>
          <p:nvPr/>
        </p:nvSpPr>
        <p:spPr>
          <a:xfrm>
            <a:off x="3730177" y="3360742"/>
            <a:ext cx="2018998" cy="100179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B. 7 + 8</a:t>
            </a:r>
          </a:p>
        </p:txBody>
      </p:sp>
      <p:sp>
        <p:nvSpPr>
          <p:cNvPr id="29" name="Rounded Rectangle 28"/>
          <p:cNvSpPr/>
          <p:nvPr/>
        </p:nvSpPr>
        <p:spPr>
          <a:xfrm>
            <a:off x="9348047" y="3280520"/>
            <a:ext cx="2099553" cy="100179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D. 9 + 5</a:t>
            </a:r>
          </a:p>
        </p:txBody>
      </p:sp>
      <p:pic>
        <p:nvPicPr>
          <p:cNvPr id="30" name="Đ"/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3307851" y="4262279"/>
            <a:ext cx="2203784" cy="2706743"/>
          </a:xfrm>
          <a:prstGeom prst="rect">
            <a:avLst/>
          </a:prstGeom>
        </p:spPr>
      </p:pic>
      <p:pic>
        <p:nvPicPr>
          <p:cNvPr id="31" name="B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335032" y="4334109"/>
            <a:ext cx="2548128" cy="2561978"/>
          </a:xfrm>
          <a:prstGeom prst="rect">
            <a:avLst/>
          </a:prstGeom>
        </p:spPr>
      </p:pic>
      <p:pic>
        <p:nvPicPr>
          <p:cNvPr id="33" name="D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9394115" y="4334109"/>
            <a:ext cx="2466197" cy="2479602"/>
          </a:xfrm>
          <a:prstGeom prst="rect">
            <a:avLst/>
          </a:prstGeom>
        </p:spPr>
      </p:pic>
      <p:pic>
        <p:nvPicPr>
          <p:cNvPr id="14" name="Picture 13">
            <a:hlinkClick r:id="rId14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97507" y="6022300"/>
            <a:ext cx="894493" cy="873787"/>
          </a:xfrm>
          <a:prstGeom prst="rect">
            <a:avLst/>
          </a:prstGeom>
        </p:spPr>
      </p:pic>
      <p:pic>
        <p:nvPicPr>
          <p:cNvPr id="15" name="teddy-bear-waltz-by-kevin-macleod-from-filmmusic-io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34229.312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485510" y="5876770"/>
            <a:ext cx="609600" cy="609600"/>
          </a:xfrm>
          <a:prstGeom prst="rect">
            <a:avLst/>
          </a:prstGeom>
        </p:spPr>
      </p:pic>
      <p:sp>
        <p:nvSpPr>
          <p:cNvPr id="16" name="Rounded Rectangle 26">
            <a:extLst>
              <a:ext uri="{FF2B5EF4-FFF2-40B4-BE49-F238E27FC236}">
                <a16:creationId xmlns="" xmlns:a16="http://schemas.microsoft.com/office/drawing/2014/main" id="{F932928C-0530-44A3-A41A-7CF55DF74EC2}"/>
              </a:ext>
            </a:extLst>
          </p:cNvPr>
          <p:cNvSpPr/>
          <p:nvPr/>
        </p:nvSpPr>
        <p:spPr>
          <a:xfrm>
            <a:off x="6462690" y="3280520"/>
            <a:ext cx="2018998" cy="100179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C. 9 + 6</a:t>
            </a:r>
          </a:p>
        </p:txBody>
      </p:sp>
      <p:pic>
        <p:nvPicPr>
          <p:cNvPr id="17" name="Đ">
            <a:extLst>
              <a:ext uri="{FF2B5EF4-FFF2-40B4-BE49-F238E27FC236}">
                <a16:creationId xmlns="" xmlns:a16="http://schemas.microsoft.com/office/drawing/2014/main" id="{BA067624-5779-4FE4-9FE3-C67363062662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6297246" y="4151256"/>
            <a:ext cx="2203784" cy="27067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78812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1.85185E-6 L -0.74206 0.11134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109" y="5556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61164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3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4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5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4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6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5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8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audio>
              <p:cMediaNode vol="20000">
                <p:cTn id="6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  <p:seq concurrent="1" nextAc="seek">
              <p:cTn id="63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" fill="hold">
                      <p:stCondLst>
                        <p:cond delay="0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7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</p:childTnLst>
        </p:cTn>
      </p:par>
    </p:tnLst>
    <p:bldLst>
      <p:bldP spid="26" grpId="0" animBg="1"/>
      <p:bldP spid="26" grpId="1" animBg="1"/>
      <p:bldP spid="28" grpId="0" animBg="1"/>
      <p:bldP spid="28" grpId="1" animBg="1"/>
      <p:bldP spid="29" grpId="0" animBg="1"/>
      <p:bldP spid="29" grpId="1" animBg="1"/>
      <p:bldP spid="16" grpId="0" animBg="1"/>
      <p:bldP spid="16" grpId="1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hlinkClick r:id="" action="ppaction://hlinkshowjump?jump=nextslide"/>
          </p:cNvPr>
          <p:cNvPicPr>
            <a:picLocks noChangeAspect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61" t="11511" r="15952" b="13064"/>
          <a:stretch/>
        </p:blipFill>
        <p:spPr>
          <a:xfrm rot="20139411">
            <a:off x="1816438" y="799280"/>
            <a:ext cx="1525498" cy="1335056"/>
          </a:xfrm>
          <a:prstGeom prst="rect">
            <a:avLst/>
          </a:prstGeom>
        </p:spPr>
      </p:pic>
      <p:sp>
        <p:nvSpPr>
          <p:cNvPr id="11" name="Rounded Rectangle 10"/>
          <p:cNvSpPr/>
          <p:nvPr/>
        </p:nvSpPr>
        <p:spPr>
          <a:xfrm>
            <a:off x="6464357" y="3404824"/>
            <a:ext cx="2098486" cy="744003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C.19</a:t>
            </a:r>
          </a:p>
        </p:txBody>
      </p:sp>
      <p:sp>
        <p:nvSpPr>
          <p:cNvPr id="12" name="Rounded Rectangle 11"/>
          <p:cNvSpPr/>
          <p:nvPr/>
        </p:nvSpPr>
        <p:spPr>
          <a:xfrm>
            <a:off x="3699895" y="3415435"/>
            <a:ext cx="2096310" cy="75881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B. 17</a:t>
            </a:r>
          </a:p>
        </p:txBody>
      </p:sp>
      <p:sp>
        <p:nvSpPr>
          <p:cNvPr id="13" name="Rounded Rectangle 12"/>
          <p:cNvSpPr/>
          <p:nvPr/>
        </p:nvSpPr>
        <p:spPr>
          <a:xfrm>
            <a:off x="777951" y="3389638"/>
            <a:ext cx="2018998" cy="75918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A. 18</a:t>
            </a:r>
          </a:p>
        </p:txBody>
      </p:sp>
      <p:pic>
        <p:nvPicPr>
          <p:cNvPr id="15" name="Đ"/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259089" y="4151257"/>
            <a:ext cx="2203784" cy="2706743"/>
          </a:xfrm>
          <a:prstGeom prst="rect">
            <a:avLst/>
          </a:prstGeom>
        </p:spPr>
      </p:pic>
      <p:pic>
        <p:nvPicPr>
          <p:cNvPr id="16" name="B"/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6014715" y="4328233"/>
            <a:ext cx="2548128" cy="2561978"/>
          </a:xfrm>
          <a:prstGeom prst="rect">
            <a:avLst/>
          </a:prstGeom>
        </p:spPr>
      </p:pic>
      <p:pic>
        <p:nvPicPr>
          <p:cNvPr id="17" name="C"/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3322456" y="4202096"/>
            <a:ext cx="2641547" cy="2655904"/>
          </a:xfrm>
          <a:prstGeom prst="rect">
            <a:avLst/>
          </a:prstGeom>
        </p:spPr>
      </p:pic>
      <p:grpSp>
        <p:nvGrpSpPr>
          <p:cNvPr id="28" name="Group 27"/>
          <p:cNvGrpSpPr/>
          <p:nvPr/>
        </p:nvGrpSpPr>
        <p:grpSpPr>
          <a:xfrm>
            <a:off x="12313023" y="-1373671"/>
            <a:ext cx="7530846" cy="3116752"/>
            <a:chOff x="10448365" y="-781342"/>
            <a:chExt cx="7530846" cy="3116752"/>
          </a:xfrm>
        </p:grpSpPr>
        <p:grpSp>
          <p:nvGrpSpPr>
            <p:cNvPr id="8" name="Group 7"/>
            <p:cNvGrpSpPr/>
            <p:nvPr/>
          </p:nvGrpSpPr>
          <p:grpSpPr>
            <a:xfrm>
              <a:off x="10448365" y="-781342"/>
              <a:ext cx="7530846" cy="3116752"/>
              <a:chOff x="3695602" y="179588"/>
              <a:chExt cx="7530846" cy="3116752"/>
            </a:xfrm>
          </p:grpSpPr>
          <p:pic>
            <p:nvPicPr>
              <p:cNvPr id="10" name="Picture 9"/>
              <p:cNvPicPr>
                <a:picLocks noChangeAspect="1"/>
              </p:cNvPicPr>
              <p:nvPr/>
            </p:nvPicPr>
            <p:blipFill>
              <a:blip r:embed="rId12">
                <a:extLst>
                  <a:ext uri="{BEBA8EAE-BF5A-486C-A8C5-ECC9F3942E4B}">
                    <a14:imgProps xmlns:a14="http://schemas.microsoft.com/office/drawing/2010/main">
                      <a14:imgLayer r:embed="rId13">
                        <a14:imgEffect>
                          <a14:backgroundRemoval t="8500" b="90000" l="3333" r="97778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9068818" y="179588"/>
                <a:ext cx="2157630" cy="1917893"/>
              </a:xfrm>
              <a:prstGeom prst="rect">
                <a:avLst/>
              </a:prstGeom>
            </p:spPr>
          </p:pic>
          <p:sp>
            <p:nvSpPr>
              <p:cNvPr id="9" name="Google Shape;409;p13"/>
              <p:cNvSpPr/>
              <p:nvPr/>
            </p:nvSpPr>
            <p:spPr>
              <a:xfrm>
                <a:off x="3695602" y="1303103"/>
                <a:ext cx="6642848" cy="1993237"/>
              </a:xfrm>
              <a:prstGeom prst="roundRect">
                <a:avLst>
                  <a:gd name="adj" fmla="val 16667"/>
                </a:avLst>
              </a:prstGeom>
              <a:ln/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spcFirstLastPara="1" wrap="square" lIns="121900" tIns="60950" rIns="121900" bIns="6095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" name="Rectangle 22"/>
            <p:cNvSpPr/>
            <p:nvPr/>
          </p:nvSpPr>
          <p:spPr>
            <a:xfrm>
              <a:off x="12746006" y="954070"/>
              <a:ext cx="2289409" cy="7694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lvl="0" algn="ctr"/>
              <a:r>
                <a:rPr lang="en-US" sz="4400" b="1" dirty="0">
                  <a:solidFill>
                    <a:srgbClr val="002060"/>
                  </a:solidFill>
                </a:rPr>
                <a:t>9 + 9 =?</a:t>
              </a:r>
            </a:p>
          </p:txBody>
        </p:sp>
      </p:grpSp>
      <p:sp>
        <p:nvSpPr>
          <p:cNvPr id="29" name="Rounded Rectangle 28"/>
          <p:cNvSpPr/>
          <p:nvPr/>
        </p:nvSpPr>
        <p:spPr>
          <a:xfrm>
            <a:off x="9252381" y="3404824"/>
            <a:ext cx="2098486" cy="744003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D. 16</a:t>
            </a:r>
          </a:p>
        </p:txBody>
      </p:sp>
      <p:pic>
        <p:nvPicPr>
          <p:cNvPr id="30" name="B"/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8802739" y="4328233"/>
            <a:ext cx="2548128" cy="2561978"/>
          </a:xfrm>
          <a:prstGeom prst="rect">
            <a:avLst/>
          </a:prstGeom>
        </p:spPr>
      </p:pic>
      <p:pic>
        <p:nvPicPr>
          <p:cNvPr id="31" name="Picture 30">
            <a:hlinkClick r:id="rId14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97507" y="6022300"/>
            <a:ext cx="894493" cy="873787"/>
          </a:xfrm>
          <a:prstGeom prst="rect">
            <a:avLst/>
          </a:prstGeom>
        </p:spPr>
      </p:pic>
      <p:pic>
        <p:nvPicPr>
          <p:cNvPr id="32" name="teddy-bear-waltz-by-kevin-macleod-from-filmmusic-io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34229.312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485510" y="5876770"/>
            <a:ext cx="609600" cy="609600"/>
          </a:xfrm>
          <a:prstGeom prst="rect">
            <a:avLst/>
          </a:prstGeom>
        </p:spPr>
      </p:pic>
      <p:pic>
        <p:nvPicPr>
          <p:cNvPr id="33" name="teddy-bear-waltz-by-kevin-macleod-from-filmmusic-io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34229.312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145822" y="6129415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620284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85185E-6 L -0.72044 0.19121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6029" y="956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5" dur="61036" fill="hold"/>
                                        <p:tgtEl>
                                          <p:spTgt spid="3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63036"/>
                            </p:stCondLst>
                            <p:childTnLst>
                              <p:par>
                                <p:cTn id="27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8" dur="61036" fill="hold"/>
                                        <p:tgtEl>
                                          <p:spTgt spid="3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3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41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" fill="hold">
                      <p:stCondLst>
                        <p:cond delay="0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5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4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9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53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" fill="hold">
                      <p:stCondLst>
                        <p:cond delay="0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6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1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65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" fill="hold">
                      <p:stCondLst>
                        <p:cond delay="0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7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7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7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3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audio>
              <p:cMediaNode vol="20000">
                <p:cTn id="7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2"/>
                </p:tgtEl>
              </p:cMediaNode>
            </p:audio>
            <p:audio>
              <p:cMediaNode vol="20000">
                <p:cTn id="7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3"/>
                </p:tgtEl>
              </p:cMediaNode>
            </p:audio>
          </p:childTnLst>
        </p:cTn>
      </p:par>
    </p:tnLst>
    <p:bldLst>
      <p:bldP spid="11" grpId="0" animBg="1"/>
      <p:bldP spid="11" grpId="1" animBg="1"/>
      <p:bldP spid="12" grpId="0" animBg="1"/>
      <p:bldP spid="12" grpId="1" animBg="1"/>
      <p:bldP spid="13" grpId="0" animBg="1"/>
      <p:bldP spid="13" grpId="1" animBg="1"/>
      <p:bldP spid="29" grpId="0" animBg="1"/>
      <p:bldP spid="29" grpId="1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hlinkClick r:id="" action="ppaction://hlinkshowjump?jump=nextslide"/>
          </p:cNvPr>
          <p:cNvPicPr>
            <a:picLocks noChangeAspect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61" t="11511" r="15952" b="13064"/>
          <a:stretch/>
        </p:blipFill>
        <p:spPr>
          <a:xfrm rot="20139411">
            <a:off x="1816438" y="799280"/>
            <a:ext cx="1525498" cy="1335056"/>
          </a:xfrm>
          <a:prstGeom prst="rect">
            <a:avLst/>
          </a:prstGeom>
        </p:spPr>
      </p:pic>
      <p:grpSp>
        <p:nvGrpSpPr>
          <p:cNvPr id="3" name="Group 2"/>
          <p:cNvGrpSpPr/>
          <p:nvPr/>
        </p:nvGrpSpPr>
        <p:grpSpPr>
          <a:xfrm>
            <a:off x="12192000" y="-872021"/>
            <a:ext cx="7701473" cy="2832485"/>
            <a:chOff x="4323602" y="-286037"/>
            <a:chExt cx="7701473" cy="2832485"/>
          </a:xfrm>
        </p:grpSpPr>
        <p:sp>
          <p:nvSpPr>
            <p:cNvPr id="4" name="Google Shape;409;p13"/>
            <p:cNvSpPr/>
            <p:nvPr/>
          </p:nvSpPr>
          <p:spPr>
            <a:xfrm>
              <a:off x="4323602" y="1303104"/>
              <a:ext cx="6556433" cy="1243344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121900" tIns="60950" rIns="121900" bIns="6095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800" b="1" dirty="0" err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Điền</a:t>
              </a:r>
              <a:r>
                <a:rPr lang="en-US" sz="2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dấu</a:t>
              </a:r>
              <a:r>
                <a:rPr lang="en-US" sz="2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thích</a:t>
              </a:r>
              <a:r>
                <a:rPr lang="en-US" sz="2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hợp</a:t>
              </a:r>
              <a:r>
                <a:rPr lang="en-US" sz="2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vào</a:t>
              </a:r>
              <a:r>
                <a:rPr lang="en-US" sz="2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chỗ</a:t>
              </a:r>
              <a:r>
                <a:rPr lang="en-US" sz="2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chấm</a:t>
              </a:r>
              <a:endParaRPr lang="en-US" sz="2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800" b="1" dirty="0">
                  <a:solidFill>
                    <a:schemeClr val="lt1"/>
                  </a:solidFill>
                </a:rPr>
                <a:t>6 + 5    …..  5 + 6</a:t>
              </a:r>
              <a:endParaRPr sz="2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5" name="Picture 4"/>
            <p:cNvPicPr>
              <a:picLocks noChangeAspect="1"/>
            </p:cNvPicPr>
            <p:nvPr/>
          </p:nvPicPr>
          <p:blipFill>
            <a:blip r:embed="rId8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ackgroundRemoval t="8500" b="90000" l="3333" r="97778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175004" y="-286037"/>
              <a:ext cx="2850071" cy="2533396"/>
            </a:xfrm>
            <a:prstGeom prst="rect">
              <a:avLst/>
            </a:prstGeom>
          </p:spPr>
        </p:pic>
      </p:grpSp>
      <p:sp>
        <p:nvSpPr>
          <p:cNvPr id="6" name="Rounded Rectangle 5"/>
          <p:cNvSpPr/>
          <p:nvPr/>
        </p:nvSpPr>
        <p:spPr>
          <a:xfrm>
            <a:off x="1912387" y="3166074"/>
            <a:ext cx="2098486" cy="713652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A. &gt;</a:t>
            </a:r>
          </a:p>
        </p:txBody>
      </p:sp>
      <p:sp>
        <p:nvSpPr>
          <p:cNvPr id="8" name="Rounded Rectangle 7"/>
          <p:cNvSpPr/>
          <p:nvPr/>
        </p:nvSpPr>
        <p:spPr>
          <a:xfrm>
            <a:off x="8612368" y="3224302"/>
            <a:ext cx="2018998" cy="72821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C. =</a:t>
            </a:r>
          </a:p>
        </p:txBody>
      </p:sp>
      <p:sp>
        <p:nvSpPr>
          <p:cNvPr id="9" name="Rounded Rectangle 8"/>
          <p:cNvSpPr/>
          <p:nvPr/>
        </p:nvSpPr>
        <p:spPr>
          <a:xfrm>
            <a:off x="5439788" y="3179532"/>
            <a:ext cx="2099553" cy="72821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B. &lt;</a:t>
            </a:r>
          </a:p>
        </p:txBody>
      </p:sp>
      <p:pic>
        <p:nvPicPr>
          <p:cNvPr id="10" name="Đ"/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8612368" y="3952167"/>
            <a:ext cx="2181128" cy="2678916"/>
          </a:xfrm>
          <a:prstGeom prst="rect">
            <a:avLst/>
          </a:prstGeom>
        </p:spPr>
      </p:pic>
      <p:pic>
        <p:nvPicPr>
          <p:cNvPr id="11" name="B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1398504" y="4263311"/>
            <a:ext cx="2548128" cy="2561978"/>
          </a:xfrm>
          <a:prstGeom prst="rect">
            <a:avLst/>
          </a:prstGeom>
        </p:spPr>
      </p:pic>
      <p:pic>
        <p:nvPicPr>
          <p:cNvPr id="13" name="D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5421615" y="4204940"/>
            <a:ext cx="2466197" cy="2479602"/>
          </a:xfrm>
          <a:prstGeom prst="rect">
            <a:avLst/>
          </a:prstGeom>
        </p:spPr>
      </p:pic>
      <p:pic>
        <p:nvPicPr>
          <p:cNvPr id="14" name="Picture 13">
            <a:hlinkClick r:id="rId14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97507" y="6022300"/>
            <a:ext cx="894493" cy="873787"/>
          </a:xfrm>
          <a:prstGeom prst="rect">
            <a:avLst/>
          </a:prstGeom>
        </p:spPr>
      </p:pic>
      <p:pic>
        <p:nvPicPr>
          <p:cNvPr id="15" name="teddy-bear-waltz-by-kevin-macleod-from-filmmusic-io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34229.312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485510" y="587677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972140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1.85185E-6 L -0.72344 0.11666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6172" y="5833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61036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2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2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2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0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5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4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2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46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" fill="hold">
                      <p:stCondLst>
                        <p:cond delay="0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5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4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audio>
              <p:cMediaNode vol="20000">
                <p:cTn id="5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  <p:bldLst>
      <p:bldP spid="6" grpId="0" animBg="1"/>
      <p:bldP spid="6" grpId="1" animBg="1"/>
      <p:bldP spid="8" grpId="0" animBg="1"/>
      <p:bldP spid="8" grpId="1" animBg="1"/>
      <p:bldP spid="9" grpId="0" animBg="1"/>
      <p:bldP spid="9" grpId="1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4609773" y="1827852"/>
            <a:ext cx="291618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12700">
                  <a:solidFill>
                    <a:schemeClr val="accent1"/>
                  </a:solidFill>
                  <a:prstDash val="solid"/>
                </a:ln>
                <a:pattFill prst="pct50">
                  <a:fgClr>
                    <a:schemeClr val="accent1"/>
                  </a:fgClr>
                  <a:bgClr>
                    <a:schemeClr val="accent1">
                      <a:lumMod val="20000"/>
                      <a:lumOff val="80000"/>
                    </a:schemeClr>
                  </a:bgClr>
                </a:pattFill>
                <a:effectLst>
                  <a:outerShdw dist="38100" dir="2640000" algn="bl" rotWithShape="0">
                    <a:schemeClr val="accent1"/>
                  </a:outerShdw>
                </a:effectLst>
              </a:rPr>
              <a:t>DẶN DÒ</a:t>
            </a:r>
            <a:endParaRPr lang="en-US" sz="5400" b="1" cap="none" spc="0" dirty="0">
              <a:ln w="12700">
                <a:solidFill>
                  <a:schemeClr val="accent1"/>
                </a:solidFill>
                <a:prstDash val="solid"/>
              </a:ln>
              <a:pattFill prst="pct50">
                <a:fgClr>
                  <a:schemeClr val="accent1"/>
                </a:fgClr>
                <a:bgClr>
                  <a:schemeClr val="accent1">
                    <a:lumMod val="20000"/>
                    <a:lumOff val="80000"/>
                  </a:schemeClr>
                </a:bgClr>
              </a:pattFill>
              <a:effectLst>
                <a:outerShdw dist="38100" dir="2640000" algn="bl" rotWithShape="0">
                  <a:schemeClr val="accent1"/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850421475"/>
      </p:ext>
    </p:extLst>
  </p:cSld>
  <p:clrMapOvr>
    <a:masterClrMapping/>
  </p:clrMapOvr>
  <p:transition spd="slow">
    <p:fade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2"/>
          <p:cNvSpPr txBox="1"/>
          <p:nvPr/>
        </p:nvSpPr>
        <p:spPr>
          <a:xfrm>
            <a:off x="4171578" y="2699447"/>
            <a:ext cx="3563071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 b="1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KHỞI ĐỘNG</a:t>
            </a:r>
            <a:endParaRPr sz="4400" b="1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="" xmlns:a16="http://schemas.microsoft.com/office/drawing/2014/main" id="{103E6A09-81DB-4DEF-8A47-72A8365B738D}"/>
              </a:ext>
            </a:extLst>
          </p:cNvPr>
          <p:cNvSpPr/>
          <p:nvPr/>
        </p:nvSpPr>
        <p:spPr>
          <a:xfrm>
            <a:off x="3022663" y="3614565"/>
            <a:ext cx="5860900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1" cap="none" spc="0" dirty="0">
                <a:ln w="12700">
                  <a:solidFill>
                    <a:schemeClr val="accent1"/>
                  </a:solidFill>
                  <a:prstDash val="solid"/>
                </a:ln>
                <a:pattFill prst="pct50">
                  <a:fgClr>
                    <a:schemeClr val="accent1"/>
                  </a:fgClr>
                  <a:bgClr>
                    <a:schemeClr val="accent1">
                      <a:lumMod val="20000"/>
                      <a:lumOff val="80000"/>
                    </a:schemeClr>
                  </a:bgClr>
                </a:pattFill>
                <a:effectLst>
                  <a:outerShdw dist="38100" dir="2640000" algn="bl" rotWithShape="0">
                    <a:schemeClr val="accent1"/>
                  </a:outerShdw>
                </a:effectLst>
              </a:rPr>
              <a:t>VÒNG QUAY KÌ DIỆU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=""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0" y="602353"/>
            <a:ext cx="5454175" cy="5343146"/>
            <a:chOff x="2528324" y="497566"/>
            <a:chExt cx="5977043" cy="5855369"/>
          </a:xfrm>
        </p:grpSpPr>
        <p:grpSp>
          <p:nvGrpSpPr>
            <p:cNvPr id="3" name="Group 2">
              <a:extLst>
                <a:ext uri="{FF2B5EF4-FFF2-40B4-BE49-F238E27FC236}">
                  <a16:creationId xmlns=""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4" y="497566"/>
              <a:ext cx="5977043" cy="5855369"/>
              <a:chOff x="2528324" y="363342"/>
              <a:chExt cx="5977043" cy="5855369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=""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572858" y="363342"/>
                <a:ext cx="5932509" cy="5855369"/>
                <a:chOff x="2572858" y="363342"/>
                <a:chExt cx="5932509" cy="5855369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=""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=""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=""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=""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=""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=""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=""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=""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=""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=""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=""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=""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=""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=""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=""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=""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=""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=""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=""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=""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=""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=""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=""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=""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=""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=""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=""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=""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=""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=""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=""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=""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=""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=""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=""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=""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=""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=""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=""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=""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=""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=""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=""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=""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=""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=""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=""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=""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=""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=""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=""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=""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=""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=""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=""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=""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=""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=""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=""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=""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=""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=""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=""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=""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=""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=""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=""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=""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=""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=""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=""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=""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=""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=""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=""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=""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=""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=""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=""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=""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=""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=""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=""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=""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=""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=""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=""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=""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=""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=""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=""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=""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=""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=""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=""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=""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=""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=""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=""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=""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=""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=""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=""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=""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=""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=""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=""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=""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=""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=""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=""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=""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=""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=""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=""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=""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=""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=""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=""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=""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=""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=""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=""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=""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=""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=""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=""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=""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=""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=""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=""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=""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=""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=""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=""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=""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=""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=""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=""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=""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=""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=""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=""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=""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=""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=""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=""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=""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=""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=""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=""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=""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=""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=""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=""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=""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=""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=""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=""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=""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=""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=""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=""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=""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=""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=""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=""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=""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=""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=""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=""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=""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=""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=""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=""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=""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=""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=""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=""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=""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=""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=""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=""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=""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=""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=""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=""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=""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=""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=""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=""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=""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=""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=""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=""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=""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=""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=""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=""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=""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=""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=""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=""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=""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=""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=""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=""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=""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=""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=""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=""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=""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=""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=""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=""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=""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=""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=""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=""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=""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=""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=""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=""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=""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=""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=""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=""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=""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=""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=""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=""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=""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=""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=""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=""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=""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=""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=""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=""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=""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=""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=""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=""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=""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=""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=""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=""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=""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=""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=""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=""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=""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=""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=""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=""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=""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=""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=""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=""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=""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=""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=""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=""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=""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=""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=""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=""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=""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=""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=""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=""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=""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=""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=""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=""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=""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=""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=""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=""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=""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=""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=""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=""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=""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=""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=""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=""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=""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=""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=""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=""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=""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=""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=""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=""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=""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=""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=""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=""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=""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=""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=""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=""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=""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=""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=""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=""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=""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=""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=""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=""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=""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=""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=""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=""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=""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=""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=""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=""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=""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=""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=""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=""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=""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=""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=""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=""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=""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=""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=""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=""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=""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=""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=""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=""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=""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=""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=""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=""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=""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=""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=""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=""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=""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=""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=""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=""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=""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=""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=""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=""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=""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=""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=""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=""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=""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=""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=""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=""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=""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=""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=""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=""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=""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=""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=""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=""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=""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=""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=""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=""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=""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=""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=""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=""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=""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=""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=""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=""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=""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=""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=""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=""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=""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=""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=""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=""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=""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=""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=""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=""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=""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=""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=""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=""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=""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=""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=""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=""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=""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=""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=""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=""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=""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=""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=""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=""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=""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=""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=""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=""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=""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=""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=""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=""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=""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=""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=""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=""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=""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=""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=""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=""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=""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=""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=""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=""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=""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=""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=""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=""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=""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=""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=""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=""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=""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=""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=""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=""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=""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=""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=""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=""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=""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=""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=""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=""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=""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=""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=""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=""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=""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=""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=""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=""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=""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=""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=""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=""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=""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=""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=""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=""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=""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=""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=""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=""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=""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=""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=""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=""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=""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=""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=""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=""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=""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=""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=""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=""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=""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=""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=""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=""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=""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=""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=""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=""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=""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=""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=""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=""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=""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=""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=""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=""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=""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=""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=""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=""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=""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=""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=""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=""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=""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=""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=""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=""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=""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=""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=""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=""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=""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=""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=""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=""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=""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=""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=""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=""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=""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=""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=""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=""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=""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=""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=""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=""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=""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=""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=""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=""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=""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=""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=""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=""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=""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=""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=""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=""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=""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=""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=""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=""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=""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=""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=""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=""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=""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=""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=""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=""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=""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=""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=""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=""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=""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=""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=""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=""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=""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=""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=""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=""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=""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=""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=""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=""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=""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=""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=""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=""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=""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=""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=""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=""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=""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=""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=""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=""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=""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=""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=""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=""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=""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=""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=""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=""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=""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=""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=""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=""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=""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=""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=""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=""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=""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=""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=""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=""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=""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=""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=""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=""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=""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=""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=""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=""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=""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=""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=""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=""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=""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=""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=""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=""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=""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=""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=""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=""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=""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=""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=""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=""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=""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=""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=""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=""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=""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=""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=""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=""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=""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=""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=""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=""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=""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=""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=""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=""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=""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=""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=""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=""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=""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=""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=""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=""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=""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=""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=""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=""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=""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=""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=""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=""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=""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=""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=""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=""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=""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=""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=""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=""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=""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=""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=""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=""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=""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=""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=""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=""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=""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=""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=""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=""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=""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=""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=""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=""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=""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=""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=""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=""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=""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=""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=""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=""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=""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=""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=""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=""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=""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=""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=""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=""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=""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=""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=""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=""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=""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=""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=""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=""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=""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=""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=""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=""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=""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=""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=""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=""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=""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=""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=""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=""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=""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=""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=""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=""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=""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=""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=""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=""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=""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=""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=""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=""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=""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=""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=""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=""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=""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=""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=""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=""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=""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=""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=""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=""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=""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=""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=""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=""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=""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=""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=""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=""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=""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=""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=""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=""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=""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=""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=""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=""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=""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=""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=""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=""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=""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=""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=""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=""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=""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=""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=""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=""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=""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=""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=""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=""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=""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=""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=""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=""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=""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=""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=""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=""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=""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=""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=""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=""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=""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=""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=""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=""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=""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=""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=""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=""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=""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=""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=""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=""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=""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=""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=""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=""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=""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=""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=""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=""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=""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=""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=""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=""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=""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=""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=""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=""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=""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=""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=""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=""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=""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=""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=""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=""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=""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=""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451290" y="1495510"/>
                  <a:ext cx="1253881" cy="33728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Phúc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Vinh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=""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Mai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=""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6904084" y="1992263"/>
                  <a:ext cx="1292187" cy="33728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Diệu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=""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=""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164701" y="2629697"/>
                  <a:ext cx="129622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Quang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=""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457019" y="2931882"/>
                  <a:ext cx="10001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Việt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=""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720"/>
                  <a:ext cx="114423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Bả0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=""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7134368" y="4289227"/>
                  <a:ext cx="104101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Chi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A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nh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=""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Trung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Bách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=""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019236" y="3960556"/>
                  <a:ext cx="1308291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=""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Hằng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=""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020892" y="4947689"/>
                  <a:ext cx="137278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Nông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=""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801756" y="5157098"/>
                  <a:ext cx="1287161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Hùng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=""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296930" y="5230897"/>
                  <a:ext cx="162652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H</a:t>
                  </a:r>
                  <a:r>
                    <a:rPr lang="vi-VN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ươ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ng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Giang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=""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20764" y="5363714"/>
                  <a:ext cx="124045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Huệ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Linh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=""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799225" y="5437958"/>
                  <a:ext cx="114484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Kim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=""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4979492" y="5203300"/>
                  <a:ext cx="162251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Nguyễn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=""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119747" y="5327000"/>
                  <a:ext cx="92733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Tú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Linh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=""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Tiến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=""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38865" y="4524947"/>
                  <a:ext cx="158700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Diễm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Ph</a:t>
                  </a:r>
                  <a:r>
                    <a:rPr lang="vi-VN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ươ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=""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Quang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Nhật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=""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</a:t>
                  </a:r>
                  <a:r>
                    <a:rPr lang="vi-VN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ă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Quang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=""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572858" y="3677914"/>
                  <a:ext cx="161278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Trọng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Nguyên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=""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95882" y="2974408"/>
                  <a:ext cx="115197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Hải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Tiến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=""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58914" y="2337080"/>
                  <a:ext cx="159074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=""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39378" y="2672536"/>
                  <a:ext cx="1401729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Hải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=""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96394" y="2103563"/>
                  <a:ext cx="1959059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An, 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=""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=""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359825" y="1387947"/>
                  <a:ext cx="158142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H</a:t>
                  </a:r>
                  <a:r>
                    <a:rPr lang="vi-VN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ươ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=""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Huy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=""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4051867" y="965700"/>
                  <a:ext cx="12290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=""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06458" y="1050012"/>
                  <a:ext cx="1578546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D</a:t>
                  </a:r>
                  <a:r>
                    <a:rPr lang="vi-VN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ươ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=""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Quang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Đăng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=""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000610" y="1023040"/>
                  <a:ext cx="1559019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Nguyên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=""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843243" y="907715"/>
                  <a:ext cx="108775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=""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Tú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Uyên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=""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5945638" y="1399141"/>
                  <a:ext cx="153341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Phùng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=""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114184" y="3293127"/>
                  <a:ext cx="133783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=""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4" y="3323778"/>
                <a:ext cx="1416894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Mai </a:t>
                </a:r>
                <a:r>
                  <a:rPr lang="en-US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Quyên</a:t>
                </a: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=""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96058" y="5112743"/>
              <a:ext cx="1290278" cy="3372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Tuấn</a:t>
              </a:r>
              <a:r>
                <a:rPr lang="en-US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Nam</a:t>
              </a:r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=""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=""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Oval 1382">
            <a:extLst>
              <a:ext uri="{FF2B5EF4-FFF2-40B4-BE49-F238E27FC236}">
                <a16:creationId xmlns=""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Oval 1384">
            <a:extLst>
              <a:ext uri="{FF2B5EF4-FFF2-40B4-BE49-F238E27FC236}">
                <a16:creationId xmlns=""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Oval 1386">
            <a:extLst>
              <a:ext uri="{FF2B5EF4-FFF2-40B4-BE49-F238E27FC236}">
                <a16:creationId xmlns=""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Oval 1389">
            <a:extLst>
              <a:ext uri="{FF2B5EF4-FFF2-40B4-BE49-F238E27FC236}">
                <a16:creationId xmlns=""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Oval 1394">
            <a:extLst>
              <a:ext uri="{FF2B5EF4-FFF2-40B4-BE49-F238E27FC236}">
                <a16:creationId xmlns=""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Oval 1395">
            <a:extLst>
              <a:ext uri="{FF2B5EF4-FFF2-40B4-BE49-F238E27FC236}">
                <a16:creationId xmlns=""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Oval 1396">
            <a:extLst>
              <a:ext uri="{FF2B5EF4-FFF2-40B4-BE49-F238E27FC236}">
                <a16:creationId xmlns=""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Oval 1397">
            <a:extLst>
              <a:ext uri="{FF2B5EF4-FFF2-40B4-BE49-F238E27FC236}">
                <a16:creationId xmlns=""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Oval 1398">
            <a:extLst>
              <a:ext uri="{FF2B5EF4-FFF2-40B4-BE49-F238E27FC236}">
                <a16:creationId xmlns=""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Oval 1399">
            <a:extLst>
              <a:ext uri="{FF2B5EF4-FFF2-40B4-BE49-F238E27FC236}">
                <a16:creationId xmlns=""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Oval 1400">
            <a:extLst>
              <a:ext uri="{FF2B5EF4-FFF2-40B4-BE49-F238E27FC236}">
                <a16:creationId xmlns=""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Oval 1401">
            <a:extLst>
              <a:ext uri="{FF2B5EF4-FFF2-40B4-BE49-F238E27FC236}">
                <a16:creationId xmlns=""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Oval 1402">
            <a:extLst>
              <a:ext uri="{FF2B5EF4-FFF2-40B4-BE49-F238E27FC236}">
                <a16:creationId xmlns=""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Oval 1403">
            <a:extLst>
              <a:ext uri="{FF2B5EF4-FFF2-40B4-BE49-F238E27FC236}">
                <a16:creationId xmlns=""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Oval 1404">
            <a:extLst>
              <a:ext uri="{FF2B5EF4-FFF2-40B4-BE49-F238E27FC236}">
                <a16:creationId xmlns=""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Oval 1405">
            <a:extLst>
              <a:ext uri="{FF2B5EF4-FFF2-40B4-BE49-F238E27FC236}">
                <a16:creationId xmlns=""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Oval 1406">
            <a:extLst>
              <a:ext uri="{FF2B5EF4-FFF2-40B4-BE49-F238E27FC236}">
                <a16:creationId xmlns=""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Oval 1407">
            <a:extLst>
              <a:ext uri="{FF2B5EF4-FFF2-40B4-BE49-F238E27FC236}">
                <a16:creationId xmlns=""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Oval 1408">
            <a:extLst>
              <a:ext uri="{FF2B5EF4-FFF2-40B4-BE49-F238E27FC236}">
                <a16:creationId xmlns=""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Oval 1410">
            <a:extLst>
              <a:ext uri="{FF2B5EF4-FFF2-40B4-BE49-F238E27FC236}">
                <a16:creationId xmlns=""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Oval 1418">
            <a:extLst>
              <a:ext uri="{FF2B5EF4-FFF2-40B4-BE49-F238E27FC236}">
                <a16:creationId xmlns=""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Oval 1425">
            <a:extLst>
              <a:ext uri="{FF2B5EF4-FFF2-40B4-BE49-F238E27FC236}">
                <a16:creationId xmlns=""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Oval 1433">
            <a:extLst>
              <a:ext uri="{FF2B5EF4-FFF2-40B4-BE49-F238E27FC236}">
                <a16:creationId xmlns=""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Oval 1446">
            <a:extLst>
              <a:ext uri="{FF2B5EF4-FFF2-40B4-BE49-F238E27FC236}">
                <a16:creationId xmlns=""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Oval 1466">
            <a:extLst>
              <a:ext uri="{FF2B5EF4-FFF2-40B4-BE49-F238E27FC236}">
                <a16:creationId xmlns=""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Oval 1492">
            <a:extLst>
              <a:ext uri="{FF2B5EF4-FFF2-40B4-BE49-F238E27FC236}">
                <a16:creationId xmlns=""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Oval 1539">
            <a:extLst>
              <a:ext uri="{FF2B5EF4-FFF2-40B4-BE49-F238E27FC236}">
                <a16:creationId xmlns=""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Oval 1557">
            <a:extLst>
              <a:ext uri="{FF2B5EF4-FFF2-40B4-BE49-F238E27FC236}">
                <a16:creationId xmlns=""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Oval 1694">
            <a:extLst>
              <a:ext uri="{FF2B5EF4-FFF2-40B4-BE49-F238E27FC236}">
                <a16:creationId xmlns=""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Oval 1713">
            <a:extLst>
              <a:ext uri="{FF2B5EF4-FFF2-40B4-BE49-F238E27FC236}">
                <a16:creationId xmlns=""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Oval 1801">
            <a:extLst>
              <a:ext uri="{FF2B5EF4-FFF2-40B4-BE49-F238E27FC236}">
                <a16:creationId xmlns=""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Oval 1802">
            <a:extLst>
              <a:ext uri="{FF2B5EF4-FFF2-40B4-BE49-F238E27FC236}">
                <a16:creationId xmlns=""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Oval 1803">
            <a:extLst>
              <a:ext uri="{FF2B5EF4-FFF2-40B4-BE49-F238E27FC236}">
                <a16:creationId xmlns=""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Oval 1804">
            <a:extLst>
              <a:ext uri="{FF2B5EF4-FFF2-40B4-BE49-F238E27FC236}">
                <a16:creationId xmlns=""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Oval 1805">
            <a:extLst>
              <a:ext uri="{FF2B5EF4-FFF2-40B4-BE49-F238E27FC236}">
                <a16:creationId xmlns=""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Oval 1806">
            <a:extLst>
              <a:ext uri="{FF2B5EF4-FFF2-40B4-BE49-F238E27FC236}">
                <a16:creationId xmlns=""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Oval 1807">
            <a:extLst>
              <a:ext uri="{FF2B5EF4-FFF2-40B4-BE49-F238E27FC236}">
                <a16:creationId xmlns=""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Oval 1808">
            <a:extLst>
              <a:ext uri="{FF2B5EF4-FFF2-40B4-BE49-F238E27FC236}">
                <a16:creationId xmlns=""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Oval 1809">
            <a:extLst>
              <a:ext uri="{FF2B5EF4-FFF2-40B4-BE49-F238E27FC236}">
                <a16:creationId xmlns=""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11" name="Group 1810">
            <a:extLst>
              <a:ext uri="{FF2B5EF4-FFF2-40B4-BE49-F238E27FC236}">
                <a16:creationId xmlns=""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=""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=""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=""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210644" y="512034"/>
            <a:ext cx="4308263" cy="2891250"/>
            <a:chOff x="210559" y="170974"/>
            <a:chExt cx="4308263" cy="2891250"/>
          </a:xfrm>
        </p:grpSpPr>
        <p:grpSp>
          <p:nvGrpSpPr>
            <p:cNvPr id="10" name="Group 9">
              <a:extLst>
                <a:ext uri="{FF2B5EF4-FFF2-40B4-BE49-F238E27FC236}">
                  <a16:creationId xmlns=""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=""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=""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/>
                  <a:t>7 + 5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=""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 rot="1947876" flipH="1">
              <a:off x="210559" y="170974"/>
              <a:ext cx="1692321" cy="1975197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=""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141" y="342966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=""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157" y="345679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=""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1718" y="4239672"/>
            <a:ext cx="2843571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</a:rPr>
              <a:t>12</a:t>
            </a:r>
            <a:endParaRPr lang="zh-CN" altLang="en-US" sz="4800" b="1" kern="0" dirty="0">
              <a:solidFill>
                <a:schemeClr val="bg1"/>
              </a:solidFill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27903289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4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0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2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8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2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4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8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0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4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6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8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2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4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8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0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4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6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0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2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2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hacCacVongQuayCuaChiecNonKyDieu-VA-6226417 (vide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=""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48" y="602353"/>
            <a:ext cx="5464939" cy="5630395"/>
            <a:chOff x="2528324" y="497566"/>
            <a:chExt cx="5988837" cy="6170155"/>
          </a:xfrm>
        </p:grpSpPr>
        <p:grpSp>
          <p:nvGrpSpPr>
            <p:cNvPr id="3" name="Group 2">
              <a:extLst>
                <a:ext uri="{FF2B5EF4-FFF2-40B4-BE49-F238E27FC236}">
                  <a16:creationId xmlns=""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4" y="497566"/>
              <a:ext cx="5988837" cy="6170155"/>
              <a:chOff x="2528324" y="363342"/>
              <a:chExt cx="5988837" cy="6170155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=""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6170155"/>
                <a:chOff x="2605069" y="363342"/>
                <a:chExt cx="5912092" cy="6170155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=""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=""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=""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=""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=""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=""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=""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=""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=""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=""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=""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=""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=""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=""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=""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=""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=""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=""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=""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=""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=""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=""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=""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=""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=""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=""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=""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=""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=""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=""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=""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=""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=""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=""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=""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=""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=""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=""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=""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=""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=""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=""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=""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=""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=""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=""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=""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=""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=""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=""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=""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=""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=""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=""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=""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=""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=""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=""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=""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=""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=""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=""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=""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=""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=""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=""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=""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=""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=""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=""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=""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=""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=""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=""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=""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=""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=""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=""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=""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=""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=""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=""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=""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=""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=""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=""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=""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=""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=""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=""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=""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=""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=""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=""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=""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=""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=""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=""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=""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=""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=""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=""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=""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=""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=""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=""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=""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=""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=""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=""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=""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=""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=""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=""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=""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=""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=""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=""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=""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=""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=""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=""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=""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=""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=""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=""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=""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=""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=""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=""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=""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=""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=""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=""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=""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=""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=""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=""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=""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=""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=""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=""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=""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=""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=""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=""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=""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=""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=""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=""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=""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=""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=""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=""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=""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=""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=""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=""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=""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=""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=""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=""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=""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=""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=""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=""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=""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=""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=""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=""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=""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=""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=""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=""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=""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=""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=""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=""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=""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=""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=""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=""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=""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=""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=""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=""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=""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=""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=""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=""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=""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=""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=""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=""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=""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=""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=""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=""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=""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=""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=""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=""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=""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=""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=""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=""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=""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=""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=""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=""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=""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=""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=""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=""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=""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=""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=""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=""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=""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=""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=""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=""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=""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=""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=""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=""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=""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=""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=""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=""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=""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=""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=""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=""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=""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=""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=""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=""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=""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=""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=""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=""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=""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=""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=""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=""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=""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=""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=""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=""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=""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=""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=""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=""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=""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=""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=""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=""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=""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=""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=""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=""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=""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=""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=""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=""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=""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=""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=""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=""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=""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=""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=""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=""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=""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=""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=""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=""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=""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=""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=""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=""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=""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=""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=""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=""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=""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=""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=""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=""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=""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=""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=""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=""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=""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=""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=""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=""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=""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=""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=""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=""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=""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=""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=""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=""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=""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=""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=""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=""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=""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=""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=""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=""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=""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=""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=""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=""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=""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=""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=""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=""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=""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=""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=""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=""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=""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=""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=""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=""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=""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=""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=""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=""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=""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=""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=""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=""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=""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=""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=""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=""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=""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=""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=""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=""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=""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=""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=""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=""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=""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=""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=""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=""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=""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=""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=""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=""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=""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=""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=""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=""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=""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=""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=""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=""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=""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=""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=""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=""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=""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=""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=""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=""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=""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=""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=""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=""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=""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=""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=""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=""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=""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=""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=""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=""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=""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=""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=""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=""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=""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=""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=""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=""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=""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=""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=""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=""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=""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=""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=""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=""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=""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=""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=""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=""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=""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=""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=""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=""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=""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=""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=""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=""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=""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=""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=""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=""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=""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=""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=""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=""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=""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=""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=""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=""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=""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=""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=""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=""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=""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=""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=""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=""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=""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=""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=""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=""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=""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=""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=""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=""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=""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=""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=""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=""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=""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=""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=""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=""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=""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=""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=""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=""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=""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=""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=""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=""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=""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=""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=""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=""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=""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=""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=""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=""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=""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=""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=""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=""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=""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=""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=""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=""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=""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=""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=""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=""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=""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=""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=""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=""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=""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=""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=""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=""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=""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=""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=""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=""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=""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=""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=""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=""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=""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=""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=""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=""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=""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=""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=""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=""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=""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=""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=""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=""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=""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=""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=""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=""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=""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=""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=""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=""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=""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=""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=""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=""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=""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=""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=""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=""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=""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=""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=""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=""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=""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=""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=""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=""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=""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=""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=""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=""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=""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=""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=""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=""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=""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=""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=""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=""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=""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=""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=""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=""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=""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=""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=""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=""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=""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=""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=""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=""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=""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=""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=""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=""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=""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=""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=""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=""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=""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=""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=""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=""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=""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=""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=""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=""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=""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=""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=""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=""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=""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=""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=""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=""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=""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=""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=""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=""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=""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=""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=""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=""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=""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=""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=""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=""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=""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=""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=""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=""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=""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=""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=""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=""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=""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=""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=""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=""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=""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=""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=""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=""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=""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=""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=""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=""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=""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=""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=""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=""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=""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=""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=""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=""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=""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=""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=""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=""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=""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=""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=""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=""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=""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=""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=""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=""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=""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=""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=""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=""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=""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=""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=""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=""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=""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=""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=""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=""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=""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=""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=""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=""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=""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=""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=""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=""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=""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=""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=""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=""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=""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=""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=""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=""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=""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=""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=""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=""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=""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=""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=""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=""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=""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=""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=""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=""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=""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=""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=""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=""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=""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=""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=""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=""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=""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=""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=""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=""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=""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=""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=""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=""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=""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=""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=""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=""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=""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=""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=""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=""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=""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=""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=""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=""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=""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=""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=""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=""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=""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=""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=""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=""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=""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=""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=""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=""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=""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=""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=""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=""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=""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=""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=""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=""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=""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=""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=""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=""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=""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=""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=""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=""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=""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=""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=""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=""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=""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=""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=""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=""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=""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=""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=""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=""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=""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=""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=""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=""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=""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=""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=""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=""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=""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=""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=""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=""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=""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=""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=""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=""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=""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=""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=""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=""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=""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=""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=""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=""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=""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=""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=""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=""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=""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=""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=""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=""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=""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=""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=""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=""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=""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=""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=""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=""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=""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=""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=""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=""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=""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=""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=""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=""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=""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=""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=""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=""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=""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=""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=""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=""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=""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=""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=""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=""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=""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=""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=""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=""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=""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=""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=""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=""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=""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=""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=""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=""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=""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=""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=""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=""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=""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=""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=""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=""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=""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=""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=""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095510" y="1653701"/>
                  <a:ext cx="1679998" cy="33728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Diễm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Ph</a:t>
                  </a:r>
                  <a:r>
                    <a:rPr lang="vi-VN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ươ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=""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Mai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=""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6904084" y="1992263"/>
                  <a:ext cx="1292187" cy="33728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Quang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=""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Phúc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Vinh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=""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010893" y="2608815"/>
                  <a:ext cx="148590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=""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V</a:t>
                  </a:r>
                  <a:r>
                    <a:rPr lang="vi-VN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ă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n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Quang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=""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6967716" y="3634914"/>
                  <a:ext cx="1415549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Quang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Nhật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=""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708719" y="4210256"/>
                  <a:ext cx="156180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Chi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=""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Huệ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Linh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=""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019236" y="3960556"/>
                  <a:ext cx="1308291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Việt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=""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305859" y="4810210"/>
                  <a:ext cx="1441278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Quang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Đăng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=""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5931017" y="5037254"/>
                  <a:ext cx="1681349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Nguyễn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=""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623043" y="5252677"/>
                  <a:ext cx="171686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=""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296930" y="5230897"/>
                  <a:ext cx="162652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H</a:t>
                  </a:r>
                  <a:r>
                    <a:rPr lang="vi-VN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ươ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ng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Giang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=""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20764" y="5363714"/>
                  <a:ext cx="124045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Đình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=""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317306" y="5263197"/>
                  <a:ext cx="2203318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Tiến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,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Tú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Linh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=""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4997404" y="5221214"/>
                  <a:ext cx="158668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Trọng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=""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Huy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=""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Hải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=""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Kim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=""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=""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Nam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=""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=""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Hằng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=""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58914" y="2337080"/>
                  <a:ext cx="159074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Trung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Bách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=""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39378" y="2672536"/>
                  <a:ext cx="1401729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Dũng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=""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3135346" y="1873318"/>
                  <a:ext cx="77566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An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=""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=""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=""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Huy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=""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4051867" y="965700"/>
                  <a:ext cx="12290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Tú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=""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494295" y="802661"/>
                  <a:ext cx="106665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Hải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Tiến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=""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Mai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=""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000610" y="1023040"/>
                  <a:ext cx="1559019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Nguyên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=""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681063" y="1081183"/>
                  <a:ext cx="1435478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</a:t>
                  </a:r>
                  <a:r>
                    <a:rPr lang="vi-VN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ươ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=""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Diệu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=""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5945638" y="1399141"/>
                  <a:ext cx="153341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Phùng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=""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114184" y="3293127"/>
                  <a:ext cx="133783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=""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4" y="3323778"/>
                <a:ext cx="1416894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Tuấn</a:t>
                </a:r>
                <a:r>
                  <a:rPr lang="en-US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b="1" dirty="0" err="1">
                    <a:latin typeface="Arial" panose="020B0604020202020204" pitchFamily="34" charset="0"/>
                    <a:cs typeface="Arial" panose="020B0604020202020204" pitchFamily="34" charset="0"/>
                  </a:rPr>
                  <a:t>Hùng</a:t>
                </a: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=""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96058" y="5112743"/>
              <a:ext cx="1290278" cy="3372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>
                  <a:latin typeface="Arial" panose="020B0604020202020204" pitchFamily="34" charset="0"/>
                  <a:cs typeface="Arial" panose="020B0604020202020204" pitchFamily="34" charset="0"/>
                </a:rPr>
                <a:t>Minh </a:t>
              </a:r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Tuấn</a:t>
              </a:r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=""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=""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Oval 1382">
            <a:extLst>
              <a:ext uri="{FF2B5EF4-FFF2-40B4-BE49-F238E27FC236}">
                <a16:creationId xmlns=""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Oval 1384">
            <a:extLst>
              <a:ext uri="{FF2B5EF4-FFF2-40B4-BE49-F238E27FC236}">
                <a16:creationId xmlns=""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Oval 1386">
            <a:extLst>
              <a:ext uri="{FF2B5EF4-FFF2-40B4-BE49-F238E27FC236}">
                <a16:creationId xmlns=""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Oval 1389">
            <a:extLst>
              <a:ext uri="{FF2B5EF4-FFF2-40B4-BE49-F238E27FC236}">
                <a16:creationId xmlns=""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Oval 1394">
            <a:extLst>
              <a:ext uri="{FF2B5EF4-FFF2-40B4-BE49-F238E27FC236}">
                <a16:creationId xmlns=""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Oval 1395">
            <a:extLst>
              <a:ext uri="{FF2B5EF4-FFF2-40B4-BE49-F238E27FC236}">
                <a16:creationId xmlns=""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Oval 1396">
            <a:extLst>
              <a:ext uri="{FF2B5EF4-FFF2-40B4-BE49-F238E27FC236}">
                <a16:creationId xmlns=""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Oval 1397">
            <a:extLst>
              <a:ext uri="{FF2B5EF4-FFF2-40B4-BE49-F238E27FC236}">
                <a16:creationId xmlns=""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Oval 1398">
            <a:extLst>
              <a:ext uri="{FF2B5EF4-FFF2-40B4-BE49-F238E27FC236}">
                <a16:creationId xmlns=""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Oval 1399">
            <a:extLst>
              <a:ext uri="{FF2B5EF4-FFF2-40B4-BE49-F238E27FC236}">
                <a16:creationId xmlns=""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Oval 1400">
            <a:extLst>
              <a:ext uri="{FF2B5EF4-FFF2-40B4-BE49-F238E27FC236}">
                <a16:creationId xmlns=""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Oval 1401">
            <a:extLst>
              <a:ext uri="{FF2B5EF4-FFF2-40B4-BE49-F238E27FC236}">
                <a16:creationId xmlns=""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Oval 1402">
            <a:extLst>
              <a:ext uri="{FF2B5EF4-FFF2-40B4-BE49-F238E27FC236}">
                <a16:creationId xmlns=""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Oval 1403">
            <a:extLst>
              <a:ext uri="{FF2B5EF4-FFF2-40B4-BE49-F238E27FC236}">
                <a16:creationId xmlns=""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Oval 1404">
            <a:extLst>
              <a:ext uri="{FF2B5EF4-FFF2-40B4-BE49-F238E27FC236}">
                <a16:creationId xmlns=""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Oval 1405">
            <a:extLst>
              <a:ext uri="{FF2B5EF4-FFF2-40B4-BE49-F238E27FC236}">
                <a16:creationId xmlns=""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Oval 1406">
            <a:extLst>
              <a:ext uri="{FF2B5EF4-FFF2-40B4-BE49-F238E27FC236}">
                <a16:creationId xmlns=""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Oval 1407">
            <a:extLst>
              <a:ext uri="{FF2B5EF4-FFF2-40B4-BE49-F238E27FC236}">
                <a16:creationId xmlns=""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Oval 1408">
            <a:extLst>
              <a:ext uri="{FF2B5EF4-FFF2-40B4-BE49-F238E27FC236}">
                <a16:creationId xmlns=""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Oval 1410">
            <a:extLst>
              <a:ext uri="{FF2B5EF4-FFF2-40B4-BE49-F238E27FC236}">
                <a16:creationId xmlns=""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Oval 1418">
            <a:extLst>
              <a:ext uri="{FF2B5EF4-FFF2-40B4-BE49-F238E27FC236}">
                <a16:creationId xmlns=""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Oval 1425">
            <a:extLst>
              <a:ext uri="{FF2B5EF4-FFF2-40B4-BE49-F238E27FC236}">
                <a16:creationId xmlns=""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Oval 1433">
            <a:extLst>
              <a:ext uri="{FF2B5EF4-FFF2-40B4-BE49-F238E27FC236}">
                <a16:creationId xmlns=""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Oval 1446">
            <a:extLst>
              <a:ext uri="{FF2B5EF4-FFF2-40B4-BE49-F238E27FC236}">
                <a16:creationId xmlns=""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Oval 1466">
            <a:extLst>
              <a:ext uri="{FF2B5EF4-FFF2-40B4-BE49-F238E27FC236}">
                <a16:creationId xmlns=""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Oval 1492">
            <a:extLst>
              <a:ext uri="{FF2B5EF4-FFF2-40B4-BE49-F238E27FC236}">
                <a16:creationId xmlns=""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Oval 1539">
            <a:extLst>
              <a:ext uri="{FF2B5EF4-FFF2-40B4-BE49-F238E27FC236}">
                <a16:creationId xmlns=""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Oval 1557">
            <a:extLst>
              <a:ext uri="{FF2B5EF4-FFF2-40B4-BE49-F238E27FC236}">
                <a16:creationId xmlns=""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Oval 1694">
            <a:extLst>
              <a:ext uri="{FF2B5EF4-FFF2-40B4-BE49-F238E27FC236}">
                <a16:creationId xmlns=""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Oval 1713">
            <a:extLst>
              <a:ext uri="{FF2B5EF4-FFF2-40B4-BE49-F238E27FC236}">
                <a16:creationId xmlns=""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Oval 1801">
            <a:extLst>
              <a:ext uri="{FF2B5EF4-FFF2-40B4-BE49-F238E27FC236}">
                <a16:creationId xmlns=""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Oval 1802">
            <a:extLst>
              <a:ext uri="{FF2B5EF4-FFF2-40B4-BE49-F238E27FC236}">
                <a16:creationId xmlns=""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Oval 1803">
            <a:extLst>
              <a:ext uri="{FF2B5EF4-FFF2-40B4-BE49-F238E27FC236}">
                <a16:creationId xmlns=""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Oval 1804">
            <a:extLst>
              <a:ext uri="{FF2B5EF4-FFF2-40B4-BE49-F238E27FC236}">
                <a16:creationId xmlns=""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Oval 1805">
            <a:extLst>
              <a:ext uri="{FF2B5EF4-FFF2-40B4-BE49-F238E27FC236}">
                <a16:creationId xmlns=""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Oval 1806">
            <a:extLst>
              <a:ext uri="{FF2B5EF4-FFF2-40B4-BE49-F238E27FC236}">
                <a16:creationId xmlns=""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Oval 1807">
            <a:extLst>
              <a:ext uri="{FF2B5EF4-FFF2-40B4-BE49-F238E27FC236}">
                <a16:creationId xmlns=""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Oval 1808">
            <a:extLst>
              <a:ext uri="{FF2B5EF4-FFF2-40B4-BE49-F238E27FC236}">
                <a16:creationId xmlns=""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Oval 1809">
            <a:extLst>
              <a:ext uri="{FF2B5EF4-FFF2-40B4-BE49-F238E27FC236}">
                <a16:creationId xmlns=""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11" name="Group 1810">
            <a:extLst>
              <a:ext uri="{FF2B5EF4-FFF2-40B4-BE49-F238E27FC236}">
                <a16:creationId xmlns=""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=""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=""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917" name="Group 916">
            <a:extLst>
              <a:ext uri="{FF2B5EF4-FFF2-40B4-BE49-F238E27FC236}">
                <a16:creationId xmlns=""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17682" y="687705"/>
            <a:ext cx="4128537" cy="2941114"/>
            <a:chOff x="390285" y="121110"/>
            <a:chExt cx="4128537" cy="2941114"/>
          </a:xfrm>
        </p:grpSpPr>
        <p:grpSp>
          <p:nvGrpSpPr>
            <p:cNvPr id="918" name="Group 917">
              <a:extLst>
                <a:ext uri="{FF2B5EF4-FFF2-40B4-BE49-F238E27FC236}">
                  <a16:creationId xmlns=""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23" name="Rectangle: Rounded Corners 8">
                <a:extLst>
                  <a:ext uri="{FF2B5EF4-FFF2-40B4-BE49-F238E27FC236}">
                    <a16:creationId xmlns=""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24" name="TextBox 923">
                <a:extLst>
                  <a:ext uri="{FF2B5EF4-FFF2-40B4-BE49-F238E27FC236}">
                    <a16:creationId xmlns=""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/>
                  <a:t>6 + 7 = ?</a:t>
                </a:r>
              </a:p>
            </p:txBody>
          </p:sp>
        </p:grpSp>
        <p:pic>
          <p:nvPicPr>
            <p:cNvPr id="919" name="Picture 918">
              <a:extLst>
                <a:ext uri="{FF2B5EF4-FFF2-40B4-BE49-F238E27FC236}">
                  <a16:creationId xmlns=""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0285" y="121110"/>
              <a:ext cx="1537932" cy="1442318"/>
            </a:xfrm>
            <a:prstGeom prst="rect">
              <a:avLst/>
            </a:prstGeom>
          </p:spPr>
        </p:pic>
      </p:grpSp>
      <p:cxnSp>
        <p:nvCxnSpPr>
          <p:cNvPr id="925" name="Straight Connector 924">
            <a:extLst>
              <a:ext uri="{FF2B5EF4-FFF2-40B4-BE49-F238E27FC236}">
                <a16:creationId xmlns=""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38453" y="365519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6" name="Straight Connector 925">
            <a:extLst>
              <a:ext uri="{FF2B5EF4-FFF2-40B4-BE49-F238E27FC236}">
                <a16:creationId xmlns=""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89469" y="368232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7" name="Hexagon 926">
            <a:extLst>
              <a:ext uri="{FF2B5EF4-FFF2-40B4-BE49-F238E27FC236}">
                <a16:creationId xmlns=""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59030" y="4465207"/>
            <a:ext cx="2843571" cy="997527"/>
          </a:xfrm>
          <a:prstGeom prst="hexagon">
            <a:avLst/>
          </a:prstGeom>
          <a:solidFill>
            <a:srgbClr val="00B05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</a:rPr>
              <a:t>13</a:t>
            </a:r>
            <a:endParaRPr lang="zh-CN" altLang="en-US" sz="4800" b="1" kern="0" dirty="0">
              <a:solidFill>
                <a:schemeClr val="bg1"/>
              </a:solidFill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62275128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4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0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2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8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2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4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8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0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4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6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8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2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4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8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0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4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6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0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2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9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9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9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9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2" dur="500"/>
                                        <p:tgtEl>
                                          <p:spTgt spid="92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hacCacVongQuayCuaChiecNonKyDieu-VA-6226417 (vide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7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=""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0" y="602353"/>
            <a:ext cx="5454175" cy="5343146"/>
            <a:chOff x="2528324" y="497566"/>
            <a:chExt cx="5977043" cy="5855369"/>
          </a:xfrm>
        </p:grpSpPr>
        <p:grpSp>
          <p:nvGrpSpPr>
            <p:cNvPr id="3" name="Group 2">
              <a:extLst>
                <a:ext uri="{FF2B5EF4-FFF2-40B4-BE49-F238E27FC236}">
                  <a16:creationId xmlns=""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4" y="497566"/>
              <a:ext cx="5977043" cy="5855369"/>
              <a:chOff x="2528324" y="363342"/>
              <a:chExt cx="5977043" cy="5855369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=""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572858" y="363342"/>
                <a:ext cx="5932509" cy="5855369"/>
                <a:chOff x="2572858" y="363342"/>
                <a:chExt cx="5932509" cy="5855369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=""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=""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=""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=""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=""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=""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=""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=""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=""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=""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=""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=""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=""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=""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=""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=""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=""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=""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=""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=""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=""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=""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=""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=""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=""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=""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=""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=""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=""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=""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=""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=""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=""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=""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=""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=""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=""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=""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=""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=""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=""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=""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=""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=""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=""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=""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=""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=""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=""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=""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=""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=""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=""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=""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=""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=""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=""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=""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=""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=""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=""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=""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=""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=""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=""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=""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=""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=""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=""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=""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=""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=""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=""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=""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=""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=""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=""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=""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=""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=""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=""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=""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=""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=""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=""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=""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=""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=""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=""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=""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=""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=""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=""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=""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=""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=""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=""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=""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=""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=""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=""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=""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=""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=""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=""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=""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=""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=""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=""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=""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=""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=""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=""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=""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=""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=""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=""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=""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=""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=""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=""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=""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=""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=""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=""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=""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=""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=""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=""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=""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=""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=""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=""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=""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=""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=""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=""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=""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=""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=""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=""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=""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=""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=""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=""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=""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=""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=""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=""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=""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=""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=""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=""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=""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=""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=""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=""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=""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=""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=""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=""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=""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=""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=""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=""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=""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=""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=""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=""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=""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=""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=""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=""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=""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=""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=""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=""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=""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=""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=""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=""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=""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=""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=""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=""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=""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=""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=""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=""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=""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=""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=""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=""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=""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=""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=""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=""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=""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=""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=""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=""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=""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=""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=""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=""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=""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=""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=""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=""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=""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=""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=""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=""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=""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=""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=""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=""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=""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=""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=""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=""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=""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=""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=""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=""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=""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=""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=""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=""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=""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=""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=""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=""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=""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=""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=""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=""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=""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=""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=""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=""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=""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=""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=""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=""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=""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=""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=""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=""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=""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=""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=""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=""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=""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=""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=""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=""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=""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=""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=""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=""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=""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=""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=""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=""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=""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=""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=""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=""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=""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=""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=""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=""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=""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=""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=""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=""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=""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=""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=""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=""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=""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=""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=""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=""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=""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=""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=""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=""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=""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=""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=""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=""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=""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=""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=""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=""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=""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=""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=""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=""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=""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=""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=""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=""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=""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=""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=""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=""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=""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=""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=""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=""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=""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=""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=""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=""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=""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=""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=""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=""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=""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=""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=""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=""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=""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=""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=""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=""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=""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=""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=""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=""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=""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=""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=""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=""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=""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=""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=""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=""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=""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=""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=""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=""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=""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=""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=""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=""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=""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=""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=""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=""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=""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=""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=""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=""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=""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=""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=""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=""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=""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=""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=""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=""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=""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=""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=""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=""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=""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=""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=""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=""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=""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=""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=""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=""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=""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=""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=""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=""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=""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=""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=""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=""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=""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=""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=""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=""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=""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=""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=""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=""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=""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=""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=""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=""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=""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=""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=""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=""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=""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=""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=""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=""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=""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=""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=""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=""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=""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=""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=""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=""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=""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=""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=""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=""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=""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=""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=""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=""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=""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=""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=""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=""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=""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=""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=""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=""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=""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=""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=""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=""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=""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=""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=""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=""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=""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=""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=""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=""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=""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=""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=""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=""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=""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=""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=""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=""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=""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=""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=""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=""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=""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=""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=""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=""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=""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=""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=""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=""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=""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=""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=""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=""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=""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=""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=""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=""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=""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=""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=""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=""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=""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=""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=""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=""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=""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=""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=""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=""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=""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=""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=""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=""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=""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=""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=""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=""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=""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=""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=""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=""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=""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=""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=""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=""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=""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=""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=""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=""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=""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=""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=""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=""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=""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=""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=""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=""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=""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=""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=""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=""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=""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=""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=""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=""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=""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=""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=""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=""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=""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=""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=""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=""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=""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=""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=""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=""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=""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=""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=""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=""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=""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=""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=""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=""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=""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=""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=""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=""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=""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=""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=""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=""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=""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=""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=""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=""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=""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=""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=""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=""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=""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=""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=""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=""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=""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=""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=""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=""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=""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=""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=""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=""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=""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=""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=""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=""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=""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=""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=""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=""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=""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=""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=""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=""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=""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=""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=""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=""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=""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=""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=""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=""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=""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=""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=""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=""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=""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=""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=""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=""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=""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=""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=""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=""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=""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=""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=""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=""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=""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=""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=""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=""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=""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=""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=""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=""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=""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=""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=""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=""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=""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=""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=""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=""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=""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=""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=""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=""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=""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=""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=""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=""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=""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=""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=""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=""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=""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=""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=""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=""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=""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=""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=""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=""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=""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=""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=""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=""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=""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=""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=""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=""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=""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=""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=""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=""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=""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=""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=""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=""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=""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=""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=""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=""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=""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=""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=""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=""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=""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=""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=""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=""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=""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=""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=""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=""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=""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=""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=""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=""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=""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=""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=""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=""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=""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=""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=""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=""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=""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=""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=""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=""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=""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=""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=""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=""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=""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=""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=""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=""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=""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=""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=""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=""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=""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=""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=""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=""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=""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=""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=""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=""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=""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=""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=""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=""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=""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=""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=""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=""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=""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=""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=""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=""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=""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=""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=""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=""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=""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=""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=""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=""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=""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=""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=""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=""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=""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=""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=""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=""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=""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=""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=""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=""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=""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=""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=""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=""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=""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=""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=""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=""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=""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=""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=""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=""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=""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=""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=""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=""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=""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=""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=""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=""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=""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=""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=""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=""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=""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=""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=""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=""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=""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=""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=""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=""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=""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=""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=""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=""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=""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=""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=""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=""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=""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=""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=""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=""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=""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=""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=""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=""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=""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=""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=""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=""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=""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=""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=""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=""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=""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=""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=""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=""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=""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=""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=""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=""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=""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=""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=""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=""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=""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=""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=""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=""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=""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=""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=""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=""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=""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=""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=""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=""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=""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=""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=""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=""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451290" y="1495510"/>
                  <a:ext cx="1253881" cy="33728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Phúc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Vinh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=""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Mai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=""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6904084" y="1992263"/>
                  <a:ext cx="1292187" cy="33728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Diệu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=""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=""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164701" y="2629697"/>
                  <a:ext cx="129622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Quang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=""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457019" y="2931882"/>
                  <a:ext cx="10001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Việt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=""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720"/>
                  <a:ext cx="114423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Bả0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=""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7134368" y="4289227"/>
                  <a:ext cx="104101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Chi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A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nh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=""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Trung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Bách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=""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019236" y="3960556"/>
                  <a:ext cx="1308291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=""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Hằng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=""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020892" y="4947689"/>
                  <a:ext cx="137278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Nông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=""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801756" y="5157098"/>
                  <a:ext cx="1287161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Hùng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=""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296930" y="5230897"/>
                  <a:ext cx="162652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H</a:t>
                  </a:r>
                  <a:r>
                    <a:rPr lang="vi-VN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ươ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ng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Giang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=""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20764" y="5363714"/>
                  <a:ext cx="124045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Huệ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Linh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=""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799225" y="5437958"/>
                  <a:ext cx="114484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Kim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=""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4979492" y="5203300"/>
                  <a:ext cx="162251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Nguyễn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=""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119747" y="5327000"/>
                  <a:ext cx="92733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Tú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Linh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=""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Tiến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=""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38865" y="4524947"/>
                  <a:ext cx="158700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Diễm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Ph</a:t>
                  </a:r>
                  <a:r>
                    <a:rPr lang="vi-VN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ươ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=""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Quang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Nhật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=""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</a:t>
                  </a:r>
                  <a:r>
                    <a:rPr lang="vi-VN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ă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Quang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=""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572858" y="3677914"/>
                  <a:ext cx="161278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Trọng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Nguyên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=""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95882" y="2974408"/>
                  <a:ext cx="115197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Hải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Tiến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=""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58914" y="2337080"/>
                  <a:ext cx="159074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=""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39378" y="2672536"/>
                  <a:ext cx="1401729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Hải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=""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96394" y="2103563"/>
                  <a:ext cx="1959059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An, 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=""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=""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359825" y="1387947"/>
                  <a:ext cx="158142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H</a:t>
                  </a:r>
                  <a:r>
                    <a:rPr lang="vi-VN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ươ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=""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Huy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=""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4051867" y="965700"/>
                  <a:ext cx="12290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=""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06458" y="1050012"/>
                  <a:ext cx="1578546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D</a:t>
                  </a:r>
                  <a:r>
                    <a:rPr lang="vi-VN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ươ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=""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Quang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Đăng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=""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000610" y="1023040"/>
                  <a:ext cx="1559019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Nguyên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=""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843243" y="907715"/>
                  <a:ext cx="108775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=""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Tú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Uyên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=""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5945638" y="1399141"/>
                  <a:ext cx="153341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Phùng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=""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114184" y="3293127"/>
                  <a:ext cx="133783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=""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4" y="3323778"/>
                <a:ext cx="1416894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Mai </a:t>
                </a:r>
                <a:r>
                  <a:rPr lang="en-US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Quyên</a:t>
                </a: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=""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96058" y="5112743"/>
              <a:ext cx="1290278" cy="3372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Tuấn</a:t>
              </a:r>
              <a:r>
                <a:rPr lang="en-US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Nam</a:t>
              </a:r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=""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=""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Oval 1382">
            <a:extLst>
              <a:ext uri="{FF2B5EF4-FFF2-40B4-BE49-F238E27FC236}">
                <a16:creationId xmlns=""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Oval 1384">
            <a:extLst>
              <a:ext uri="{FF2B5EF4-FFF2-40B4-BE49-F238E27FC236}">
                <a16:creationId xmlns=""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Oval 1386">
            <a:extLst>
              <a:ext uri="{FF2B5EF4-FFF2-40B4-BE49-F238E27FC236}">
                <a16:creationId xmlns=""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Oval 1389">
            <a:extLst>
              <a:ext uri="{FF2B5EF4-FFF2-40B4-BE49-F238E27FC236}">
                <a16:creationId xmlns=""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Oval 1394">
            <a:extLst>
              <a:ext uri="{FF2B5EF4-FFF2-40B4-BE49-F238E27FC236}">
                <a16:creationId xmlns=""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Oval 1395">
            <a:extLst>
              <a:ext uri="{FF2B5EF4-FFF2-40B4-BE49-F238E27FC236}">
                <a16:creationId xmlns=""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Oval 1396">
            <a:extLst>
              <a:ext uri="{FF2B5EF4-FFF2-40B4-BE49-F238E27FC236}">
                <a16:creationId xmlns=""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Oval 1397">
            <a:extLst>
              <a:ext uri="{FF2B5EF4-FFF2-40B4-BE49-F238E27FC236}">
                <a16:creationId xmlns=""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Oval 1398">
            <a:extLst>
              <a:ext uri="{FF2B5EF4-FFF2-40B4-BE49-F238E27FC236}">
                <a16:creationId xmlns=""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Oval 1399">
            <a:extLst>
              <a:ext uri="{FF2B5EF4-FFF2-40B4-BE49-F238E27FC236}">
                <a16:creationId xmlns=""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Oval 1400">
            <a:extLst>
              <a:ext uri="{FF2B5EF4-FFF2-40B4-BE49-F238E27FC236}">
                <a16:creationId xmlns=""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Oval 1401">
            <a:extLst>
              <a:ext uri="{FF2B5EF4-FFF2-40B4-BE49-F238E27FC236}">
                <a16:creationId xmlns=""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Oval 1402">
            <a:extLst>
              <a:ext uri="{FF2B5EF4-FFF2-40B4-BE49-F238E27FC236}">
                <a16:creationId xmlns=""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Oval 1403">
            <a:extLst>
              <a:ext uri="{FF2B5EF4-FFF2-40B4-BE49-F238E27FC236}">
                <a16:creationId xmlns=""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Oval 1404">
            <a:extLst>
              <a:ext uri="{FF2B5EF4-FFF2-40B4-BE49-F238E27FC236}">
                <a16:creationId xmlns=""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Oval 1405">
            <a:extLst>
              <a:ext uri="{FF2B5EF4-FFF2-40B4-BE49-F238E27FC236}">
                <a16:creationId xmlns=""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Oval 1406">
            <a:extLst>
              <a:ext uri="{FF2B5EF4-FFF2-40B4-BE49-F238E27FC236}">
                <a16:creationId xmlns=""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Oval 1407">
            <a:extLst>
              <a:ext uri="{FF2B5EF4-FFF2-40B4-BE49-F238E27FC236}">
                <a16:creationId xmlns=""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Oval 1408">
            <a:extLst>
              <a:ext uri="{FF2B5EF4-FFF2-40B4-BE49-F238E27FC236}">
                <a16:creationId xmlns=""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Oval 1410">
            <a:extLst>
              <a:ext uri="{FF2B5EF4-FFF2-40B4-BE49-F238E27FC236}">
                <a16:creationId xmlns=""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Oval 1418">
            <a:extLst>
              <a:ext uri="{FF2B5EF4-FFF2-40B4-BE49-F238E27FC236}">
                <a16:creationId xmlns=""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Oval 1425">
            <a:extLst>
              <a:ext uri="{FF2B5EF4-FFF2-40B4-BE49-F238E27FC236}">
                <a16:creationId xmlns=""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Oval 1433">
            <a:extLst>
              <a:ext uri="{FF2B5EF4-FFF2-40B4-BE49-F238E27FC236}">
                <a16:creationId xmlns=""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Oval 1446">
            <a:extLst>
              <a:ext uri="{FF2B5EF4-FFF2-40B4-BE49-F238E27FC236}">
                <a16:creationId xmlns=""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Oval 1466">
            <a:extLst>
              <a:ext uri="{FF2B5EF4-FFF2-40B4-BE49-F238E27FC236}">
                <a16:creationId xmlns=""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Oval 1492">
            <a:extLst>
              <a:ext uri="{FF2B5EF4-FFF2-40B4-BE49-F238E27FC236}">
                <a16:creationId xmlns=""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Oval 1539">
            <a:extLst>
              <a:ext uri="{FF2B5EF4-FFF2-40B4-BE49-F238E27FC236}">
                <a16:creationId xmlns=""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Oval 1557">
            <a:extLst>
              <a:ext uri="{FF2B5EF4-FFF2-40B4-BE49-F238E27FC236}">
                <a16:creationId xmlns=""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Oval 1694">
            <a:extLst>
              <a:ext uri="{FF2B5EF4-FFF2-40B4-BE49-F238E27FC236}">
                <a16:creationId xmlns=""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Oval 1713">
            <a:extLst>
              <a:ext uri="{FF2B5EF4-FFF2-40B4-BE49-F238E27FC236}">
                <a16:creationId xmlns=""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Oval 1801">
            <a:extLst>
              <a:ext uri="{FF2B5EF4-FFF2-40B4-BE49-F238E27FC236}">
                <a16:creationId xmlns=""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Oval 1802">
            <a:extLst>
              <a:ext uri="{FF2B5EF4-FFF2-40B4-BE49-F238E27FC236}">
                <a16:creationId xmlns=""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Oval 1803">
            <a:extLst>
              <a:ext uri="{FF2B5EF4-FFF2-40B4-BE49-F238E27FC236}">
                <a16:creationId xmlns=""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Oval 1804">
            <a:extLst>
              <a:ext uri="{FF2B5EF4-FFF2-40B4-BE49-F238E27FC236}">
                <a16:creationId xmlns=""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Oval 1805">
            <a:extLst>
              <a:ext uri="{FF2B5EF4-FFF2-40B4-BE49-F238E27FC236}">
                <a16:creationId xmlns=""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Oval 1806">
            <a:extLst>
              <a:ext uri="{FF2B5EF4-FFF2-40B4-BE49-F238E27FC236}">
                <a16:creationId xmlns=""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Oval 1807">
            <a:extLst>
              <a:ext uri="{FF2B5EF4-FFF2-40B4-BE49-F238E27FC236}">
                <a16:creationId xmlns=""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Oval 1808">
            <a:extLst>
              <a:ext uri="{FF2B5EF4-FFF2-40B4-BE49-F238E27FC236}">
                <a16:creationId xmlns=""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Oval 1809">
            <a:extLst>
              <a:ext uri="{FF2B5EF4-FFF2-40B4-BE49-F238E27FC236}">
                <a16:creationId xmlns=""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11" name="Group 1810">
            <a:extLst>
              <a:ext uri="{FF2B5EF4-FFF2-40B4-BE49-F238E27FC236}">
                <a16:creationId xmlns=""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=""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=""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928" name="Group 927">
            <a:extLst>
              <a:ext uri="{FF2B5EF4-FFF2-40B4-BE49-F238E27FC236}">
                <a16:creationId xmlns=""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215770" y="831838"/>
            <a:ext cx="4425806" cy="2787125"/>
            <a:chOff x="93016" y="275099"/>
            <a:chExt cx="4425806" cy="2787125"/>
          </a:xfrm>
        </p:grpSpPr>
        <p:grpSp>
          <p:nvGrpSpPr>
            <p:cNvPr id="929" name="Group 928">
              <a:extLst>
                <a:ext uri="{FF2B5EF4-FFF2-40B4-BE49-F238E27FC236}">
                  <a16:creationId xmlns=""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31" name="Rectangle: Rounded Corners 8">
                <a:extLst>
                  <a:ext uri="{FF2B5EF4-FFF2-40B4-BE49-F238E27FC236}">
                    <a16:creationId xmlns=""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C00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32" name="TextBox 931">
                <a:extLst>
                  <a:ext uri="{FF2B5EF4-FFF2-40B4-BE49-F238E27FC236}">
                    <a16:creationId xmlns=""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>
                    <a:solidFill>
                      <a:schemeClr val="bg1"/>
                    </a:solidFill>
                  </a:rPr>
                  <a:t>9 + 5 = ?</a:t>
                </a:r>
              </a:p>
            </p:txBody>
          </p:sp>
        </p:grpSp>
        <p:pic>
          <p:nvPicPr>
            <p:cNvPr id="930" name="Picture 929">
              <a:extLst>
                <a:ext uri="{FF2B5EF4-FFF2-40B4-BE49-F238E27FC236}">
                  <a16:creationId xmlns=""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93016" y="275099"/>
              <a:ext cx="2368218" cy="1575061"/>
            </a:xfrm>
            <a:prstGeom prst="rect">
              <a:avLst/>
            </a:prstGeom>
          </p:spPr>
        </p:pic>
      </p:grpSp>
      <p:cxnSp>
        <p:nvCxnSpPr>
          <p:cNvPr id="933" name="Straight Connector 932">
            <a:extLst>
              <a:ext uri="{FF2B5EF4-FFF2-40B4-BE49-F238E27FC236}">
                <a16:creationId xmlns=""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833810" y="3645343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4" name="Straight Connector 933">
            <a:extLst>
              <a:ext uri="{FF2B5EF4-FFF2-40B4-BE49-F238E27FC236}">
                <a16:creationId xmlns=""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784826" y="3672473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5" name="Hexagon 934">
            <a:extLst>
              <a:ext uri="{FF2B5EF4-FFF2-40B4-BE49-F238E27FC236}">
                <a16:creationId xmlns=""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354387" y="4455351"/>
            <a:ext cx="2843571" cy="997527"/>
          </a:xfrm>
          <a:prstGeom prst="hexagon">
            <a:avLst/>
          </a:prstGeom>
          <a:solidFill>
            <a:srgbClr val="00CC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</a:rPr>
              <a:t>14</a:t>
            </a:r>
            <a:endParaRPr lang="zh-CN" altLang="en-US" sz="4800" b="1" kern="0" dirty="0">
              <a:solidFill>
                <a:schemeClr val="bg1"/>
              </a:solidFill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34080590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4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0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2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8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2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4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8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0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4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6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8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2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4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8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0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4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6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0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2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9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9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93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6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9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2" dur="500"/>
                                        <p:tgtEl>
                                          <p:spTgt spid="9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hacCacVongQuayCuaChiecNonKyDieu-VA-6226417 (vide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35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=""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0" y="602353"/>
            <a:ext cx="5454175" cy="5343146"/>
            <a:chOff x="2528324" y="497566"/>
            <a:chExt cx="5977043" cy="5855369"/>
          </a:xfrm>
        </p:grpSpPr>
        <p:grpSp>
          <p:nvGrpSpPr>
            <p:cNvPr id="3" name="Group 2">
              <a:extLst>
                <a:ext uri="{FF2B5EF4-FFF2-40B4-BE49-F238E27FC236}">
                  <a16:creationId xmlns=""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4" y="497566"/>
              <a:ext cx="5977043" cy="5855369"/>
              <a:chOff x="2528324" y="363342"/>
              <a:chExt cx="5977043" cy="5855369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=""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572858" y="363342"/>
                <a:ext cx="5932509" cy="5855369"/>
                <a:chOff x="2572858" y="363342"/>
                <a:chExt cx="5932509" cy="5855369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=""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=""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=""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=""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=""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=""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=""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=""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=""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=""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=""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=""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=""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=""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=""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=""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=""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=""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=""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=""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=""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=""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=""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=""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=""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=""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=""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=""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=""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=""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=""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=""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=""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=""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=""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=""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=""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=""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=""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=""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=""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=""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=""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=""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=""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=""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=""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=""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=""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=""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=""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=""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=""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=""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=""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=""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=""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=""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=""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=""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=""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=""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=""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=""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=""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=""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=""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=""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=""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=""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=""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=""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=""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=""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=""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=""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=""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=""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=""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=""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=""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=""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=""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=""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=""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=""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=""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=""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=""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=""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=""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=""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=""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=""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=""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=""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=""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=""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=""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=""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=""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=""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=""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=""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=""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=""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=""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=""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=""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=""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=""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=""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=""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=""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=""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=""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=""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=""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=""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=""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=""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=""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=""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=""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=""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=""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=""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=""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=""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=""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=""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=""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=""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=""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=""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=""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=""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=""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=""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=""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=""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=""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=""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=""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=""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=""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=""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=""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=""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=""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=""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=""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=""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=""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=""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=""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=""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=""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=""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=""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=""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=""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=""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=""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=""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=""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=""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=""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=""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=""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=""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=""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=""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=""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=""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=""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=""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=""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=""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=""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=""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=""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=""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=""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=""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=""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=""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=""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=""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=""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=""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=""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=""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=""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=""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=""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=""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=""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=""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=""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=""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=""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=""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=""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=""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=""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=""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=""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=""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=""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=""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=""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=""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=""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=""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=""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=""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=""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=""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=""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=""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=""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=""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=""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=""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=""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=""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=""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=""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=""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=""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=""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=""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=""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=""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=""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=""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=""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=""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=""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=""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=""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=""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=""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=""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=""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=""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=""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=""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=""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=""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=""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=""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=""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=""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=""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=""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=""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=""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=""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=""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=""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=""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=""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=""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=""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=""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=""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=""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=""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=""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=""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=""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=""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=""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=""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=""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=""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=""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=""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=""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=""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=""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=""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=""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=""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=""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=""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=""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=""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=""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=""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=""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=""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=""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=""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=""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=""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=""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=""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=""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=""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=""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=""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=""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=""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=""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=""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=""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=""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=""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=""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=""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=""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=""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=""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=""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=""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=""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=""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=""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=""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=""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=""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=""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=""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=""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=""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=""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=""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=""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=""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=""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=""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=""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=""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=""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=""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=""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=""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=""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=""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=""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=""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=""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=""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=""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=""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=""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=""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=""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=""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=""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=""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=""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=""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=""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=""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=""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=""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=""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=""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=""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=""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=""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=""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=""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=""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=""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=""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=""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=""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=""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=""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=""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=""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=""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=""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=""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=""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=""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=""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=""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=""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=""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=""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=""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=""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=""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=""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=""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=""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=""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=""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=""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=""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=""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=""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=""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=""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=""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=""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=""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=""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=""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=""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=""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=""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=""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=""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=""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=""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=""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=""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=""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=""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=""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=""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=""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=""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=""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=""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=""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=""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=""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=""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=""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=""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=""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=""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=""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=""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=""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=""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=""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=""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=""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=""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=""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=""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=""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=""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=""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=""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=""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=""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=""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=""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=""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=""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=""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=""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=""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=""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=""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=""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=""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=""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=""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=""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=""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=""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=""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=""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=""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=""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=""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=""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=""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=""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=""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=""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=""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=""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=""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=""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=""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=""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=""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=""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=""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=""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=""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=""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=""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=""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=""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=""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=""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=""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=""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=""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=""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=""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=""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=""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=""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=""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=""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=""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=""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=""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=""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=""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=""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=""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=""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=""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=""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=""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=""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=""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=""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=""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=""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=""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=""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=""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=""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=""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=""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=""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=""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=""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=""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=""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=""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=""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=""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=""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=""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=""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=""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=""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=""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=""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=""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=""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=""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=""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=""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=""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=""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=""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=""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=""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=""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=""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=""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=""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=""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=""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=""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=""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=""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=""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=""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=""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=""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=""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=""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=""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=""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=""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=""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=""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=""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=""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=""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=""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=""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=""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=""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=""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=""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=""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=""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=""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=""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=""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=""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=""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=""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=""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=""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=""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=""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=""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=""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=""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=""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=""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=""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=""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=""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=""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=""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=""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=""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=""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=""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=""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=""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=""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=""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=""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=""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=""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=""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=""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=""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=""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=""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=""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=""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=""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=""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=""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=""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=""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=""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=""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=""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=""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=""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=""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=""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=""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=""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=""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=""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=""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=""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=""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=""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=""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=""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=""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=""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=""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=""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=""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=""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=""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=""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=""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=""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=""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=""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=""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=""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=""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=""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=""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=""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=""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=""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=""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=""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=""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=""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=""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=""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=""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=""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=""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=""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=""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=""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=""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=""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=""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=""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=""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=""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=""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=""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=""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=""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=""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=""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=""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=""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=""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=""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=""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=""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=""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=""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=""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=""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=""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=""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=""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=""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=""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=""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=""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=""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=""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=""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=""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=""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=""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=""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=""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=""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=""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=""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=""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=""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=""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=""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=""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=""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=""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=""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=""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=""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=""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=""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=""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=""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=""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=""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=""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=""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=""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=""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=""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=""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=""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=""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=""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=""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=""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=""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=""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=""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=""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=""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=""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=""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=""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=""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=""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=""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=""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=""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=""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=""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=""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=""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=""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=""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=""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=""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=""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=""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=""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=""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=""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=""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=""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=""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=""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=""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=""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=""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=""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=""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=""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=""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=""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=""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=""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=""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=""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=""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=""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=""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=""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=""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=""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=""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=""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=""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=""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=""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=""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=""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=""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=""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=""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=""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=""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=""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=""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=""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=""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=""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=""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=""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=""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=""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=""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=""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=""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=""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=""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=""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=""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=""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=""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=""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=""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=""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=""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=""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=""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=""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451290" y="1495510"/>
                  <a:ext cx="1253881" cy="33728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Phúc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Vinh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=""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Mai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=""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6904084" y="1992263"/>
                  <a:ext cx="1292187" cy="33728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Diệu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=""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=""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164701" y="2629697"/>
                  <a:ext cx="129622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Quang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=""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457019" y="2931882"/>
                  <a:ext cx="10001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Việt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=""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720"/>
                  <a:ext cx="114423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Bả0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=""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7134368" y="4289227"/>
                  <a:ext cx="104101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Chi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A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nh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=""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Trung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Bách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=""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019236" y="3960556"/>
                  <a:ext cx="1308291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=""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Hằng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=""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020892" y="4947689"/>
                  <a:ext cx="137278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Nông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=""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801756" y="5157098"/>
                  <a:ext cx="1287161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Hùng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=""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296930" y="5230897"/>
                  <a:ext cx="162652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H</a:t>
                  </a:r>
                  <a:r>
                    <a:rPr lang="vi-VN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ươ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ng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Giang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=""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20764" y="5363714"/>
                  <a:ext cx="124045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Huệ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Linh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=""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799225" y="5437958"/>
                  <a:ext cx="114484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Kim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=""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4979492" y="5203300"/>
                  <a:ext cx="162251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Nguyễn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=""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119747" y="5327000"/>
                  <a:ext cx="92733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Tú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Linh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=""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Tiến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=""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38865" y="4524947"/>
                  <a:ext cx="158700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Diễm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Ph</a:t>
                  </a:r>
                  <a:r>
                    <a:rPr lang="vi-VN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ươ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=""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Quang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Nhật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=""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</a:t>
                  </a:r>
                  <a:r>
                    <a:rPr lang="vi-VN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ă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Quang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=""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572858" y="3677914"/>
                  <a:ext cx="161278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Trọng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Nguyên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=""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95882" y="2974408"/>
                  <a:ext cx="115197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Hải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Tiến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=""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58914" y="2337080"/>
                  <a:ext cx="159074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=""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39378" y="2672536"/>
                  <a:ext cx="1401729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Hải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=""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96394" y="2103563"/>
                  <a:ext cx="1959059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An, 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=""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=""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359825" y="1387947"/>
                  <a:ext cx="158142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H</a:t>
                  </a:r>
                  <a:r>
                    <a:rPr lang="vi-VN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ươ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=""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Huy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=""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4051867" y="965700"/>
                  <a:ext cx="12290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=""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06458" y="1050012"/>
                  <a:ext cx="1578546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D</a:t>
                  </a:r>
                  <a:r>
                    <a:rPr lang="vi-VN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ươ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=""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Quang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Đăng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=""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000610" y="1023040"/>
                  <a:ext cx="1559019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Nguyên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=""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843243" y="907715"/>
                  <a:ext cx="108775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=""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Tú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Uyên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=""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5945638" y="1399141"/>
                  <a:ext cx="153341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Phùng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=""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114184" y="3293127"/>
                  <a:ext cx="133783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=""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4" y="3323778"/>
                <a:ext cx="1416894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Mai </a:t>
                </a:r>
                <a:r>
                  <a:rPr lang="en-US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Quyên</a:t>
                </a: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=""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96058" y="5112743"/>
              <a:ext cx="1290278" cy="3372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Tuấn</a:t>
              </a:r>
              <a:r>
                <a:rPr lang="en-US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Nam</a:t>
              </a:r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=""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=""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Oval 1382">
            <a:extLst>
              <a:ext uri="{FF2B5EF4-FFF2-40B4-BE49-F238E27FC236}">
                <a16:creationId xmlns=""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Oval 1384">
            <a:extLst>
              <a:ext uri="{FF2B5EF4-FFF2-40B4-BE49-F238E27FC236}">
                <a16:creationId xmlns=""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Oval 1386">
            <a:extLst>
              <a:ext uri="{FF2B5EF4-FFF2-40B4-BE49-F238E27FC236}">
                <a16:creationId xmlns=""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Oval 1389">
            <a:extLst>
              <a:ext uri="{FF2B5EF4-FFF2-40B4-BE49-F238E27FC236}">
                <a16:creationId xmlns=""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Oval 1394">
            <a:extLst>
              <a:ext uri="{FF2B5EF4-FFF2-40B4-BE49-F238E27FC236}">
                <a16:creationId xmlns=""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Oval 1395">
            <a:extLst>
              <a:ext uri="{FF2B5EF4-FFF2-40B4-BE49-F238E27FC236}">
                <a16:creationId xmlns=""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Oval 1396">
            <a:extLst>
              <a:ext uri="{FF2B5EF4-FFF2-40B4-BE49-F238E27FC236}">
                <a16:creationId xmlns=""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Oval 1397">
            <a:extLst>
              <a:ext uri="{FF2B5EF4-FFF2-40B4-BE49-F238E27FC236}">
                <a16:creationId xmlns=""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Oval 1398">
            <a:extLst>
              <a:ext uri="{FF2B5EF4-FFF2-40B4-BE49-F238E27FC236}">
                <a16:creationId xmlns=""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Oval 1399">
            <a:extLst>
              <a:ext uri="{FF2B5EF4-FFF2-40B4-BE49-F238E27FC236}">
                <a16:creationId xmlns=""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Oval 1400">
            <a:extLst>
              <a:ext uri="{FF2B5EF4-FFF2-40B4-BE49-F238E27FC236}">
                <a16:creationId xmlns=""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Oval 1401">
            <a:extLst>
              <a:ext uri="{FF2B5EF4-FFF2-40B4-BE49-F238E27FC236}">
                <a16:creationId xmlns=""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Oval 1402">
            <a:extLst>
              <a:ext uri="{FF2B5EF4-FFF2-40B4-BE49-F238E27FC236}">
                <a16:creationId xmlns=""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Oval 1403">
            <a:extLst>
              <a:ext uri="{FF2B5EF4-FFF2-40B4-BE49-F238E27FC236}">
                <a16:creationId xmlns=""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Oval 1404">
            <a:extLst>
              <a:ext uri="{FF2B5EF4-FFF2-40B4-BE49-F238E27FC236}">
                <a16:creationId xmlns=""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Oval 1405">
            <a:extLst>
              <a:ext uri="{FF2B5EF4-FFF2-40B4-BE49-F238E27FC236}">
                <a16:creationId xmlns=""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Oval 1406">
            <a:extLst>
              <a:ext uri="{FF2B5EF4-FFF2-40B4-BE49-F238E27FC236}">
                <a16:creationId xmlns=""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Oval 1407">
            <a:extLst>
              <a:ext uri="{FF2B5EF4-FFF2-40B4-BE49-F238E27FC236}">
                <a16:creationId xmlns=""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Oval 1408">
            <a:extLst>
              <a:ext uri="{FF2B5EF4-FFF2-40B4-BE49-F238E27FC236}">
                <a16:creationId xmlns=""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Oval 1410">
            <a:extLst>
              <a:ext uri="{FF2B5EF4-FFF2-40B4-BE49-F238E27FC236}">
                <a16:creationId xmlns=""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Oval 1418">
            <a:extLst>
              <a:ext uri="{FF2B5EF4-FFF2-40B4-BE49-F238E27FC236}">
                <a16:creationId xmlns=""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Oval 1425">
            <a:extLst>
              <a:ext uri="{FF2B5EF4-FFF2-40B4-BE49-F238E27FC236}">
                <a16:creationId xmlns=""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Oval 1433">
            <a:extLst>
              <a:ext uri="{FF2B5EF4-FFF2-40B4-BE49-F238E27FC236}">
                <a16:creationId xmlns=""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Oval 1446">
            <a:extLst>
              <a:ext uri="{FF2B5EF4-FFF2-40B4-BE49-F238E27FC236}">
                <a16:creationId xmlns=""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Oval 1466">
            <a:extLst>
              <a:ext uri="{FF2B5EF4-FFF2-40B4-BE49-F238E27FC236}">
                <a16:creationId xmlns=""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Oval 1492">
            <a:extLst>
              <a:ext uri="{FF2B5EF4-FFF2-40B4-BE49-F238E27FC236}">
                <a16:creationId xmlns=""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Oval 1539">
            <a:extLst>
              <a:ext uri="{FF2B5EF4-FFF2-40B4-BE49-F238E27FC236}">
                <a16:creationId xmlns=""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Oval 1557">
            <a:extLst>
              <a:ext uri="{FF2B5EF4-FFF2-40B4-BE49-F238E27FC236}">
                <a16:creationId xmlns=""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Oval 1694">
            <a:extLst>
              <a:ext uri="{FF2B5EF4-FFF2-40B4-BE49-F238E27FC236}">
                <a16:creationId xmlns=""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Oval 1713">
            <a:extLst>
              <a:ext uri="{FF2B5EF4-FFF2-40B4-BE49-F238E27FC236}">
                <a16:creationId xmlns=""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Oval 1801">
            <a:extLst>
              <a:ext uri="{FF2B5EF4-FFF2-40B4-BE49-F238E27FC236}">
                <a16:creationId xmlns=""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Oval 1802">
            <a:extLst>
              <a:ext uri="{FF2B5EF4-FFF2-40B4-BE49-F238E27FC236}">
                <a16:creationId xmlns=""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Oval 1803">
            <a:extLst>
              <a:ext uri="{FF2B5EF4-FFF2-40B4-BE49-F238E27FC236}">
                <a16:creationId xmlns=""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Oval 1804">
            <a:extLst>
              <a:ext uri="{FF2B5EF4-FFF2-40B4-BE49-F238E27FC236}">
                <a16:creationId xmlns=""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Oval 1805">
            <a:extLst>
              <a:ext uri="{FF2B5EF4-FFF2-40B4-BE49-F238E27FC236}">
                <a16:creationId xmlns=""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Oval 1806">
            <a:extLst>
              <a:ext uri="{FF2B5EF4-FFF2-40B4-BE49-F238E27FC236}">
                <a16:creationId xmlns=""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Oval 1807">
            <a:extLst>
              <a:ext uri="{FF2B5EF4-FFF2-40B4-BE49-F238E27FC236}">
                <a16:creationId xmlns=""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Oval 1808">
            <a:extLst>
              <a:ext uri="{FF2B5EF4-FFF2-40B4-BE49-F238E27FC236}">
                <a16:creationId xmlns=""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Oval 1809">
            <a:extLst>
              <a:ext uri="{FF2B5EF4-FFF2-40B4-BE49-F238E27FC236}">
                <a16:creationId xmlns=""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11" name="Group 1810">
            <a:extLst>
              <a:ext uri="{FF2B5EF4-FFF2-40B4-BE49-F238E27FC236}">
                <a16:creationId xmlns=""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=""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=""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909" name="Group 908">
            <a:extLst>
              <a:ext uri="{FF2B5EF4-FFF2-40B4-BE49-F238E27FC236}">
                <a16:creationId xmlns=""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119719" cy="2879762"/>
            <a:chOff x="399103" y="182462"/>
            <a:chExt cx="4119719" cy="2879762"/>
          </a:xfrm>
        </p:grpSpPr>
        <p:grpSp>
          <p:nvGrpSpPr>
            <p:cNvPr id="910" name="Group 909">
              <a:extLst>
                <a:ext uri="{FF2B5EF4-FFF2-40B4-BE49-F238E27FC236}">
                  <a16:creationId xmlns=""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12" name="Rectangle: Rounded Corners 8">
                <a:extLst>
                  <a:ext uri="{FF2B5EF4-FFF2-40B4-BE49-F238E27FC236}">
                    <a16:creationId xmlns=""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13" name="TextBox 912">
                <a:extLst>
                  <a:ext uri="{FF2B5EF4-FFF2-40B4-BE49-F238E27FC236}">
                    <a16:creationId xmlns=""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/>
                  <a:t>8 + 8 = ?</a:t>
                </a:r>
              </a:p>
            </p:txBody>
          </p:sp>
        </p:grpSp>
        <p:pic>
          <p:nvPicPr>
            <p:cNvPr id="911" name="Picture 910">
              <a:extLst>
                <a:ext uri="{FF2B5EF4-FFF2-40B4-BE49-F238E27FC236}">
                  <a16:creationId xmlns=""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14" name="Straight Connector 913">
            <a:extLst>
              <a:ext uri="{FF2B5EF4-FFF2-40B4-BE49-F238E27FC236}">
                <a16:creationId xmlns=""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5" name="Straight Connector 914">
            <a:extLst>
              <a:ext uri="{FF2B5EF4-FFF2-40B4-BE49-F238E27FC236}">
                <a16:creationId xmlns=""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6" name="Hexagon 915">
            <a:extLst>
              <a:ext uri="{FF2B5EF4-FFF2-40B4-BE49-F238E27FC236}">
                <a16:creationId xmlns=""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2534" y="4314333"/>
            <a:ext cx="2843571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</a:rPr>
              <a:t>16</a:t>
            </a:r>
            <a:endParaRPr lang="zh-CN" altLang="en-US" sz="4800" b="1" kern="0" dirty="0">
              <a:solidFill>
                <a:schemeClr val="bg1"/>
              </a:solidFill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36778595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4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0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2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8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2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4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8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0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4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6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8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2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4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8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0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4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6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0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2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9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9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91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6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9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2" dur="500"/>
                                        <p:tgtEl>
                                          <p:spTgt spid="9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hacCacVongQuayCuaChiecNonKyDieu-VA-6226417 (vide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16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=""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0" y="602353"/>
            <a:ext cx="5454175" cy="5343146"/>
            <a:chOff x="2528324" y="497566"/>
            <a:chExt cx="5977043" cy="5855369"/>
          </a:xfrm>
        </p:grpSpPr>
        <p:grpSp>
          <p:nvGrpSpPr>
            <p:cNvPr id="3" name="Group 2">
              <a:extLst>
                <a:ext uri="{FF2B5EF4-FFF2-40B4-BE49-F238E27FC236}">
                  <a16:creationId xmlns=""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4" y="497566"/>
              <a:ext cx="5977043" cy="5855369"/>
              <a:chOff x="2528324" y="363342"/>
              <a:chExt cx="5977043" cy="5855369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=""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572858" y="363342"/>
                <a:ext cx="5932509" cy="5855369"/>
                <a:chOff x="2572858" y="363342"/>
                <a:chExt cx="5932509" cy="5855369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=""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=""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=""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=""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=""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=""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=""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=""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=""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=""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=""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=""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=""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=""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=""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=""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=""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=""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=""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=""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=""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=""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=""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=""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=""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=""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=""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=""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=""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=""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=""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=""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=""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=""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=""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=""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=""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=""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=""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=""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=""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=""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=""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=""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=""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=""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=""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=""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=""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=""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=""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=""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=""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=""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=""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=""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=""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=""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=""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=""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=""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=""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=""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=""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=""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=""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=""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=""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=""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=""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=""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=""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=""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=""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=""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=""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=""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=""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=""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=""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=""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=""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=""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=""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=""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=""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=""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=""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=""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=""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=""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=""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=""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=""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=""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=""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=""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=""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=""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=""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=""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=""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=""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=""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=""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=""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=""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=""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=""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=""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=""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=""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=""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=""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=""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=""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=""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=""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=""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=""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=""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=""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=""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=""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=""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=""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=""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=""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=""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=""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=""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=""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=""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=""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=""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=""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=""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=""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=""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=""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=""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=""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=""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=""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=""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=""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=""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=""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=""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=""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=""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=""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=""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=""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=""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=""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=""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=""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=""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=""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=""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=""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=""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=""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=""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=""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=""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=""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=""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=""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=""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=""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=""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=""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=""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=""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=""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=""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=""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=""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=""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=""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=""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=""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=""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=""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=""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=""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=""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=""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=""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=""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=""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=""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=""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=""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=""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=""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=""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=""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=""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=""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=""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=""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=""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=""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=""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=""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=""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=""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=""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=""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=""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=""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=""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=""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=""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=""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=""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=""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=""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=""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=""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=""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=""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=""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=""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=""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=""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=""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=""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=""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=""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=""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=""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=""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=""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=""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=""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=""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=""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=""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=""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=""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=""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=""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=""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=""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=""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=""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=""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=""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=""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=""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=""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=""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=""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=""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=""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=""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=""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=""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=""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=""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=""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=""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=""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=""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=""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=""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=""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=""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=""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=""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=""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=""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=""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=""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=""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=""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=""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=""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=""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=""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=""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=""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=""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=""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=""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=""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=""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=""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=""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=""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=""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=""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=""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=""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=""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=""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=""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=""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=""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=""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=""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=""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=""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=""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=""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=""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=""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=""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=""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=""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=""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=""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=""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=""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=""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=""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=""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=""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=""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=""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=""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=""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=""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=""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=""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=""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=""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=""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=""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=""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=""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=""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=""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=""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=""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=""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=""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=""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=""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=""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=""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=""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=""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=""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=""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=""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=""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=""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=""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=""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=""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=""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=""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=""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=""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=""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=""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=""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=""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=""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=""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=""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=""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=""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=""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=""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=""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=""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=""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=""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=""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=""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=""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=""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=""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=""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=""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=""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=""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=""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=""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=""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=""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=""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=""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=""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=""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=""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=""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=""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=""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=""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=""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=""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=""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=""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=""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=""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=""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=""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=""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=""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=""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=""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=""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=""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=""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=""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=""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=""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=""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=""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=""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=""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=""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=""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=""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=""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=""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=""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=""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=""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=""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=""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=""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=""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=""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=""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=""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=""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=""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=""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=""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=""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=""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=""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=""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=""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=""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=""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=""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=""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=""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=""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=""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=""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=""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=""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=""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=""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=""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=""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=""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=""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=""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=""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=""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=""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=""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=""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=""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=""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=""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=""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=""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=""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=""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=""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=""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=""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=""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=""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=""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=""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=""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=""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=""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=""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=""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=""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=""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=""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=""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=""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=""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=""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=""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=""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=""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=""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=""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=""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=""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=""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=""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=""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=""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=""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=""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=""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=""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=""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=""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=""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=""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=""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=""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=""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=""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=""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=""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=""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=""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=""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=""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=""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=""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=""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=""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=""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=""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=""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=""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=""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=""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=""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=""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=""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=""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=""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=""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=""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=""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=""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=""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=""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=""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=""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=""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=""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=""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=""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=""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=""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=""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=""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=""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=""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=""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=""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=""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=""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=""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=""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=""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=""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=""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=""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=""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=""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=""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=""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=""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=""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=""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=""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=""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=""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=""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=""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=""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=""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=""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=""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=""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=""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=""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=""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=""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=""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=""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=""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=""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=""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=""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=""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=""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=""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=""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=""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=""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=""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=""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=""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=""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=""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=""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=""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=""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=""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=""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=""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=""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=""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=""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=""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=""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=""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=""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=""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=""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=""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=""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=""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=""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=""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=""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=""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=""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=""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=""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=""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=""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=""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=""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=""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=""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=""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=""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=""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=""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=""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=""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=""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=""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=""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=""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=""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=""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=""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=""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=""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=""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=""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=""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=""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=""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=""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=""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=""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=""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=""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=""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=""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=""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=""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=""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=""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=""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=""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=""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=""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=""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=""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=""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=""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=""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=""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=""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=""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=""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=""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=""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=""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=""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=""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=""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=""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=""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=""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=""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=""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=""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=""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=""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=""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=""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=""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=""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=""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=""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=""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=""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=""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=""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=""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=""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=""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=""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=""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=""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=""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=""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=""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=""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=""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=""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=""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=""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=""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=""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=""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=""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=""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=""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=""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=""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=""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=""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=""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=""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=""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=""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=""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=""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=""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=""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=""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=""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=""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=""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=""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=""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=""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=""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=""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=""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=""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=""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=""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=""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=""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=""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=""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=""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=""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=""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=""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=""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=""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=""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=""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=""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=""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=""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=""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=""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=""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=""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=""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=""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=""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=""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=""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=""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=""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=""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=""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=""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=""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=""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=""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=""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=""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=""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=""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=""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=""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=""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=""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=""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=""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=""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=""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=""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=""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=""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=""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=""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=""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=""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=""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=""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=""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=""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=""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=""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=""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=""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=""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=""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=""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=""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=""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=""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=""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=""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=""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=""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=""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=""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=""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=""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=""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=""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=""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=""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451290" y="1495510"/>
                  <a:ext cx="1253881" cy="33728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Phúc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Vinh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=""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Mai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=""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6904084" y="1992263"/>
                  <a:ext cx="1292187" cy="33728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Diệu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=""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=""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164701" y="2629697"/>
                  <a:ext cx="129622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Quang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=""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457019" y="2931882"/>
                  <a:ext cx="10001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Việt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=""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720"/>
                  <a:ext cx="114423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Bả0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=""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7134368" y="4289227"/>
                  <a:ext cx="104101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Chi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A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nh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=""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Trung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Bách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=""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019236" y="3960556"/>
                  <a:ext cx="1308291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=""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Hằng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=""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020892" y="4947689"/>
                  <a:ext cx="137278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Nông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=""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801756" y="5157098"/>
                  <a:ext cx="1287161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Hùng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=""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296930" y="5230897"/>
                  <a:ext cx="162652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H</a:t>
                  </a:r>
                  <a:r>
                    <a:rPr lang="vi-VN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ươ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ng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Giang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=""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20764" y="5363714"/>
                  <a:ext cx="124045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Huệ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Linh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=""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799225" y="5437958"/>
                  <a:ext cx="114484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Kim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=""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4979492" y="5203300"/>
                  <a:ext cx="162251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Nguyễn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=""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119747" y="5327000"/>
                  <a:ext cx="92733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Tú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Linh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=""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Tiến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=""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38865" y="4524947"/>
                  <a:ext cx="158700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Diễm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Ph</a:t>
                  </a:r>
                  <a:r>
                    <a:rPr lang="vi-VN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ươ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=""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Quang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Nhật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=""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</a:t>
                  </a:r>
                  <a:r>
                    <a:rPr lang="vi-VN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ă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Quang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=""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572858" y="3677914"/>
                  <a:ext cx="161278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Trọng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Nguyên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=""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95882" y="2974408"/>
                  <a:ext cx="115197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Hải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Tiến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=""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58914" y="2337080"/>
                  <a:ext cx="159074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=""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39378" y="2672536"/>
                  <a:ext cx="1401729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Hải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=""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96394" y="2103563"/>
                  <a:ext cx="1959059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An, 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=""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=""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359825" y="1387947"/>
                  <a:ext cx="158142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H</a:t>
                  </a:r>
                  <a:r>
                    <a:rPr lang="vi-VN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ươ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=""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Huy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=""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4051867" y="965700"/>
                  <a:ext cx="12290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=""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06458" y="1050012"/>
                  <a:ext cx="1578546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D</a:t>
                  </a:r>
                  <a:r>
                    <a:rPr lang="vi-VN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ươ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=""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Quang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Đăng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=""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000610" y="1023040"/>
                  <a:ext cx="1559019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Nguyên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=""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843243" y="907715"/>
                  <a:ext cx="108775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=""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Tú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Uyên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=""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5945638" y="1399141"/>
                  <a:ext cx="153341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Phùng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=""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114184" y="3293127"/>
                  <a:ext cx="133783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=""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4" y="3323778"/>
                <a:ext cx="1416894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Mai </a:t>
                </a:r>
                <a:r>
                  <a:rPr lang="en-US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Quyên</a:t>
                </a: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=""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96058" y="5112743"/>
              <a:ext cx="1290278" cy="3372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Tuấn</a:t>
              </a:r>
              <a:r>
                <a:rPr lang="en-US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Nam</a:t>
              </a:r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=""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=""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Oval 1382">
            <a:extLst>
              <a:ext uri="{FF2B5EF4-FFF2-40B4-BE49-F238E27FC236}">
                <a16:creationId xmlns=""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Oval 1384">
            <a:extLst>
              <a:ext uri="{FF2B5EF4-FFF2-40B4-BE49-F238E27FC236}">
                <a16:creationId xmlns=""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Oval 1386">
            <a:extLst>
              <a:ext uri="{FF2B5EF4-FFF2-40B4-BE49-F238E27FC236}">
                <a16:creationId xmlns=""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Oval 1389">
            <a:extLst>
              <a:ext uri="{FF2B5EF4-FFF2-40B4-BE49-F238E27FC236}">
                <a16:creationId xmlns=""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Oval 1394">
            <a:extLst>
              <a:ext uri="{FF2B5EF4-FFF2-40B4-BE49-F238E27FC236}">
                <a16:creationId xmlns=""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Oval 1395">
            <a:extLst>
              <a:ext uri="{FF2B5EF4-FFF2-40B4-BE49-F238E27FC236}">
                <a16:creationId xmlns=""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Oval 1396">
            <a:extLst>
              <a:ext uri="{FF2B5EF4-FFF2-40B4-BE49-F238E27FC236}">
                <a16:creationId xmlns=""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Oval 1397">
            <a:extLst>
              <a:ext uri="{FF2B5EF4-FFF2-40B4-BE49-F238E27FC236}">
                <a16:creationId xmlns=""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Oval 1398">
            <a:extLst>
              <a:ext uri="{FF2B5EF4-FFF2-40B4-BE49-F238E27FC236}">
                <a16:creationId xmlns=""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Oval 1399">
            <a:extLst>
              <a:ext uri="{FF2B5EF4-FFF2-40B4-BE49-F238E27FC236}">
                <a16:creationId xmlns=""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Oval 1400">
            <a:extLst>
              <a:ext uri="{FF2B5EF4-FFF2-40B4-BE49-F238E27FC236}">
                <a16:creationId xmlns=""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Oval 1401">
            <a:extLst>
              <a:ext uri="{FF2B5EF4-FFF2-40B4-BE49-F238E27FC236}">
                <a16:creationId xmlns=""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Oval 1402">
            <a:extLst>
              <a:ext uri="{FF2B5EF4-FFF2-40B4-BE49-F238E27FC236}">
                <a16:creationId xmlns=""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Oval 1403">
            <a:extLst>
              <a:ext uri="{FF2B5EF4-FFF2-40B4-BE49-F238E27FC236}">
                <a16:creationId xmlns=""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Oval 1404">
            <a:extLst>
              <a:ext uri="{FF2B5EF4-FFF2-40B4-BE49-F238E27FC236}">
                <a16:creationId xmlns=""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Oval 1405">
            <a:extLst>
              <a:ext uri="{FF2B5EF4-FFF2-40B4-BE49-F238E27FC236}">
                <a16:creationId xmlns=""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Oval 1406">
            <a:extLst>
              <a:ext uri="{FF2B5EF4-FFF2-40B4-BE49-F238E27FC236}">
                <a16:creationId xmlns=""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Oval 1407">
            <a:extLst>
              <a:ext uri="{FF2B5EF4-FFF2-40B4-BE49-F238E27FC236}">
                <a16:creationId xmlns=""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Oval 1408">
            <a:extLst>
              <a:ext uri="{FF2B5EF4-FFF2-40B4-BE49-F238E27FC236}">
                <a16:creationId xmlns=""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Oval 1410">
            <a:extLst>
              <a:ext uri="{FF2B5EF4-FFF2-40B4-BE49-F238E27FC236}">
                <a16:creationId xmlns=""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Oval 1418">
            <a:extLst>
              <a:ext uri="{FF2B5EF4-FFF2-40B4-BE49-F238E27FC236}">
                <a16:creationId xmlns=""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Oval 1425">
            <a:extLst>
              <a:ext uri="{FF2B5EF4-FFF2-40B4-BE49-F238E27FC236}">
                <a16:creationId xmlns=""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Oval 1433">
            <a:extLst>
              <a:ext uri="{FF2B5EF4-FFF2-40B4-BE49-F238E27FC236}">
                <a16:creationId xmlns=""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Oval 1446">
            <a:extLst>
              <a:ext uri="{FF2B5EF4-FFF2-40B4-BE49-F238E27FC236}">
                <a16:creationId xmlns=""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Oval 1466">
            <a:extLst>
              <a:ext uri="{FF2B5EF4-FFF2-40B4-BE49-F238E27FC236}">
                <a16:creationId xmlns=""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Oval 1492">
            <a:extLst>
              <a:ext uri="{FF2B5EF4-FFF2-40B4-BE49-F238E27FC236}">
                <a16:creationId xmlns=""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Oval 1539">
            <a:extLst>
              <a:ext uri="{FF2B5EF4-FFF2-40B4-BE49-F238E27FC236}">
                <a16:creationId xmlns=""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Oval 1557">
            <a:extLst>
              <a:ext uri="{FF2B5EF4-FFF2-40B4-BE49-F238E27FC236}">
                <a16:creationId xmlns=""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Oval 1694">
            <a:extLst>
              <a:ext uri="{FF2B5EF4-FFF2-40B4-BE49-F238E27FC236}">
                <a16:creationId xmlns=""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Oval 1713">
            <a:extLst>
              <a:ext uri="{FF2B5EF4-FFF2-40B4-BE49-F238E27FC236}">
                <a16:creationId xmlns=""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Oval 1801">
            <a:extLst>
              <a:ext uri="{FF2B5EF4-FFF2-40B4-BE49-F238E27FC236}">
                <a16:creationId xmlns=""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Oval 1802">
            <a:extLst>
              <a:ext uri="{FF2B5EF4-FFF2-40B4-BE49-F238E27FC236}">
                <a16:creationId xmlns=""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Oval 1803">
            <a:extLst>
              <a:ext uri="{FF2B5EF4-FFF2-40B4-BE49-F238E27FC236}">
                <a16:creationId xmlns=""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Oval 1804">
            <a:extLst>
              <a:ext uri="{FF2B5EF4-FFF2-40B4-BE49-F238E27FC236}">
                <a16:creationId xmlns=""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Oval 1805">
            <a:extLst>
              <a:ext uri="{FF2B5EF4-FFF2-40B4-BE49-F238E27FC236}">
                <a16:creationId xmlns=""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Oval 1806">
            <a:extLst>
              <a:ext uri="{FF2B5EF4-FFF2-40B4-BE49-F238E27FC236}">
                <a16:creationId xmlns=""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Oval 1807">
            <a:extLst>
              <a:ext uri="{FF2B5EF4-FFF2-40B4-BE49-F238E27FC236}">
                <a16:creationId xmlns=""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Oval 1808">
            <a:extLst>
              <a:ext uri="{FF2B5EF4-FFF2-40B4-BE49-F238E27FC236}">
                <a16:creationId xmlns=""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Oval 1809">
            <a:extLst>
              <a:ext uri="{FF2B5EF4-FFF2-40B4-BE49-F238E27FC236}">
                <a16:creationId xmlns=""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11" name="Group 1810">
            <a:extLst>
              <a:ext uri="{FF2B5EF4-FFF2-40B4-BE49-F238E27FC236}">
                <a16:creationId xmlns=""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=""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=""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909" name="Group 908">
            <a:extLst>
              <a:ext uri="{FF2B5EF4-FFF2-40B4-BE49-F238E27FC236}">
                <a16:creationId xmlns=""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349117" y="-61679"/>
            <a:ext cx="4169705" cy="3123903"/>
            <a:chOff x="349117" y="-61679"/>
            <a:chExt cx="4169705" cy="3123903"/>
          </a:xfrm>
        </p:grpSpPr>
        <p:grpSp>
          <p:nvGrpSpPr>
            <p:cNvPr id="910" name="Group 909">
              <a:extLst>
                <a:ext uri="{FF2B5EF4-FFF2-40B4-BE49-F238E27FC236}">
                  <a16:creationId xmlns=""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12" name="Rectangle: Rounded Corners 8">
                <a:extLst>
                  <a:ext uri="{FF2B5EF4-FFF2-40B4-BE49-F238E27FC236}">
                    <a16:creationId xmlns=""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3" name="TextBox 912">
                <a:extLst>
                  <a:ext uri="{FF2B5EF4-FFF2-40B4-BE49-F238E27FC236}">
                    <a16:creationId xmlns=""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/>
                  <a:t>8 + 4 = ?</a:t>
                </a:r>
              </a:p>
            </p:txBody>
          </p:sp>
        </p:grpSp>
        <p:pic>
          <p:nvPicPr>
            <p:cNvPr id="911" name="Picture 910">
              <a:extLst>
                <a:ext uri="{FF2B5EF4-FFF2-40B4-BE49-F238E27FC236}">
                  <a16:creationId xmlns=""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647168" flipH="1">
              <a:off x="349117" y="-61679"/>
              <a:ext cx="1692321" cy="1692321"/>
            </a:xfrm>
            <a:prstGeom prst="rect">
              <a:avLst/>
            </a:prstGeom>
          </p:spPr>
        </p:pic>
      </p:grpSp>
      <p:cxnSp>
        <p:nvCxnSpPr>
          <p:cNvPr id="914" name="Straight Connector 913">
            <a:extLst>
              <a:ext uri="{FF2B5EF4-FFF2-40B4-BE49-F238E27FC236}">
                <a16:creationId xmlns=""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056" y="308860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5" name="Straight Connector 914">
            <a:extLst>
              <a:ext uri="{FF2B5EF4-FFF2-40B4-BE49-F238E27FC236}">
                <a16:creationId xmlns=""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072" y="311573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6" name="Hexagon 915">
            <a:extLst>
              <a:ext uri="{FF2B5EF4-FFF2-40B4-BE49-F238E27FC236}">
                <a16:creationId xmlns=""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1633" y="3898612"/>
            <a:ext cx="2843571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</a:rPr>
              <a:t>12</a:t>
            </a:r>
            <a:endParaRPr lang="zh-CN" altLang="en-US" sz="4800" b="1" kern="0" dirty="0">
              <a:solidFill>
                <a:schemeClr val="bg1"/>
              </a:solidFill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36778595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4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0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2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8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2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4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8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0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4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6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8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2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4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8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0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4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6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0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2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9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9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9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9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2" dur="500"/>
                                        <p:tgtEl>
                                          <p:spTgt spid="91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hacCacVongQuayCuaChiecNonKyDieu-VA-6226417 (vide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16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=""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0" y="602353"/>
            <a:ext cx="5454175" cy="5343146"/>
            <a:chOff x="2528324" y="497566"/>
            <a:chExt cx="5977043" cy="5855369"/>
          </a:xfrm>
        </p:grpSpPr>
        <p:grpSp>
          <p:nvGrpSpPr>
            <p:cNvPr id="3" name="Group 2">
              <a:extLst>
                <a:ext uri="{FF2B5EF4-FFF2-40B4-BE49-F238E27FC236}">
                  <a16:creationId xmlns=""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4" y="497566"/>
              <a:ext cx="5977043" cy="5855369"/>
              <a:chOff x="2528324" y="363342"/>
              <a:chExt cx="5977043" cy="5855369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=""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572858" y="363342"/>
                <a:ext cx="5932509" cy="5855369"/>
                <a:chOff x="2572858" y="363342"/>
                <a:chExt cx="5932509" cy="5855369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=""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=""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=""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=""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=""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=""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=""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=""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=""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=""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=""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=""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=""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=""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=""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=""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=""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=""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=""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=""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=""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=""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=""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=""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=""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=""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=""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=""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=""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=""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=""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=""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=""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=""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=""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=""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=""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=""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=""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=""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=""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=""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=""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=""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=""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=""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=""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=""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=""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=""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=""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=""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=""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=""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=""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=""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=""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=""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=""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=""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=""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=""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=""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=""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=""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=""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=""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=""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=""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=""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=""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=""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=""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=""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=""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=""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=""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=""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=""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=""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=""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=""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=""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=""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=""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=""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=""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=""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=""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=""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=""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=""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=""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=""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=""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=""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=""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=""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=""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=""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=""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=""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=""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=""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=""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=""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=""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=""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=""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=""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=""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=""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=""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=""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=""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=""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=""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=""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=""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=""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=""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=""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=""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=""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=""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=""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=""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=""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=""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=""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=""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=""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=""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=""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=""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=""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=""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=""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=""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=""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=""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=""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=""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=""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=""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=""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=""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=""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=""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=""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=""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=""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=""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=""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=""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=""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=""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=""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=""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=""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=""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=""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=""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=""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=""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=""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=""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=""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=""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=""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=""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=""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=""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=""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=""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=""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=""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=""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=""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=""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=""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=""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=""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=""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=""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=""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=""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=""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=""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=""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=""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=""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=""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=""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=""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=""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=""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=""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=""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=""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=""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=""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=""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=""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=""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=""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=""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=""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=""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=""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=""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=""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=""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=""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=""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=""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=""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=""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=""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=""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=""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=""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=""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=""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=""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=""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=""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=""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=""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=""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=""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=""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=""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=""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=""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=""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=""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=""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=""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=""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=""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=""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=""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=""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=""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=""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=""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=""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=""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=""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=""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=""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=""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=""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=""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=""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=""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=""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=""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=""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=""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=""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=""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=""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=""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=""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=""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=""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=""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=""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=""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=""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=""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=""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=""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=""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=""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=""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=""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=""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=""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=""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=""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=""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=""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=""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=""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=""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=""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=""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=""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=""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=""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=""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=""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=""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=""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=""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=""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=""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=""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=""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=""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=""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=""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=""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=""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=""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=""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=""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=""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=""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=""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=""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=""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=""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=""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=""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=""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=""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=""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=""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=""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=""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=""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=""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=""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=""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=""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=""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=""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=""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=""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=""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=""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=""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=""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=""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=""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=""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=""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=""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=""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=""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=""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=""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=""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=""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=""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=""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=""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=""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=""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=""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=""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=""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=""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=""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=""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=""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=""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=""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=""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=""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=""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=""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=""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=""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=""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=""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=""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=""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=""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=""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=""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=""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=""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=""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=""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=""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=""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=""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=""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=""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=""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=""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=""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=""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=""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=""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=""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=""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=""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=""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=""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=""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=""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=""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=""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=""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=""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=""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=""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=""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=""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=""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=""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=""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=""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=""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=""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=""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=""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=""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=""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=""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=""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=""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=""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=""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=""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=""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=""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=""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=""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=""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=""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=""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=""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=""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=""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=""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=""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=""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=""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=""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=""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=""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=""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=""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=""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=""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=""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=""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=""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=""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=""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=""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=""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=""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=""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=""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=""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=""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=""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=""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=""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=""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=""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=""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=""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=""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=""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=""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=""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=""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=""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=""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=""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=""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=""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=""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=""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=""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=""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=""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=""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=""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=""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=""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=""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=""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=""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=""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=""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=""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=""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=""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=""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=""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=""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=""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=""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=""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=""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=""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=""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=""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=""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=""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=""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=""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=""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=""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=""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=""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=""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=""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=""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=""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=""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=""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=""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=""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=""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=""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=""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=""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=""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=""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=""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=""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=""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=""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=""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=""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=""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=""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=""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=""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=""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=""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=""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=""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=""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=""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=""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=""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=""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=""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=""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=""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=""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=""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=""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=""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=""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=""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=""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=""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=""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=""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=""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=""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=""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=""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=""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=""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=""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=""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=""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=""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=""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=""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=""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=""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=""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=""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=""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=""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=""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=""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=""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=""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=""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=""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=""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=""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=""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=""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=""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=""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=""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=""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=""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=""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=""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=""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=""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=""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=""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=""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=""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=""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=""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=""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=""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=""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=""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=""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=""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=""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=""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=""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=""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=""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=""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=""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=""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=""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=""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=""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=""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=""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=""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=""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=""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=""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=""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=""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=""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=""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=""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=""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=""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=""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=""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=""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=""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=""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=""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=""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=""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=""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=""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=""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=""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=""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=""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=""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=""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=""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=""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=""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=""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=""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=""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=""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=""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=""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=""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=""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=""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=""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=""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=""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=""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=""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=""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=""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=""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=""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=""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=""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=""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=""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=""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=""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=""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=""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=""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=""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=""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=""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=""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=""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=""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=""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=""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=""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=""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=""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=""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=""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=""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=""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=""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=""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=""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=""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=""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=""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=""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=""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=""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=""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=""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=""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=""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=""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=""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=""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=""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=""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=""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=""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=""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=""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=""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=""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=""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=""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=""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=""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=""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=""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=""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=""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=""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=""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=""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=""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=""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=""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=""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=""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=""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=""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=""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=""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=""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=""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=""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=""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=""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=""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=""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=""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=""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=""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=""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=""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=""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=""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=""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=""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=""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=""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=""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=""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=""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=""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=""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=""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=""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=""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=""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=""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=""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=""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=""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=""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=""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=""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=""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=""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=""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=""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=""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=""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=""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=""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=""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=""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=""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=""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=""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=""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=""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=""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=""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=""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=""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=""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=""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=""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=""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=""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=""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=""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=""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=""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=""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=""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=""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=""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=""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=""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=""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=""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=""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=""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=""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=""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=""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=""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=""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=""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=""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=""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=""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=""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=""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=""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=""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=""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=""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=""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=""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=""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=""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451290" y="1495510"/>
                  <a:ext cx="1253881" cy="33728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Phúc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Vinh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=""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Mai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=""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6904084" y="1992263"/>
                  <a:ext cx="1292187" cy="33728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Diệu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=""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=""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164701" y="2629697"/>
                  <a:ext cx="129622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Quang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=""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457019" y="2931882"/>
                  <a:ext cx="10001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Việt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=""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720"/>
                  <a:ext cx="114423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Bả0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=""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7134368" y="4289227"/>
                  <a:ext cx="104101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Chi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A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nh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=""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Trung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Bách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=""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019236" y="3960556"/>
                  <a:ext cx="1308291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=""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Hằng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=""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020892" y="4947689"/>
                  <a:ext cx="137278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Nông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=""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801756" y="5157098"/>
                  <a:ext cx="1287161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Hùng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=""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296930" y="5230897"/>
                  <a:ext cx="162652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H</a:t>
                  </a:r>
                  <a:r>
                    <a:rPr lang="vi-VN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ươ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ng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Giang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=""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20764" y="5363714"/>
                  <a:ext cx="124045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Huệ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Linh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=""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799225" y="5437958"/>
                  <a:ext cx="114484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Kim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=""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4979492" y="5203300"/>
                  <a:ext cx="162251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Nguyễn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=""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119747" y="5327000"/>
                  <a:ext cx="92733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Tú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Linh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=""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Tiến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=""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38865" y="4524947"/>
                  <a:ext cx="158700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Diễm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Ph</a:t>
                  </a:r>
                  <a:r>
                    <a:rPr lang="vi-VN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ươ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=""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Quang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Nhật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=""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</a:t>
                  </a:r>
                  <a:r>
                    <a:rPr lang="vi-VN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ă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Quang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=""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572858" y="3677914"/>
                  <a:ext cx="161278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Trọng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Nguyên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=""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95882" y="2974408"/>
                  <a:ext cx="115197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Hải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Tiến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=""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58914" y="2337080"/>
                  <a:ext cx="159074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=""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39378" y="2672536"/>
                  <a:ext cx="1401729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Hải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=""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96394" y="2103563"/>
                  <a:ext cx="1959059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An, 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=""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=""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359825" y="1387947"/>
                  <a:ext cx="158142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H</a:t>
                  </a:r>
                  <a:r>
                    <a:rPr lang="vi-VN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ươ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=""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Huy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=""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4051867" y="965700"/>
                  <a:ext cx="12290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=""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06458" y="1050012"/>
                  <a:ext cx="1578546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D</a:t>
                  </a:r>
                  <a:r>
                    <a:rPr lang="vi-VN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ươ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=""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Quang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Đăng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=""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000610" y="1023040"/>
                  <a:ext cx="1559019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Nguyên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=""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843243" y="907715"/>
                  <a:ext cx="108775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=""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Tú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Uyên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=""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5945638" y="1399141"/>
                  <a:ext cx="153341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Phùng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=""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114184" y="3293127"/>
                  <a:ext cx="133783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=""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4" y="3323778"/>
                <a:ext cx="1416894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Mai </a:t>
                </a:r>
                <a:r>
                  <a:rPr lang="en-US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Quyên</a:t>
                </a: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=""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96058" y="5112743"/>
              <a:ext cx="1290278" cy="3372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Tuấn</a:t>
              </a:r>
              <a:r>
                <a:rPr lang="en-US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Nam</a:t>
              </a:r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=""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=""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Oval 1382">
            <a:extLst>
              <a:ext uri="{FF2B5EF4-FFF2-40B4-BE49-F238E27FC236}">
                <a16:creationId xmlns=""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Oval 1384">
            <a:extLst>
              <a:ext uri="{FF2B5EF4-FFF2-40B4-BE49-F238E27FC236}">
                <a16:creationId xmlns=""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Oval 1386">
            <a:extLst>
              <a:ext uri="{FF2B5EF4-FFF2-40B4-BE49-F238E27FC236}">
                <a16:creationId xmlns=""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Oval 1389">
            <a:extLst>
              <a:ext uri="{FF2B5EF4-FFF2-40B4-BE49-F238E27FC236}">
                <a16:creationId xmlns=""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Oval 1394">
            <a:extLst>
              <a:ext uri="{FF2B5EF4-FFF2-40B4-BE49-F238E27FC236}">
                <a16:creationId xmlns=""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Oval 1395">
            <a:extLst>
              <a:ext uri="{FF2B5EF4-FFF2-40B4-BE49-F238E27FC236}">
                <a16:creationId xmlns=""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Oval 1396">
            <a:extLst>
              <a:ext uri="{FF2B5EF4-FFF2-40B4-BE49-F238E27FC236}">
                <a16:creationId xmlns=""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Oval 1397">
            <a:extLst>
              <a:ext uri="{FF2B5EF4-FFF2-40B4-BE49-F238E27FC236}">
                <a16:creationId xmlns=""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Oval 1398">
            <a:extLst>
              <a:ext uri="{FF2B5EF4-FFF2-40B4-BE49-F238E27FC236}">
                <a16:creationId xmlns=""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Oval 1399">
            <a:extLst>
              <a:ext uri="{FF2B5EF4-FFF2-40B4-BE49-F238E27FC236}">
                <a16:creationId xmlns=""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Oval 1400">
            <a:extLst>
              <a:ext uri="{FF2B5EF4-FFF2-40B4-BE49-F238E27FC236}">
                <a16:creationId xmlns=""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Oval 1401">
            <a:extLst>
              <a:ext uri="{FF2B5EF4-FFF2-40B4-BE49-F238E27FC236}">
                <a16:creationId xmlns=""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Oval 1402">
            <a:extLst>
              <a:ext uri="{FF2B5EF4-FFF2-40B4-BE49-F238E27FC236}">
                <a16:creationId xmlns=""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Oval 1403">
            <a:extLst>
              <a:ext uri="{FF2B5EF4-FFF2-40B4-BE49-F238E27FC236}">
                <a16:creationId xmlns=""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Oval 1404">
            <a:extLst>
              <a:ext uri="{FF2B5EF4-FFF2-40B4-BE49-F238E27FC236}">
                <a16:creationId xmlns=""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Oval 1405">
            <a:extLst>
              <a:ext uri="{FF2B5EF4-FFF2-40B4-BE49-F238E27FC236}">
                <a16:creationId xmlns=""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Oval 1406">
            <a:extLst>
              <a:ext uri="{FF2B5EF4-FFF2-40B4-BE49-F238E27FC236}">
                <a16:creationId xmlns=""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Oval 1407">
            <a:extLst>
              <a:ext uri="{FF2B5EF4-FFF2-40B4-BE49-F238E27FC236}">
                <a16:creationId xmlns=""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Oval 1408">
            <a:extLst>
              <a:ext uri="{FF2B5EF4-FFF2-40B4-BE49-F238E27FC236}">
                <a16:creationId xmlns=""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Oval 1410">
            <a:extLst>
              <a:ext uri="{FF2B5EF4-FFF2-40B4-BE49-F238E27FC236}">
                <a16:creationId xmlns=""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Oval 1418">
            <a:extLst>
              <a:ext uri="{FF2B5EF4-FFF2-40B4-BE49-F238E27FC236}">
                <a16:creationId xmlns=""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Oval 1425">
            <a:extLst>
              <a:ext uri="{FF2B5EF4-FFF2-40B4-BE49-F238E27FC236}">
                <a16:creationId xmlns=""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Oval 1433">
            <a:extLst>
              <a:ext uri="{FF2B5EF4-FFF2-40B4-BE49-F238E27FC236}">
                <a16:creationId xmlns=""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Oval 1446">
            <a:extLst>
              <a:ext uri="{FF2B5EF4-FFF2-40B4-BE49-F238E27FC236}">
                <a16:creationId xmlns=""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Oval 1466">
            <a:extLst>
              <a:ext uri="{FF2B5EF4-FFF2-40B4-BE49-F238E27FC236}">
                <a16:creationId xmlns=""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Oval 1492">
            <a:extLst>
              <a:ext uri="{FF2B5EF4-FFF2-40B4-BE49-F238E27FC236}">
                <a16:creationId xmlns=""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Oval 1539">
            <a:extLst>
              <a:ext uri="{FF2B5EF4-FFF2-40B4-BE49-F238E27FC236}">
                <a16:creationId xmlns=""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Oval 1557">
            <a:extLst>
              <a:ext uri="{FF2B5EF4-FFF2-40B4-BE49-F238E27FC236}">
                <a16:creationId xmlns=""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Oval 1694">
            <a:extLst>
              <a:ext uri="{FF2B5EF4-FFF2-40B4-BE49-F238E27FC236}">
                <a16:creationId xmlns=""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Oval 1713">
            <a:extLst>
              <a:ext uri="{FF2B5EF4-FFF2-40B4-BE49-F238E27FC236}">
                <a16:creationId xmlns=""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Oval 1801">
            <a:extLst>
              <a:ext uri="{FF2B5EF4-FFF2-40B4-BE49-F238E27FC236}">
                <a16:creationId xmlns=""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Oval 1802">
            <a:extLst>
              <a:ext uri="{FF2B5EF4-FFF2-40B4-BE49-F238E27FC236}">
                <a16:creationId xmlns=""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Oval 1803">
            <a:extLst>
              <a:ext uri="{FF2B5EF4-FFF2-40B4-BE49-F238E27FC236}">
                <a16:creationId xmlns=""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Oval 1804">
            <a:extLst>
              <a:ext uri="{FF2B5EF4-FFF2-40B4-BE49-F238E27FC236}">
                <a16:creationId xmlns=""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Oval 1805">
            <a:extLst>
              <a:ext uri="{FF2B5EF4-FFF2-40B4-BE49-F238E27FC236}">
                <a16:creationId xmlns=""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Oval 1806">
            <a:extLst>
              <a:ext uri="{FF2B5EF4-FFF2-40B4-BE49-F238E27FC236}">
                <a16:creationId xmlns=""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Oval 1807">
            <a:extLst>
              <a:ext uri="{FF2B5EF4-FFF2-40B4-BE49-F238E27FC236}">
                <a16:creationId xmlns=""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Oval 1808">
            <a:extLst>
              <a:ext uri="{FF2B5EF4-FFF2-40B4-BE49-F238E27FC236}">
                <a16:creationId xmlns=""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Oval 1809">
            <a:extLst>
              <a:ext uri="{FF2B5EF4-FFF2-40B4-BE49-F238E27FC236}">
                <a16:creationId xmlns=""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11" name="Group 1810">
            <a:extLst>
              <a:ext uri="{FF2B5EF4-FFF2-40B4-BE49-F238E27FC236}">
                <a16:creationId xmlns=""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=""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=""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909" name="Group 908">
            <a:extLst>
              <a:ext uri="{FF2B5EF4-FFF2-40B4-BE49-F238E27FC236}">
                <a16:creationId xmlns=""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119719" cy="2879762"/>
            <a:chOff x="399103" y="182462"/>
            <a:chExt cx="4119719" cy="2879762"/>
          </a:xfrm>
        </p:grpSpPr>
        <p:grpSp>
          <p:nvGrpSpPr>
            <p:cNvPr id="910" name="Group 909">
              <a:extLst>
                <a:ext uri="{FF2B5EF4-FFF2-40B4-BE49-F238E27FC236}">
                  <a16:creationId xmlns=""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12" name="Rectangle: Rounded Corners 8">
                <a:extLst>
                  <a:ext uri="{FF2B5EF4-FFF2-40B4-BE49-F238E27FC236}">
                    <a16:creationId xmlns=""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13" name="TextBox 912">
                <a:extLst>
                  <a:ext uri="{FF2B5EF4-FFF2-40B4-BE49-F238E27FC236}">
                    <a16:creationId xmlns=""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/>
                  <a:t>7 + 4 = ?</a:t>
                </a:r>
              </a:p>
            </p:txBody>
          </p:sp>
        </p:grpSp>
        <p:pic>
          <p:nvPicPr>
            <p:cNvPr id="911" name="Picture 910">
              <a:extLst>
                <a:ext uri="{FF2B5EF4-FFF2-40B4-BE49-F238E27FC236}">
                  <a16:creationId xmlns=""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14" name="Straight Connector 913">
            <a:extLst>
              <a:ext uri="{FF2B5EF4-FFF2-40B4-BE49-F238E27FC236}">
                <a16:creationId xmlns=""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5" name="Straight Connector 914">
            <a:extLst>
              <a:ext uri="{FF2B5EF4-FFF2-40B4-BE49-F238E27FC236}">
                <a16:creationId xmlns=""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6" name="Hexagon 915">
            <a:extLst>
              <a:ext uri="{FF2B5EF4-FFF2-40B4-BE49-F238E27FC236}">
                <a16:creationId xmlns=""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2534" y="4314333"/>
            <a:ext cx="2843571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</a:rPr>
              <a:t>11</a:t>
            </a:r>
            <a:endParaRPr lang="zh-CN" altLang="en-US" sz="4800" b="1" kern="0" dirty="0">
              <a:solidFill>
                <a:schemeClr val="bg1"/>
              </a:solidFill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36778595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4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0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2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8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2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4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8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0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4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6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8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2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4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8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0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4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6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0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2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9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9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91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6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9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2" dur="500"/>
                                        <p:tgtEl>
                                          <p:spTgt spid="9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hacCacVongQuayCuaChiecNonKyDieu-VA-6226417 (vide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16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332812509"/>
</p:tagLst>
</file>

<file path=ppt/theme/theme1.xml><?xml version="1.0" encoding="utf-8"?>
<a:theme xmlns:a="http://schemas.openxmlformats.org/drawingml/2006/main" name="1_Office Theme">
  <a:themeElements>
    <a:clrScheme name="Office Them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2164</TotalTime>
  <Words>1580</Words>
  <Application>Microsoft Office PowerPoint</Application>
  <PresentationFormat>Custom</PresentationFormat>
  <Paragraphs>547</Paragraphs>
  <Slides>23</Slides>
  <Notes>8</Notes>
  <HiddenSlides>0</HiddenSlides>
  <MMClips>7</MMClips>
  <ScaleCrop>false</ScaleCrop>
  <HeadingPairs>
    <vt:vector size="4" baseType="variant">
      <vt:variant>
        <vt:lpstr>Theme</vt:lpstr>
      </vt:variant>
      <vt:variant>
        <vt:i4>2</vt:i4>
      </vt:variant>
      <vt:variant>
        <vt:lpstr>Slide Titles</vt:lpstr>
      </vt:variant>
      <vt:variant>
        <vt:i4>23</vt:i4>
      </vt:variant>
    </vt:vector>
  </HeadingPairs>
  <TitlesOfParts>
    <vt:vector size="25" baseType="lpstr">
      <vt:lpstr>1_Office Theme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BENR-</dc:creator>
  <cp:lastModifiedBy>Admin</cp:lastModifiedBy>
  <cp:revision>362</cp:revision>
  <dcterms:created xsi:type="dcterms:W3CDTF">2021-02-20T02:56:00Z</dcterms:created>
  <dcterms:modified xsi:type="dcterms:W3CDTF">2025-10-01T15:24:13Z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1033-11.2.0.10132</vt:lpwstr>
  </property>
</Properties>
</file>