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257" r:id="rId4"/>
    <p:sldId id="261" r:id="rId5"/>
    <p:sldId id="367" r:id="rId6"/>
    <p:sldId id="368" r:id="rId7"/>
    <p:sldId id="369" r:id="rId8"/>
    <p:sldId id="370" r:id="rId9"/>
    <p:sldId id="371" r:id="rId10"/>
    <p:sldId id="262" r:id="rId11"/>
    <p:sldId id="356" r:id="rId12"/>
    <p:sldId id="347" r:id="rId13"/>
    <p:sldId id="348" r:id="rId14"/>
    <p:sldId id="264" r:id="rId15"/>
    <p:sldId id="258" r:id="rId16"/>
    <p:sldId id="350" r:id="rId17"/>
    <p:sldId id="349" r:id="rId18"/>
    <p:sldId id="351" r:id="rId19"/>
    <p:sldId id="352" r:id="rId20"/>
    <p:sldId id="260" r:id="rId21"/>
    <p:sldId id="353" r:id="rId22"/>
    <p:sldId id="281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E6B9B8"/>
    <a:srgbClr val="92D050"/>
    <a:srgbClr val="00FF00"/>
    <a:srgbClr val="00CC00"/>
    <a:srgbClr val="68CB0F"/>
    <a:srgbClr val="3B3A3C"/>
    <a:srgbClr val="51B416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72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9811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4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5.gi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3.png"/><Relationship Id="rId5" Type="http://schemas.openxmlformats.org/officeDocument/2006/relationships/control" Target="../activeX/activeX4.xml"/><Relationship Id="rId10" Type="http://schemas.openxmlformats.org/officeDocument/2006/relationships/image" Target="../media/image12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5.wmf"/><Relationship Id="rId3" Type="http://schemas.openxmlformats.org/officeDocument/2006/relationships/control" Target="../activeX/activeX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4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23.wmf"/><Relationship Id="rId5" Type="http://schemas.openxmlformats.org/officeDocument/2006/relationships/control" Target="../activeX/activeX10.xml"/><Relationship Id="rId10" Type="http://schemas.openxmlformats.org/officeDocument/2006/relationships/image" Target="../media/image22.png"/><Relationship Id="rId4" Type="http://schemas.openxmlformats.org/officeDocument/2006/relationships/control" Target="../activeX/activeX9.xml"/><Relationship Id="rId9" Type="http://schemas.openxmlformats.org/officeDocument/2006/relationships/image" Target="../media/image21.png"/><Relationship Id="rId1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1.gif"/><Relationship Id="rId18" Type="http://schemas.openxmlformats.org/officeDocument/2006/relationships/image" Target="../media/image39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9.png"/><Relationship Id="rId17" Type="http://schemas.openxmlformats.org/officeDocument/2006/relationships/image" Target="../media/image38.gif"/><Relationship Id="rId2" Type="http://schemas.openxmlformats.org/officeDocument/2006/relationships/audio" Target="../media/media2.mp3"/><Relationship Id="rId16" Type="http://schemas.openxmlformats.org/officeDocument/2006/relationships/image" Target="../media/image37.gif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1.xml"/><Relationship Id="rId5" Type="http://schemas.microsoft.com/office/2007/relationships/media" Target="../media/media4.mp3"/><Relationship Id="rId15" Type="http://schemas.openxmlformats.org/officeDocument/2006/relationships/image" Target="../media/image36.gif"/><Relationship Id="rId10" Type="http://schemas.openxmlformats.org/officeDocument/2006/relationships/audio" Target="../media/media6.mp3"/><Relationship Id="rId19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41.gif"/><Relationship Id="rId12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gif"/><Relationship Id="rId11" Type="http://schemas.openxmlformats.org/officeDocument/2006/relationships/image" Target="../media/image39.gif"/><Relationship Id="rId5" Type="http://schemas.openxmlformats.org/officeDocument/2006/relationships/image" Target="../media/image29.png"/><Relationship Id="rId15" Type="http://schemas.microsoft.com/office/2007/relationships/hdphoto" Target="../media/hdphoto1.wdp"/><Relationship Id="rId10" Type="http://schemas.openxmlformats.org/officeDocument/2006/relationships/image" Target="../media/image42.gif"/><Relationship Id="rId4" Type="http://schemas.openxmlformats.org/officeDocument/2006/relationships/audio" Target="../media/audio6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44.png"/><Relationship Id="rId3" Type="http://schemas.openxmlformats.org/officeDocument/2006/relationships/audio" Target="../media/audio7.wav"/><Relationship Id="rId7" Type="http://schemas.openxmlformats.org/officeDocument/2006/relationships/image" Target="../media/image40.gif"/><Relationship Id="rId12" Type="http://schemas.openxmlformats.org/officeDocument/2006/relationships/image" Target="../media/image41.gif"/><Relationship Id="rId2" Type="http://schemas.openxmlformats.org/officeDocument/2006/relationships/audio" Target="../media/audio5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9.gif"/><Relationship Id="rId5" Type="http://schemas.openxmlformats.org/officeDocument/2006/relationships/audio" Target="../media/audio6.wav"/><Relationship Id="rId15" Type="http://schemas.openxmlformats.org/officeDocument/2006/relationships/image" Target="../media/image34.png"/><Relationship Id="rId10" Type="http://schemas.openxmlformats.org/officeDocument/2006/relationships/image" Target="../media/image42.gif"/><Relationship Id="rId4" Type="http://schemas.openxmlformats.org/officeDocument/2006/relationships/audio" Target="../media/audio4.wav"/><Relationship Id="rId9" Type="http://schemas.openxmlformats.org/officeDocument/2006/relationships/image" Target="../media/image30.gif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3.gif"/><Relationship Id="rId3" Type="http://schemas.openxmlformats.org/officeDocument/2006/relationships/audio" Target="../media/audio5.wav"/><Relationship Id="rId7" Type="http://schemas.openxmlformats.org/officeDocument/2006/relationships/image" Target="../media/image46.gif"/><Relationship Id="rId12" Type="http://schemas.openxmlformats.org/officeDocument/2006/relationships/image" Target="../media/image39.gif"/><Relationship Id="rId2" Type="http://schemas.openxmlformats.org/officeDocument/2006/relationships/audio" Target="../media/audio4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gif"/><Relationship Id="rId11" Type="http://schemas.openxmlformats.org/officeDocument/2006/relationships/image" Target="../media/image42.gif"/><Relationship Id="rId5" Type="http://schemas.openxmlformats.org/officeDocument/2006/relationships/image" Target="../media/image29.png"/><Relationship Id="rId15" Type="http://schemas.openxmlformats.org/officeDocument/2006/relationships/image" Target="../media/image44.png"/><Relationship Id="rId10" Type="http://schemas.openxmlformats.org/officeDocument/2006/relationships/image" Target="../media/image30.gif"/><Relationship Id="rId4" Type="http://schemas.openxmlformats.org/officeDocument/2006/relationships/audio" Target="../media/audio6.wav"/><Relationship Id="rId9" Type="http://schemas.openxmlformats.org/officeDocument/2006/relationships/image" Target="../media/image31.gif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41.gif"/><Relationship Id="rId12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gif"/><Relationship Id="rId11" Type="http://schemas.openxmlformats.org/officeDocument/2006/relationships/image" Target="../media/image39.gif"/><Relationship Id="rId5" Type="http://schemas.openxmlformats.org/officeDocument/2006/relationships/image" Target="../media/image29.png"/><Relationship Id="rId15" Type="http://schemas.openxmlformats.org/officeDocument/2006/relationships/image" Target="../media/image43.gif"/><Relationship Id="rId10" Type="http://schemas.openxmlformats.org/officeDocument/2006/relationships/image" Target="../media/image42.gif"/><Relationship Id="rId4" Type="http://schemas.openxmlformats.org/officeDocument/2006/relationships/audio" Target="../media/audio6.wav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12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gif"/><Relationship Id="rId11" Type="http://schemas.openxmlformats.org/officeDocument/2006/relationships/image" Target="../media/image41.gif"/><Relationship Id="rId5" Type="http://schemas.openxmlformats.org/officeDocument/2006/relationships/image" Target="../media/image29.png"/><Relationship Id="rId15" Type="http://schemas.openxmlformats.org/officeDocument/2006/relationships/image" Target="../media/image47.gif"/><Relationship Id="rId10" Type="http://schemas.openxmlformats.org/officeDocument/2006/relationships/image" Target="../media/image39.gif"/><Relationship Id="rId4" Type="http://schemas.openxmlformats.org/officeDocument/2006/relationships/audio" Target="../media/audio6.wav"/><Relationship Id="rId9" Type="http://schemas.openxmlformats.org/officeDocument/2006/relationships/image" Target="../media/image42.gif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44.png"/><Relationship Id="rId3" Type="http://schemas.openxmlformats.org/officeDocument/2006/relationships/audio" Target="../media/audio7.wav"/><Relationship Id="rId7" Type="http://schemas.openxmlformats.org/officeDocument/2006/relationships/image" Target="../media/image40.gif"/><Relationship Id="rId12" Type="http://schemas.openxmlformats.org/officeDocument/2006/relationships/image" Target="../media/image41.gif"/><Relationship Id="rId2" Type="http://schemas.openxmlformats.org/officeDocument/2006/relationships/audio" Target="../media/audio5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9.gif"/><Relationship Id="rId5" Type="http://schemas.openxmlformats.org/officeDocument/2006/relationships/audio" Target="../media/audio6.wav"/><Relationship Id="rId15" Type="http://schemas.openxmlformats.org/officeDocument/2006/relationships/image" Target="../media/image34.png"/><Relationship Id="rId10" Type="http://schemas.openxmlformats.org/officeDocument/2006/relationships/image" Target="../media/image42.gif"/><Relationship Id="rId4" Type="http://schemas.openxmlformats.org/officeDocument/2006/relationships/audio" Target="../media/audio8.wav"/><Relationship Id="rId9" Type="http://schemas.openxmlformats.org/officeDocument/2006/relationships/image" Target="../media/image30.gif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4399097" y="561176"/>
            <a:ext cx="2239325" cy="799110"/>
            <a:chOff x="1208564" y="356727"/>
            <a:chExt cx="1089931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83813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654662" y="1843776"/>
            <a:ext cx="3613760" cy="2190337"/>
            <a:chOff x="1046305" y="1346583"/>
            <a:chExt cx="3613760" cy="2190337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9" name="Rounded Rectangle 36">
                <a:extLst>
                  <a:ext uri="{FF2B5EF4-FFF2-40B4-BE49-F238E27FC236}">
                    <a16:creationId xmlns=""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8" name="Text Box 7">
              <a:extLst>
                <a:ext uri="{FF2B5EF4-FFF2-40B4-BE49-F238E27FC236}">
                  <a16:creationId xmlns=""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437496" y="1599692"/>
            <a:ext cx="3267891" cy="2443467"/>
            <a:chOff x="6007005" y="1086391"/>
            <a:chExt cx="3267891" cy="2443467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5" name="Rounded Rectangle 33">
                <a:extLst>
                  <a:ext uri="{FF2B5EF4-FFF2-40B4-BE49-F238E27FC236}">
                    <a16:creationId xmlns=""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4" name="Text Box 7">
              <a:extLst>
                <a:ext uri="{FF2B5EF4-FFF2-40B4-BE49-F238E27FC236}">
                  <a16:creationId xmlns=""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4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8127595" y="1642934"/>
            <a:ext cx="3205805" cy="2324768"/>
            <a:chOff x="3658265" y="3795250"/>
            <a:chExt cx="3205805" cy="2324768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0" name="Rounded Rectangle 30">
                <a:extLst>
                  <a:ext uri="{FF2B5EF4-FFF2-40B4-BE49-F238E27FC236}">
                    <a16:creationId xmlns=""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19" name="Text Box 7">
              <a:extLst>
                <a:ext uri="{FF2B5EF4-FFF2-40B4-BE49-F238E27FC236}">
                  <a16:creationId xmlns=""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5643778-6C00-46A4-AEC6-C5741700E5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7585" y="3618413"/>
            <a:ext cx="2857500" cy="2857500"/>
          </a:xfrm>
          <a:prstGeom prst="rect">
            <a:avLst/>
          </a:prstGeom>
        </p:spPr>
      </p:pic>
      <p:sp>
        <p:nvSpPr>
          <p:cNvPr id="23" name="Speech Bubble: Rectangle with Corners Rounded 31">
            <a:extLst>
              <a:ext uri="{FF2B5EF4-FFF2-40B4-BE49-F238E27FC236}">
                <a16:creationId xmlns="" xmlns:a16="http://schemas.microsoft.com/office/drawing/2014/main" id="{27344756-9B46-4B2C-AF28-7ED8483C05FA}"/>
              </a:ext>
            </a:extLst>
          </p:cNvPr>
          <p:cNvSpPr/>
          <p:nvPr/>
        </p:nvSpPr>
        <p:spPr>
          <a:xfrm>
            <a:off x="2428165" y="4516608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Swiss Condensed" panose="02000500000000000000" pitchFamily="2" charset="0"/>
              </a:rPr>
              <a:t>Em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hãy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nhận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xét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kết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quả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của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các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phép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tính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trong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từng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cột</a:t>
            </a:r>
            <a:r>
              <a:rPr lang="en-US" sz="2800" b="1" dirty="0">
                <a:latin typeface="UTM Swiss Condensed" panose="02000500000000000000" pitchFamily="2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08" name="TextBox6" r:id="rId2" imgW="609480" imgH="542880"/>
        </mc:Choice>
        <mc:Fallback>
          <p:control name="TextBox6" r:id="rId2" imgW="609480" imgH="542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71113" y="3038475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9" name="TextBox12" r:id="rId3" imgW="609480" imgH="542880"/>
        </mc:Choice>
        <mc:Fallback>
          <p:control name="TextBox12" r:id="rId3" imgW="609480" imgH="5428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9575" y="32019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0" name="TextBox13" r:id="rId4" imgW="609480" imgH="542880"/>
        </mc:Choice>
        <mc:Fallback>
          <p:control name="TextBox13" r:id="rId4" imgW="609480" imgH="5428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71113" y="2371725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1" name="TextBox14" r:id="rId5" imgW="609480" imgH="542880"/>
        </mc:Choice>
        <mc:Fallback>
          <p:control name="TextBox14" r:id="rId5" imgW="609480" imgH="5428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9100" y="2530475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2" name="TextBox3" r:id="rId6" imgW="609480" imgH="542880"/>
        </mc:Choice>
        <mc:Fallback>
          <p:control name="TextBox3" r:id="rId6" imgW="609480" imgH="542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4488" y="2462213"/>
                  <a:ext cx="612775" cy="546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3" name="TextBox4" r:id="rId7" imgW="609480" imgH="542880"/>
        </mc:Choice>
        <mc:Fallback>
          <p:control name="TextBox4" r:id="rId7" imgW="609480" imgH="542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4488" y="31511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50780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8F0FD07-85F7-4330-8DB3-0396B9E80B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30" t="73803" r="28654" b="6318"/>
          <a:stretch/>
        </p:blipFill>
        <p:spPr>
          <a:xfrm>
            <a:off x="2394856" y="4824438"/>
            <a:ext cx="6618515" cy="145444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990229" y="181250"/>
            <a:ext cx="9947737" cy="994409"/>
            <a:chOff x="1144677" y="591409"/>
            <a:chExt cx="4734378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4488928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Duyên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6 con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 con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Duyên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9D8D9F-894B-4332-A4D4-0EE5C07A1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30" t="16100" r="10767" b="29747"/>
          <a:stretch/>
        </p:blipFill>
        <p:spPr>
          <a:xfrm>
            <a:off x="2394856" y="1368173"/>
            <a:ext cx="6975565" cy="3321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71" name="TextBox4" r:id="rId2" imgW="514440" imgH="457200"/>
        </mc:Choice>
        <mc:Fallback>
          <p:control name="TextBox4" r:id="rId2" imgW="51444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2750" y="4972050"/>
                  <a:ext cx="51435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2" name="TextBox1" r:id="rId3" imgW="514440" imgH="476280"/>
        </mc:Choice>
        <mc:Fallback>
          <p:control name="TextBox1" r:id="rId3" imgW="51444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9100" y="4954588"/>
                  <a:ext cx="514350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TextBox2" r:id="rId4" imgW="514440" imgH="476280"/>
        </mc:Choice>
        <mc:Fallback>
          <p:control name="TextBox2" r:id="rId4" imgW="51444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1438" y="4954588"/>
                  <a:ext cx="514350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4" name="TextBox3" r:id="rId5" imgW="476280" imgH="457200"/>
        </mc:Choice>
        <mc:Fallback>
          <p:control name="TextBox3" r:id="rId5" imgW="47628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58050" y="5629275"/>
                  <a:ext cx="474663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5" name="TextBox5" r:id="rId6" imgW="361800" imgH="419040"/>
        </mc:Choice>
        <mc:Fallback>
          <p:control name="TextBox5" r:id="rId6" imgW="361800" imgH="419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7125" y="4975225"/>
                  <a:ext cx="361950" cy="419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887212" y="181250"/>
            <a:ext cx="7944766" cy="994409"/>
            <a:chOff x="1144677" y="591409"/>
            <a:chExt cx="3781114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3535664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79E0D74-F5B7-412C-A717-BF9C603D7018}"/>
              </a:ext>
            </a:extLst>
          </p:cNvPr>
          <p:cNvSpPr/>
          <p:nvPr/>
        </p:nvSpPr>
        <p:spPr>
          <a:xfrm>
            <a:off x="4898571" y="1349829"/>
            <a:ext cx="2394858" cy="78377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rial" panose="020B7200000000000000" pitchFamily="34" charset="0"/>
              </a:rPr>
              <a:t>9 + 5 = 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AF2709CF-76F4-4264-82CB-4C62D72A627F}"/>
              </a:ext>
            </a:extLst>
          </p:cNvPr>
          <p:cNvSpPr/>
          <p:nvPr/>
        </p:nvSpPr>
        <p:spPr>
          <a:xfrm>
            <a:off x="1618614" y="2355243"/>
            <a:ext cx="2856411" cy="1436914"/>
          </a:xfrm>
          <a:prstGeom prst="wedgeRoundRectCallout">
            <a:avLst>
              <a:gd name="adj1" fmla="val -38480"/>
              <a:gd name="adj2" fmla="val 6795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8550EC-9DB9-489A-A5AC-E11203120C53}"/>
              </a:ext>
            </a:extLst>
          </p:cNvPr>
          <p:cNvSpPr txBox="1"/>
          <p:nvPr/>
        </p:nvSpPr>
        <p:spPr>
          <a:xfrm>
            <a:off x="1787160" y="2527504"/>
            <a:ext cx="251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9 + 5 = 9 + 1 + 4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=   10   + 4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        = 14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D9A8A0B-680D-42A8-85F2-0D03CE282B8A}"/>
              </a:ext>
            </a:extLst>
          </p:cNvPr>
          <p:cNvSpPr/>
          <p:nvPr/>
        </p:nvSpPr>
        <p:spPr>
          <a:xfrm>
            <a:off x="5552620" y="2355243"/>
            <a:ext cx="3310751" cy="14369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001FFE-394A-4CFF-A29F-1BF7C97AB7A2}"/>
              </a:ext>
            </a:extLst>
          </p:cNvPr>
          <p:cNvSpPr txBox="1"/>
          <p:nvPr/>
        </p:nvSpPr>
        <p:spPr>
          <a:xfrm>
            <a:off x="5668109" y="2648504"/>
            <a:ext cx="38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="" xmlns:a16="http://schemas.microsoft.com/office/drawing/2014/main" id="{8C1E141F-BBDA-4434-89AF-C7D36A1EFC17}"/>
              </a:ext>
            </a:extLst>
          </p:cNvPr>
          <p:cNvSpPr/>
          <p:nvPr/>
        </p:nvSpPr>
        <p:spPr>
          <a:xfrm>
            <a:off x="5863826" y="2587543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2F84CFB-4C50-403C-98A9-95E786C76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890" y="3765873"/>
            <a:ext cx="1908961" cy="2948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E5FC19-BCB2-4E7B-A2EB-6422873D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4795" y="3524786"/>
            <a:ext cx="1881052" cy="31900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E96EA7F-BD0C-4D18-A819-887E09F7B3BF}"/>
              </a:ext>
            </a:extLst>
          </p:cNvPr>
          <p:cNvSpPr txBox="1"/>
          <p:nvPr/>
        </p:nvSpPr>
        <p:spPr>
          <a:xfrm>
            <a:off x="6062776" y="2648503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36E56ED-C0F8-42ED-9410-A09EAB8097B5}"/>
              </a:ext>
            </a:extLst>
          </p:cNvPr>
          <p:cNvSpPr txBox="1"/>
          <p:nvPr/>
        </p:nvSpPr>
        <p:spPr>
          <a:xfrm>
            <a:off x="6644918" y="2649794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586869-EEAC-4B89-8DB2-5D9A8B732F3B}"/>
              </a:ext>
            </a:extLst>
          </p:cNvPr>
          <p:cNvSpPr txBox="1"/>
          <p:nvPr/>
        </p:nvSpPr>
        <p:spPr>
          <a:xfrm>
            <a:off x="7224594" y="2635207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4204D24-F5C2-4DD9-AF73-9DB0BE7973E6}"/>
              </a:ext>
            </a:extLst>
          </p:cNvPr>
          <p:cNvSpPr txBox="1"/>
          <p:nvPr/>
        </p:nvSpPr>
        <p:spPr>
          <a:xfrm>
            <a:off x="7729821" y="2642500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B773C6C-4C9F-4686-A4E4-8D6785038E2F}"/>
              </a:ext>
            </a:extLst>
          </p:cNvPr>
          <p:cNvSpPr txBox="1"/>
          <p:nvPr/>
        </p:nvSpPr>
        <p:spPr>
          <a:xfrm>
            <a:off x="8272260" y="2654936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5" name="Arrow: Curved Down 34">
            <a:extLst>
              <a:ext uri="{FF2B5EF4-FFF2-40B4-BE49-F238E27FC236}">
                <a16:creationId xmlns="" xmlns:a16="http://schemas.microsoft.com/office/drawing/2014/main" id="{4F3E171F-2B72-41ED-8932-8497AFFAAAE2}"/>
              </a:ext>
            </a:extLst>
          </p:cNvPr>
          <p:cNvSpPr/>
          <p:nvPr/>
        </p:nvSpPr>
        <p:spPr>
          <a:xfrm>
            <a:off x="6442855" y="2566958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Curved Down 35">
            <a:extLst>
              <a:ext uri="{FF2B5EF4-FFF2-40B4-BE49-F238E27FC236}">
                <a16:creationId xmlns="" xmlns:a16="http://schemas.microsoft.com/office/drawing/2014/main" id="{00DCD8B7-49C7-4E8A-B007-8CA1A5DF35D3}"/>
              </a:ext>
            </a:extLst>
          </p:cNvPr>
          <p:cNvSpPr/>
          <p:nvPr/>
        </p:nvSpPr>
        <p:spPr>
          <a:xfrm>
            <a:off x="6973184" y="2574261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="" xmlns:a16="http://schemas.microsoft.com/office/drawing/2014/main" id="{350AEFBE-505F-405F-9D0A-00C90A7A6F18}"/>
              </a:ext>
            </a:extLst>
          </p:cNvPr>
          <p:cNvSpPr/>
          <p:nvPr/>
        </p:nvSpPr>
        <p:spPr>
          <a:xfrm>
            <a:off x="7529640" y="2580684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="" xmlns:a16="http://schemas.microsoft.com/office/drawing/2014/main" id="{B68B866F-68CC-424F-9B94-A0D3CAD00743}"/>
              </a:ext>
            </a:extLst>
          </p:cNvPr>
          <p:cNvSpPr/>
          <p:nvPr/>
        </p:nvSpPr>
        <p:spPr>
          <a:xfrm>
            <a:off x="8080601" y="2574261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8C5841E-077D-4523-8A44-1F543C963449}"/>
              </a:ext>
            </a:extLst>
          </p:cNvPr>
          <p:cNvSpPr txBox="1"/>
          <p:nvPr/>
        </p:nvSpPr>
        <p:spPr>
          <a:xfrm>
            <a:off x="5735754" y="3076814"/>
            <a:ext cx="2344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Vậy</a:t>
            </a:r>
            <a:r>
              <a:rPr lang="en-US" sz="2400" b="1" dirty="0">
                <a:solidFill>
                  <a:schemeClr val="bg1"/>
                </a:solidFill>
              </a:rPr>
              <a:t> 9 + 5 = 14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C4F5C82-C924-4AF5-BFC7-05E8EA42F7EF}"/>
              </a:ext>
            </a:extLst>
          </p:cNvPr>
          <p:cNvGrpSpPr/>
          <p:nvPr/>
        </p:nvGrpSpPr>
        <p:grpSpPr>
          <a:xfrm>
            <a:off x="8814724" y="2715461"/>
            <a:ext cx="1993350" cy="1116834"/>
            <a:chOff x="7883371" y="2487500"/>
            <a:chExt cx="2167728" cy="1116834"/>
          </a:xfrm>
        </p:grpSpPr>
        <p:sp>
          <p:nvSpPr>
            <p:cNvPr id="21" name="Speech Bubble: Oval 20">
              <a:extLst>
                <a:ext uri="{FF2B5EF4-FFF2-40B4-BE49-F238E27FC236}">
                  <a16:creationId xmlns="" xmlns:a16="http://schemas.microsoft.com/office/drawing/2014/main" id="{42FCA792-7F54-4BF3-9539-EB9B97D7712F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32278"/>
                <a:gd name="adj2" fmla="val 5475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2674AD2-4508-459D-8DEE-2E7727440366}"/>
                </a:ext>
              </a:extLst>
            </p:cNvPr>
            <p:cNvSpPr txBox="1"/>
            <p:nvPr/>
          </p:nvSpPr>
          <p:spPr>
            <a:xfrm>
              <a:off x="8062264" y="2721304"/>
              <a:ext cx="1924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thêm</a:t>
              </a:r>
              <a:r>
                <a:rPr lang="en-US" sz="2000" b="1" dirty="0"/>
                <a:t> 5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9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036E0C-0906-4FED-8F7A-954F141F6CAB}"/>
              </a:ext>
            </a:extLst>
          </p:cNvPr>
          <p:cNvSpPr txBox="1"/>
          <p:nvPr/>
        </p:nvSpPr>
        <p:spPr>
          <a:xfrm>
            <a:off x="2140496" y="4481662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DUNG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1163078-8213-45BD-B6A5-997ADA48240E}"/>
              </a:ext>
            </a:extLst>
          </p:cNvPr>
          <p:cNvSpPr txBox="1"/>
          <p:nvPr/>
        </p:nvSpPr>
        <p:spPr>
          <a:xfrm>
            <a:off x="9185131" y="4750456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ĐỨC</a:t>
            </a: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/>
      <p:bldP spid="8" grpId="0" animBg="1"/>
      <p:bldP spid="29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40" grpId="0"/>
      <p:bldP spid="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42698" y="1843385"/>
            <a:ext cx="5545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86" y="4585427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24" y="4547327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39" y="4450081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10" y="4442874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86" y="4547327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7381547" y="40291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54" y="2299283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78" y="4396501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966236" y="54756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731036" y="54756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575574" y="54756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208805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+ 6 ….. 9 + 5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657084" y="6051600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541526" y="5537512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686052" y="54581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61722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&lt;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15505" y="161722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96501" y="2509720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&gt;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0417 0.29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2305 0.329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4479 0.335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42" y="4427171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388277" y="39194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68322" y="1624567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=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0" y="4427171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63" y="4427172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200702" y="5351425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316892" y="5355463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63" y="4465272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42" y="4465271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965502" y="5389525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81692" y="5355463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4" y="4280929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926230" y="5355463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27721"/>
            <a:ext cx="6219275" cy="107237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+ 5  ….. 8 + 6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892672" y="5988098"/>
            <a:ext cx="593515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667367" y="1624567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&gt;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019230" y="2439218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&lt;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431 0.26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6771 0.286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7591 0.2273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76" y="4396289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109919"/>
            <a:ext cx="5988366" cy="102122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34349" y="1637675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8 + 5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34349" y="2577025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9 + 4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78392" y="1637675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9 + 3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78392" y="2577025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8 + 6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149 0.277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8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862 0.335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136 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2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2" y="224480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61722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9 + 2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2359763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7 + 8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99053" y="1567636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9 + 3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99053" y="2310176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 + 6</a:t>
            </a:r>
          </a:p>
        </p:txBody>
      </p:sp>
    </p:spTree>
    <p:extLst>
      <p:ext uri="{BB962C8B-B14F-4D97-AF65-F5344CB8AC3E}">
        <p14:creationId xmlns:p14="http://schemas.microsoft.com/office/powerpoint/2010/main" val="33474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045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106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87 0.300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218594"/>
            <a:ext cx="6136148" cy="92728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91569" y="1531294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7 + 6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91569" y="2406645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7 + 7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11047" y="1522095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7 + 5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11047" y="2397447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 + 4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154 0.3134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4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477 0.308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2" grpId="0" build="allAtOnce" animBg="1"/>
      <p:bldP spid="34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69443" y="1673432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 + 9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143785"/>
            <a:ext cx="6060627" cy="9316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69443" y="2482267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+ 5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648571" y="1640952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9 + 6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648571" y="244978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+ 7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985 0.31899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1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2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2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009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722 0.2923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"/>
                            </p:stCondLst>
                            <p:childTnLst>
                              <p:par>
                                <p:cTn id="1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  <p:bldP spid="83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67985" y="384154"/>
            <a:ext cx="5878734" cy="5726042"/>
            <a:chOff x="2380528" y="258444"/>
            <a:chExt cx="6442307" cy="627497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80528" y="258444"/>
              <a:ext cx="6442307" cy="6274971"/>
              <a:chOff x="2380528" y="124220"/>
              <a:chExt cx="6442307" cy="62749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80528" y="124220"/>
                <a:ext cx="6442307" cy="6274971"/>
                <a:chOff x="2380528" y="124220"/>
                <a:chExt cx="6442307" cy="6274971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511133" y="1443136"/>
                  <a:ext cx="12377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910082" y="1605094"/>
                  <a:ext cx="1068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59703" y="2033984"/>
                  <a:ext cx="144862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395531" y="2558798"/>
                  <a:ext cx="142730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275654" y="2941515"/>
                  <a:ext cx="147023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16392" y="3671729"/>
                  <a:ext cx="14018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Hằng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7016501" y="4334125"/>
                  <a:ext cx="12977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727272" y="4653788"/>
                  <a:ext cx="13051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Khuê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308687" y="4121820"/>
                  <a:ext cx="13794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508383" y="4933993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6467" y="5303838"/>
                  <a:ext cx="149506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Quý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Nhàn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776102" y="5253782"/>
                  <a:ext cx="13778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353924" y="5300275"/>
                  <a:ext cx="15740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Phong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261897" y="5462822"/>
                  <a:ext cx="15354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530009" y="5289233"/>
                  <a:ext cx="17590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My,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58618" y="5563882"/>
                  <a:ext cx="10816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132810" y="508019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Cát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694232" y="4446655"/>
                  <a:ext cx="13735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380528" y="4122921"/>
                  <a:ext cx="15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617193" y="3693940"/>
                  <a:ext cx="12735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400723" y="2998922"/>
                  <a:ext cx="12465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8634632">
                  <a:off x="3044122" y="4723025"/>
                  <a:ext cx="119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Trí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9625" y="1946430"/>
                  <a:ext cx="12421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67166" y="1647552"/>
                  <a:ext cx="13298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1162" y="1402149"/>
                  <a:ext cx="14095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72497" y="1168728"/>
                  <a:ext cx="11667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Thúy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01599" y="1045534"/>
                  <a:ext cx="147795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16444" y="1029487"/>
                  <a:ext cx="1520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ường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79607" y="929391"/>
                  <a:ext cx="13338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681036" y="656478"/>
                  <a:ext cx="140179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696396" y="1216594"/>
                  <a:ext cx="1489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Trọng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8950" y="1327326"/>
                  <a:ext cx="13457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Huyền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72850" y="3319861"/>
                  <a:ext cx="13185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63178" y="3324413"/>
                <a:ext cx="1276049" cy="337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Hiếu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77958" y="5232562"/>
              <a:ext cx="123476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89089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8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13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914" name="TextBox 913">
            <a:extLst>
              <a:ext uri="{FF2B5EF4-FFF2-40B4-BE49-F238E27FC236}">
                <a16:creationId xmlns="" xmlns:a16="http://schemas.microsoft.com/office/drawing/2014/main" id="{ADECA585-8253-4546-8B7C-1F49C2388E43}"/>
              </a:ext>
            </a:extLst>
          </p:cNvPr>
          <p:cNvSpPr txBox="1"/>
          <p:nvPr/>
        </p:nvSpPr>
        <p:spPr>
          <a:xfrm rot="11786564">
            <a:off x="5420687" y="2619897"/>
            <a:ext cx="125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5" name="TextBox 914">
            <a:extLst>
              <a:ext uri="{FF2B5EF4-FFF2-40B4-BE49-F238E27FC236}">
                <a16:creationId xmlns="" xmlns:a16="http://schemas.microsoft.com/office/drawing/2014/main" id="{2497EBA6-AE50-4C37-8378-B017DE31C4AF}"/>
              </a:ext>
            </a:extLst>
          </p:cNvPr>
          <p:cNvSpPr txBox="1"/>
          <p:nvPr/>
        </p:nvSpPr>
        <p:spPr>
          <a:xfrm rot="6880496">
            <a:off x="6610275" y="5164694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6" name="TextBox 915">
            <a:extLst>
              <a:ext uri="{FF2B5EF4-FFF2-40B4-BE49-F238E27FC236}">
                <a16:creationId xmlns="" xmlns:a16="http://schemas.microsoft.com/office/drawing/2014/main" id="{07F5739C-A16E-42A1-8B04-50737162A022}"/>
              </a:ext>
            </a:extLst>
          </p:cNvPr>
          <p:cNvSpPr txBox="1"/>
          <p:nvPr/>
        </p:nvSpPr>
        <p:spPr>
          <a:xfrm rot="380759">
            <a:off x="9748139" y="3306174"/>
            <a:ext cx="13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7" name="TextBox 916">
            <a:extLst>
              <a:ext uri="{FF2B5EF4-FFF2-40B4-BE49-F238E27FC236}">
                <a16:creationId xmlns="" xmlns:a16="http://schemas.microsoft.com/office/drawing/2014/main" id="{104BC20E-1464-4A64-A5C2-DA0B4F7F54DD}"/>
              </a:ext>
            </a:extLst>
          </p:cNvPr>
          <p:cNvSpPr txBox="1"/>
          <p:nvPr/>
        </p:nvSpPr>
        <p:spPr>
          <a:xfrm rot="16582325">
            <a:off x="7781223" y="883668"/>
            <a:ext cx="1217169" cy="3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67985" y="384154"/>
            <a:ext cx="5878734" cy="5726042"/>
            <a:chOff x="2380528" y="258444"/>
            <a:chExt cx="6442307" cy="627497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80528" y="258444"/>
              <a:ext cx="6442307" cy="6274971"/>
              <a:chOff x="2380528" y="124220"/>
              <a:chExt cx="6442307" cy="62749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80528" y="124220"/>
                <a:ext cx="6442307" cy="6274971"/>
                <a:chOff x="2380528" y="124220"/>
                <a:chExt cx="6442307" cy="6274971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511133" y="1443136"/>
                  <a:ext cx="12377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910082" y="1605094"/>
                  <a:ext cx="1068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59703" y="2033984"/>
                  <a:ext cx="144862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395531" y="2558798"/>
                  <a:ext cx="142730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275654" y="2941515"/>
                  <a:ext cx="147023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16392" y="3671729"/>
                  <a:ext cx="14018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Hằng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7016501" y="4334125"/>
                  <a:ext cx="12977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727272" y="4653788"/>
                  <a:ext cx="13051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Khuê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308687" y="4121820"/>
                  <a:ext cx="13794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508383" y="4933993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6467" y="5303838"/>
                  <a:ext cx="149506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Quý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Nhàn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776102" y="5253782"/>
                  <a:ext cx="13778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353924" y="5300275"/>
                  <a:ext cx="15740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Phong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261897" y="5462822"/>
                  <a:ext cx="15354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530009" y="5289233"/>
                  <a:ext cx="17590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My,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58618" y="5563882"/>
                  <a:ext cx="10816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132810" y="508019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Cát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694232" y="4446655"/>
                  <a:ext cx="13735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380528" y="4122921"/>
                  <a:ext cx="15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617193" y="3693940"/>
                  <a:ext cx="12735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400723" y="2998922"/>
                  <a:ext cx="12465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8634632">
                  <a:off x="3044122" y="4723025"/>
                  <a:ext cx="119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Trí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9625" y="1946430"/>
                  <a:ext cx="12421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67166" y="1647552"/>
                  <a:ext cx="13298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1162" y="1402149"/>
                  <a:ext cx="14095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72497" y="1168728"/>
                  <a:ext cx="11667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Thúy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01599" y="1045534"/>
                  <a:ext cx="147795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16444" y="1029487"/>
                  <a:ext cx="1520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ường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79607" y="929391"/>
                  <a:ext cx="13338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681036" y="656478"/>
                  <a:ext cx="140179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696396" y="1216594"/>
                  <a:ext cx="1489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Trọng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8950" y="1327326"/>
                  <a:ext cx="13457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Huyền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72850" y="3319861"/>
                  <a:ext cx="13185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63178" y="3324413"/>
                <a:ext cx="1276049" cy="337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Hiếu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77958" y="5232562"/>
              <a:ext cx="123476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89089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14" name="TextBox 913">
            <a:extLst>
              <a:ext uri="{FF2B5EF4-FFF2-40B4-BE49-F238E27FC236}">
                <a16:creationId xmlns="" xmlns:a16="http://schemas.microsoft.com/office/drawing/2014/main" id="{ADECA585-8253-4546-8B7C-1F49C2388E43}"/>
              </a:ext>
            </a:extLst>
          </p:cNvPr>
          <p:cNvSpPr txBox="1"/>
          <p:nvPr/>
        </p:nvSpPr>
        <p:spPr>
          <a:xfrm rot="11786564">
            <a:off x="5420687" y="2619897"/>
            <a:ext cx="125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5" name="TextBox 914">
            <a:extLst>
              <a:ext uri="{FF2B5EF4-FFF2-40B4-BE49-F238E27FC236}">
                <a16:creationId xmlns="" xmlns:a16="http://schemas.microsoft.com/office/drawing/2014/main" id="{2497EBA6-AE50-4C37-8378-B017DE31C4AF}"/>
              </a:ext>
            </a:extLst>
          </p:cNvPr>
          <p:cNvSpPr txBox="1"/>
          <p:nvPr/>
        </p:nvSpPr>
        <p:spPr>
          <a:xfrm rot="6880496">
            <a:off x="6610275" y="5164694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6" name="TextBox 915">
            <a:extLst>
              <a:ext uri="{FF2B5EF4-FFF2-40B4-BE49-F238E27FC236}">
                <a16:creationId xmlns="" xmlns:a16="http://schemas.microsoft.com/office/drawing/2014/main" id="{07F5739C-A16E-42A1-8B04-50737162A022}"/>
              </a:ext>
            </a:extLst>
          </p:cNvPr>
          <p:cNvSpPr txBox="1"/>
          <p:nvPr/>
        </p:nvSpPr>
        <p:spPr>
          <a:xfrm rot="380759">
            <a:off x="9748139" y="3306174"/>
            <a:ext cx="13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7" name="TextBox 916">
            <a:extLst>
              <a:ext uri="{FF2B5EF4-FFF2-40B4-BE49-F238E27FC236}">
                <a16:creationId xmlns="" xmlns:a16="http://schemas.microsoft.com/office/drawing/2014/main" id="{104BC20E-1464-4A64-A5C2-DA0B4F7F54DD}"/>
              </a:ext>
            </a:extLst>
          </p:cNvPr>
          <p:cNvSpPr txBox="1"/>
          <p:nvPr/>
        </p:nvSpPr>
        <p:spPr>
          <a:xfrm rot="16582325">
            <a:off x="7781223" y="883668"/>
            <a:ext cx="1217169" cy="3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8" name="Straight Connector 917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9" name="Straight Connector 918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" name="Group 922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393518"/>
            <a:ext cx="4128537" cy="2941114"/>
            <a:chOff x="390285" y="121110"/>
            <a:chExt cx="4128537" cy="2941114"/>
          </a:xfrm>
        </p:grpSpPr>
        <p:grpSp>
          <p:nvGrpSpPr>
            <p:cNvPr id="924" name="Group 923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26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7" name="TextBox 926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9 + 6 = ?</a:t>
                </a:r>
              </a:p>
            </p:txBody>
          </p:sp>
        </p:grpSp>
        <p:pic>
          <p:nvPicPr>
            <p:cNvPr id="925" name="Picture 924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sp>
        <p:nvSpPr>
          <p:cNvPr id="928" name="Hexagon 927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310982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15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26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67985" y="384154"/>
            <a:ext cx="5878734" cy="5726042"/>
            <a:chOff x="2380528" y="258444"/>
            <a:chExt cx="6442307" cy="627497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80528" y="258444"/>
              <a:ext cx="6442307" cy="6274971"/>
              <a:chOff x="2380528" y="124220"/>
              <a:chExt cx="6442307" cy="62749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80528" y="124220"/>
                <a:ext cx="6442307" cy="6274971"/>
                <a:chOff x="2380528" y="124220"/>
                <a:chExt cx="6442307" cy="6274971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511133" y="1443136"/>
                  <a:ext cx="12377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910082" y="1605094"/>
                  <a:ext cx="1068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59703" y="2033984"/>
                  <a:ext cx="144862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395531" y="2558798"/>
                  <a:ext cx="142730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275654" y="2941515"/>
                  <a:ext cx="147023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16392" y="3671729"/>
                  <a:ext cx="14018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Hằng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7016501" y="4334125"/>
                  <a:ext cx="12977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727272" y="4653788"/>
                  <a:ext cx="13051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Khuê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308687" y="4121820"/>
                  <a:ext cx="13794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508383" y="4933993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6467" y="5303838"/>
                  <a:ext cx="149506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Quý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Nhàn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776102" y="5253782"/>
                  <a:ext cx="13778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353924" y="5300275"/>
                  <a:ext cx="15740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Phong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261897" y="5462822"/>
                  <a:ext cx="15354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530009" y="5289233"/>
                  <a:ext cx="17590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My,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58618" y="5563882"/>
                  <a:ext cx="10816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132810" y="508019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Cát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694232" y="4446655"/>
                  <a:ext cx="13735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380528" y="4122921"/>
                  <a:ext cx="15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617193" y="3693940"/>
                  <a:ext cx="12735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400723" y="2998922"/>
                  <a:ext cx="12465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8634632">
                  <a:off x="3044122" y="4723025"/>
                  <a:ext cx="119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Trí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9625" y="1946430"/>
                  <a:ext cx="12421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67166" y="1647552"/>
                  <a:ext cx="13298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1162" y="1402149"/>
                  <a:ext cx="14095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72497" y="1168728"/>
                  <a:ext cx="11667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Thúy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01599" y="1045534"/>
                  <a:ext cx="147795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16444" y="1029487"/>
                  <a:ext cx="1520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ường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79607" y="929391"/>
                  <a:ext cx="13338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681036" y="656478"/>
                  <a:ext cx="140179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696396" y="1216594"/>
                  <a:ext cx="1489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Trọng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8950" y="1327326"/>
                  <a:ext cx="13457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Huyền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72850" y="3319861"/>
                  <a:ext cx="13185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63178" y="3324413"/>
                <a:ext cx="1276049" cy="337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Hiếu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77958" y="5232562"/>
              <a:ext cx="123476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89089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14" name="TextBox 913">
            <a:extLst>
              <a:ext uri="{FF2B5EF4-FFF2-40B4-BE49-F238E27FC236}">
                <a16:creationId xmlns="" xmlns:a16="http://schemas.microsoft.com/office/drawing/2014/main" id="{ADECA585-8253-4546-8B7C-1F49C2388E43}"/>
              </a:ext>
            </a:extLst>
          </p:cNvPr>
          <p:cNvSpPr txBox="1"/>
          <p:nvPr/>
        </p:nvSpPr>
        <p:spPr>
          <a:xfrm rot="11786564">
            <a:off x="5420687" y="2619897"/>
            <a:ext cx="125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5" name="TextBox 914">
            <a:extLst>
              <a:ext uri="{FF2B5EF4-FFF2-40B4-BE49-F238E27FC236}">
                <a16:creationId xmlns="" xmlns:a16="http://schemas.microsoft.com/office/drawing/2014/main" id="{2497EBA6-AE50-4C37-8378-B017DE31C4AF}"/>
              </a:ext>
            </a:extLst>
          </p:cNvPr>
          <p:cNvSpPr txBox="1"/>
          <p:nvPr/>
        </p:nvSpPr>
        <p:spPr>
          <a:xfrm rot="6880496">
            <a:off x="6610275" y="5164694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6" name="TextBox 915">
            <a:extLst>
              <a:ext uri="{FF2B5EF4-FFF2-40B4-BE49-F238E27FC236}">
                <a16:creationId xmlns="" xmlns:a16="http://schemas.microsoft.com/office/drawing/2014/main" id="{07F5739C-A16E-42A1-8B04-50737162A022}"/>
              </a:ext>
            </a:extLst>
          </p:cNvPr>
          <p:cNvSpPr txBox="1"/>
          <p:nvPr/>
        </p:nvSpPr>
        <p:spPr>
          <a:xfrm rot="380759">
            <a:off x="9748139" y="3306174"/>
            <a:ext cx="13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7" name="TextBox 916">
            <a:extLst>
              <a:ext uri="{FF2B5EF4-FFF2-40B4-BE49-F238E27FC236}">
                <a16:creationId xmlns="" xmlns:a16="http://schemas.microsoft.com/office/drawing/2014/main" id="{104BC20E-1464-4A64-A5C2-DA0B4F7F54DD}"/>
              </a:ext>
            </a:extLst>
          </p:cNvPr>
          <p:cNvSpPr txBox="1"/>
          <p:nvPr/>
        </p:nvSpPr>
        <p:spPr>
          <a:xfrm rot="16582325">
            <a:off x="7781223" y="883668"/>
            <a:ext cx="1217169" cy="3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8" name="Group 917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919" name="Group 918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24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5" name="TextBox 924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</a:rPr>
                  <a:t>6 + 5 = ?</a:t>
                </a:r>
              </a:p>
            </p:txBody>
          </p:sp>
        </p:grpSp>
        <p:pic>
          <p:nvPicPr>
            <p:cNvPr id="923" name="Picture 922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6" name="Straight Connector 925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7" name="Straight Connector 926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" name="Hexagon 927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60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67985" y="384154"/>
            <a:ext cx="5878734" cy="5726042"/>
            <a:chOff x="2380528" y="258444"/>
            <a:chExt cx="6442307" cy="627497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80528" y="258444"/>
              <a:ext cx="6442307" cy="6274971"/>
              <a:chOff x="2380528" y="124220"/>
              <a:chExt cx="6442307" cy="62749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80528" y="124220"/>
                <a:ext cx="6442307" cy="6274971"/>
                <a:chOff x="2380528" y="124220"/>
                <a:chExt cx="6442307" cy="6274971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511133" y="1443136"/>
                  <a:ext cx="12377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910082" y="1605094"/>
                  <a:ext cx="1068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59703" y="2033984"/>
                  <a:ext cx="144862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395531" y="2558798"/>
                  <a:ext cx="142730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275654" y="2941515"/>
                  <a:ext cx="147023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16392" y="3671729"/>
                  <a:ext cx="14018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Hằng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7016501" y="4334125"/>
                  <a:ext cx="12977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727272" y="4653788"/>
                  <a:ext cx="13051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Khuê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308687" y="4121820"/>
                  <a:ext cx="13794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508383" y="4933993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6467" y="5303838"/>
                  <a:ext cx="149506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Quý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Nhàn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776102" y="5253782"/>
                  <a:ext cx="13778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353924" y="5300275"/>
                  <a:ext cx="15740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Phong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261897" y="5462822"/>
                  <a:ext cx="15354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530009" y="5289233"/>
                  <a:ext cx="17590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My,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58618" y="5563882"/>
                  <a:ext cx="10816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132810" y="508019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Cát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694232" y="4446655"/>
                  <a:ext cx="13735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380528" y="4122921"/>
                  <a:ext cx="15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617193" y="3693940"/>
                  <a:ext cx="12735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400723" y="2998922"/>
                  <a:ext cx="12465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8634632">
                  <a:off x="3044122" y="4723025"/>
                  <a:ext cx="119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Trí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9625" y="1946430"/>
                  <a:ext cx="12421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67166" y="1647552"/>
                  <a:ext cx="13298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1162" y="1402149"/>
                  <a:ext cx="14095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72497" y="1168728"/>
                  <a:ext cx="11667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Thúy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01599" y="1045534"/>
                  <a:ext cx="147795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16444" y="1029487"/>
                  <a:ext cx="1520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ường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79607" y="929391"/>
                  <a:ext cx="13338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681036" y="656478"/>
                  <a:ext cx="140179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696396" y="1216594"/>
                  <a:ext cx="1489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Trọng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8950" y="1327326"/>
                  <a:ext cx="13457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Huyền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72850" y="3319861"/>
                  <a:ext cx="13185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63178" y="3324413"/>
                <a:ext cx="1276049" cy="337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Hiếu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77958" y="5232562"/>
              <a:ext cx="123476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89089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14" name="TextBox 913">
            <a:extLst>
              <a:ext uri="{FF2B5EF4-FFF2-40B4-BE49-F238E27FC236}">
                <a16:creationId xmlns="" xmlns:a16="http://schemas.microsoft.com/office/drawing/2014/main" id="{ADECA585-8253-4546-8B7C-1F49C2388E43}"/>
              </a:ext>
            </a:extLst>
          </p:cNvPr>
          <p:cNvSpPr txBox="1"/>
          <p:nvPr/>
        </p:nvSpPr>
        <p:spPr>
          <a:xfrm rot="11786564">
            <a:off x="5420687" y="2619897"/>
            <a:ext cx="125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5" name="TextBox 914">
            <a:extLst>
              <a:ext uri="{FF2B5EF4-FFF2-40B4-BE49-F238E27FC236}">
                <a16:creationId xmlns="" xmlns:a16="http://schemas.microsoft.com/office/drawing/2014/main" id="{2497EBA6-AE50-4C37-8378-B017DE31C4AF}"/>
              </a:ext>
            </a:extLst>
          </p:cNvPr>
          <p:cNvSpPr txBox="1"/>
          <p:nvPr/>
        </p:nvSpPr>
        <p:spPr>
          <a:xfrm rot="6880496">
            <a:off x="6610275" y="5164694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6" name="TextBox 915">
            <a:extLst>
              <a:ext uri="{FF2B5EF4-FFF2-40B4-BE49-F238E27FC236}">
                <a16:creationId xmlns="" xmlns:a16="http://schemas.microsoft.com/office/drawing/2014/main" id="{07F5739C-A16E-42A1-8B04-50737162A022}"/>
              </a:ext>
            </a:extLst>
          </p:cNvPr>
          <p:cNvSpPr txBox="1"/>
          <p:nvPr/>
        </p:nvSpPr>
        <p:spPr>
          <a:xfrm rot="380759">
            <a:off x="9748139" y="3306174"/>
            <a:ext cx="13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7" name="TextBox 916">
            <a:extLst>
              <a:ext uri="{FF2B5EF4-FFF2-40B4-BE49-F238E27FC236}">
                <a16:creationId xmlns="" xmlns:a16="http://schemas.microsoft.com/office/drawing/2014/main" id="{104BC20E-1464-4A64-A5C2-DA0B4F7F54DD}"/>
              </a:ext>
            </a:extLst>
          </p:cNvPr>
          <p:cNvSpPr txBox="1"/>
          <p:nvPr/>
        </p:nvSpPr>
        <p:spPr>
          <a:xfrm rot="16582325">
            <a:off x="7781223" y="883668"/>
            <a:ext cx="1217169" cy="3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8" name="Group 917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919" name="Group 918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24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5" name="TextBox 924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7 + 4 = ?</a:t>
                </a:r>
              </a:p>
            </p:txBody>
          </p:sp>
        </p:grpSp>
        <p:pic>
          <p:nvPicPr>
            <p:cNvPr id="923" name="Picture 922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6" name="Straight Connector 925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7" name="Straight Connector 926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" name="Hexagon 927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60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67985" y="384154"/>
            <a:ext cx="5878734" cy="5726042"/>
            <a:chOff x="2380528" y="258444"/>
            <a:chExt cx="6442307" cy="627497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80528" y="258444"/>
              <a:ext cx="6442307" cy="6274971"/>
              <a:chOff x="2380528" y="124220"/>
              <a:chExt cx="6442307" cy="62749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80528" y="124220"/>
                <a:ext cx="6442307" cy="6274971"/>
                <a:chOff x="2380528" y="124220"/>
                <a:chExt cx="6442307" cy="6274971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511133" y="1443136"/>
                  <a:ext cx="12377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910082" y="1605094"/>
                  <a:ext cx="1068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59703" y="2033984"/>
                  <a:ext cx="144862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395531" y="2558798"/>
                  <a:ext cx="142730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275654" y="2941515"/>
                  <a:ext cx="147023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16392" y="3671729"/>
                  <a:ext cx="14018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Hằng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7016501" y="4334125"/>
                  <a:ext cx="12977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727272" y="4653788"/>
                  <a:ext cx="13051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Khuê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308687" y="4121820"/>
                  <a:ext cx="13794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508383" y="4933993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6467" y="5303838"/>
                  <a:ext cx="149506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Quý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Nhàn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776102" y="5253782"/>
                  <a:ext cx="13778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353924" y="5300275"/>
                  <a:ext cx="15740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Phong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261897" y="5462822"/>
                  <a:ext cx="15354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530009" y="5289233"/>
                  <a:ext cx="17590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My,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58618" y="5563882"/>
                  <a:ext cx="10816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132810" y="508019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Cát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694232" y="4446655"/>
                  <a:ext cx="13735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380528" y="4122921"/>
                  <a:ext cx="15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617193" y="3693940"/>
                  <a:ext cx="12735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400723" y="2998922"/>
                  <a:ext cx="12465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8634632">
                  <a:off x="3044122" y="4723025"/>
                  <a:ext cx="119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Trí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9625" y="1946430"/>
                  <a:ext cx="12421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67166" y="1647552"/>
                  <a:ext cx="13298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1162" y="1402149"/>
                  <a:ext cx="14095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72497" y="1168728"/>
                  <a:ext cx="11667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Thúy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01599" y="1045534"/>
                  <a:ext cx="147795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16444" y="1029487"/>
                  <a:ext cx="1520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ường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79607" y="929391"/>
                  <a:ext cx="13338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681036" y="656478"/>
                  <a:ext cx="140179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696396" y="1216594"/>
                  <a:ext cx="1489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Trọng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8950" y="1327326"/>
                  <a:ext cx="13457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Huyền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72850" y="3319861"/>
                  <a:ext cx="13185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63178" y="3324413"/>
                <a:ext cx="1276049" cy="337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Hiếu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77958" y="5232562"/>
              <a:ext cx="123476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89089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14" name="TextBox 913">
            <a:extLst>
              <a:ext uri="{FF2B5EF4-FFF2-40B4-BE49-F238E27FC236}">
                <a16:creationId xmlns="" xmlns:a16="http://schemas.microsoft.com/office/drawing/2014/main" id="{ADECA585-8253-4546-8B7C-1F49C2388E43}"/>
              </a:ext>
            </a:extLst>
          </p:cNvPr>
          <p:cNvSpPr txBox="1"/>
          <p:nvPr/>
        </p:nvSpPr>
        <p:spPr>
          <a:xfrm rot="11786564">
            <a:off x="5420687" y="2619897"/>
            <a:ext cx="125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5" name="TextBox 914">
            <a:extLst>
              <a:ext uri="{FF2B5EF4-FFF2-40B4-BE49-F238E27FC236}">
                <a16:creationId xmlns="" xmlns:a16="http://schemas.microsoft.com/office/drawing/2014/main" id="{2497EBA6-AE50-4C37-8378-B017DE31C4AF}"/>
              </a:ext>
            </a:extLst>
          </p:cNvPr>
          <p:cNvSpPr txBox="1"/>
          <p:nvPr/>
        </p:nvSpPr>
        <p:spPr>
          <a:xfrm rot="6880496">
            <a:off x="6610275" y="5164694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6" name="TextBox 915">
            <a:extLst>
              <a:ext uri="{FF2B5EF4-FFF2-40B4-BE49-F238E27FC236}">
                <a16:creationId xmlns="" xmlns:a16="http://schemas.microsoft.com/office/drawing/2014/main" id="{07F5739C-A16E-42A1-8B04-50737162A022}"/>
              </a:ext>
            </a:extLst>
          </p:cNvPr>
          <p:cNvSpPr txBox="1"/>
          <p:nvPr/>
        </p:nvSpPr>
        <p:spPr>
          <a:xfrm rot="380759">
            <a:off x="9748139" y="3306174"/>
            <a:ext cx="13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7" name="TextBox 916">
            <a:extLst>
              <a:ext uri="{FF2B5EF4-FFF2-40B4-BE49-F238E27FC236}">
                <a16:creationId xmlns="" xmlns:a16="http://schemas.microsoft.com/office/drawing/2014/main" id="{104BC20E-1464-4A64-A5C2-DA0B4F7F54DD}"/>
              </a:ext>
            </a:extLst>
          </p:cNvPr>
          <p:cNvSpPr txBox="1"/>
          <p:nvPr/>
        </p:nvSpPr>
        <p:spPr>
          <a:xfrm rot="16582325">
            <a:off x="7781223" y="883668"/>
            <a:ext cx="1217169" cy="3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8" name="Group 917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919" name="Group 918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24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5" name="TextBox 924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8 + 6 = ?</a:t>
                </a:r>
              </a:p>
            </p:txBody>
          </p:sp>
        </p:grpSp>
        <p:pic>
          <p:nvPicPr>
            <p:cNvPr id="923" name="Picture 922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6" name="Straight Connector 925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7" name="Straight Connector 926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" name="Hexagon 927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60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67985" y="384154"/>
            <a:ext cx="5878734" cy="5726042"/>
            <a:chOff x="2380528" y="258444"/>
            <a:chExt cx="6442307" cy="627497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80528" y="258444"/>
              <a:ext cx="6442307" cy="6274971"/>
              <a:chOff x="2380528" y="124220"/>
              <a:chExt cx="6442307" cy="627497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80528" y="124220"/>
                <a:ext cx="6442307" cy="6274971"/>
                <a:chOff x="2380528" y="124220"/>
                <a:chExt cx="6442307" cy="6274971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=""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=""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=""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=""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=""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=""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=""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=""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=""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=""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=""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=""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=""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=""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=""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=""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=""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=""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=""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=""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=""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=""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=""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=""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=""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=""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=""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=""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=""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=""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=""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=""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=""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=""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=""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=""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=""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=""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=""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=""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=""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=""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=""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=""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=""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=""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=""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=""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=""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=""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=""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=""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=""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=""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=""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=""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=""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=""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=""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=""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=""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=""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=""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=""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=""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=""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=""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=""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=""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=""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=""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=""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=""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=""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=""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=""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=""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=""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=""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=""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=""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=""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=""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=""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=""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=""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=""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=""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=""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=""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=""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=""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=""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=""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=""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=""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=""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=""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=""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=""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=""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=""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=""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=""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=""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=""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=""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=""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=""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=""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=""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=""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=""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=""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=""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=""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=""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=""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=""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=""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=""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=""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=""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=""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=""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=""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=""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=""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=""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=""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=""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=""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=""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=""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=""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=""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=""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=""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=""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=""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=""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=""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=""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=""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=""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=""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=""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=""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=""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=""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=""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=""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=""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=""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=""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=""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=""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=""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=""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=""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=""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=""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=""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=""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=""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=""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=""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=""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=""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=""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=""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=""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=""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=""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=""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=""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=""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=""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=""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=""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=""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=""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=""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=""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=""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=""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=""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=""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=""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=""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=""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=""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=""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=""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=""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=""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=""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=""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=""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=""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=""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=""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=""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=""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=""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=""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=""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=""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=""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=""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=""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=""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=""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=""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=""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=""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=""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=""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=""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=""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=""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=""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=""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=""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=""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=""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=""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=""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=""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=""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=""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=""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=""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=""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=""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=""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=""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=""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=""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=""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=""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=""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=""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=""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=""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=""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=""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=""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=""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=""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=""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=""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=""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=""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=""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=""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=""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=""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=""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=""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=""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=""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=""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=""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=""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=""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=""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=""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=""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=""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=""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=""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=""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=""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=""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=""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=""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=""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=""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=""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=""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=""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=""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=""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=""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=""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=""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=""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=""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=""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=""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=""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=""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=""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=""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=""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=""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=""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=""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=""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=""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=""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=""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=""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=""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=""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=""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=""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=""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=""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=""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=""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=""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=""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=""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=""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=""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=""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=""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=""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=""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=""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=""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=""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=""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=""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=""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=""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=""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=""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=""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=""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=""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=""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=""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=""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=""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=""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=""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=""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=""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=""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=""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=""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=""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=""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=""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=""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=""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=""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=""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=""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=""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=""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=""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=""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=""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=""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=""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=""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=""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=""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=""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=""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=""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=""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=""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=""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=""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=""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=""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=""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=""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=""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=""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=""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=""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=""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=""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=""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=""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=""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=""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=""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=""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=""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=""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=""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=""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=""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=""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=""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=""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=""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=""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=""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=""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=""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=""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=""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=""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=""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=""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=""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=""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=""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=""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=""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=""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=""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=""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=""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=""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=""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=""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=""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=""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=""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=""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=""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=""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=""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=""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=""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=""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=""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=""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=""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=""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=""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=""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=""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=""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=""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=""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=""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=""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=""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=""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=""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=""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=""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=""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=""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=""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=""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=""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=""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=""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=""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=""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=""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=""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=""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=""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=""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=""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=""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=""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=""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=""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=""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=""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=""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=""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=""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=""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=""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=""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=""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=""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=""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=""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=""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=""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=""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=""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=""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=""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=""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=""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=""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=""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=""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=""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=""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=""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=""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=""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=""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=""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=""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=""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=""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=""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=""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=""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=""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=""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=""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=""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=""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=""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=""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=""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=""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=""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=""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=""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=""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=""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=""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=""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=""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=""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=""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=""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=""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=""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=""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=""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=""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=""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=""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=""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=""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=""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=""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=""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=""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=""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=""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=""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=""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=""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=""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=""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=""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=""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=""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=""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=""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=""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=""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=""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=""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=""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=""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=""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=""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=""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=""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=""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=""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=""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=""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=""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=""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=""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=""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=""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=""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=""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=""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=""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=""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=""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=""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=""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=""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=""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=""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=""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=""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=""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=""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=""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=""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=""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=""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=""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=""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=""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=""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=""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=""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=""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=""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=""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=""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=""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=""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=""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=""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=""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=""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=""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=""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=""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=""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=""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=""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=""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=""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=""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=""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=""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=""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=""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=""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=""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=""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=""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=""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=""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=""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=""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=""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=""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=""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=""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=""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=""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=""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=""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=""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=""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=""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=""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=""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=""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=""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=""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=""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=""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=""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=""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=""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=""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=""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=""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=""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=""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=""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=""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=""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=""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=""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=""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=""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=""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=""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=""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=""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=""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=""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=""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=""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=""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=""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=""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=""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=""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=""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=""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=""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=""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=""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=""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=""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=""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=""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=""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=""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=""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=""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=""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=""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=""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=""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=""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=""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=""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=""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=""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=""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=""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=""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=""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=""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=""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=""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=""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=""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=""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=""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=""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=""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=""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=""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=""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=""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=""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=""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=""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=""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=""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=""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=""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=""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=""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=""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=""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=""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=""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=""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=""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=""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=""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=""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=""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=""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=""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=""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=""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=""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=""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=""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=""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=""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=""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=""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=""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=""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=""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=""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=""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=""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=""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=""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=""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=""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=""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=""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=""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=""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=""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=""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=""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=""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=""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=""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=""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=""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=""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=""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=""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=""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=""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=""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=""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=""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=""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=""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=""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=""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=""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=""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=""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=""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=""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=""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=""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=""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=""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=""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=""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511133" y="1443136"/>
                  <a:ext cx="12377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=""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910082" y="1605094"/>
                  <a:ext cx="106894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=""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59703" y="2033984"/>
                  <a:ext cx="144862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=""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=""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395531" y="2558798"/>
                  <a:ext cx="142730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=""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275654" y="2941515"/>
                  <a:ext cx="147023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Quang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=""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16392" y="3671729"/>
                  <a:ext cx="140184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Hằng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=""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7016501" y="4334125"/>
                  <a:ext cx="12977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=""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727272" y="4653788"/>
                  <a:ext cx="13051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Khuê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=""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308687" y="4121820"/>
                  <a:ext cx="137948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=""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508383" y="4933993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=""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6467" y="5303838"/>
                  <a:ext cx="149506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Quý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Nhàn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=""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776102" y="5253782"/>
                  <a:ext cx="13778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=""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353924" y="5300275"/>
                  <a:ext cx="157407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Chấn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Phong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=""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261897" y="5462822"/>
                  <a:ext cx="15354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=""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530009" y="5289233"/>
                  <a:ext cx="17590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My,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Hải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=""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58618" y="5563882"/>
                  <a:ext cx="108168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=""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132810" y="508019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Cát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=""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694232" y="4446655"/>
                  <a:ext cx="13735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Huy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=""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380528" y="4122921"/>
                  <a:ext cx="15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=""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617193" y="3693940"/>
                  <a:ext cx="127356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=""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400723" y="2998922"/>
                  <a:ext cx="124653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ân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=""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=""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8634632">
                  <a:off x="3044122" y="4723025"/>
                  <a:ext cx="119332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Trí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=""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9625" y="1946430"/>
                  <a:ext cx="12421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Minh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=""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67166" y="1647552"/>
                  <a:ext cx="13298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=""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1162" y="1402149"/>
                  <a:ext cx="14095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=""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72497" y="1168728"/>
                  <a:ext cx="11667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Thúy</a:t>
                  </a:r>
                  <a:r>
                    <a:rPr lang="en-US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=""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01599" y="1045534"/>
                  <a:ext cx="147795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=""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16444" y="1029487"/>
                  <a:ext cx="15202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</a:t>
                  </a:r>
                  <a:r>
                    <a:rPr lang="vi-VN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ường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=""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79607" y="929391"/>
                  <a:ext cx="133385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=""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681036" y="656478"/>
                  <a:ext cx="140179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=""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696396" y="1216594"/>
                  <a:ext cx="1489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Trọng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=""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88950" y="1327326"/>
                  <a:ext cx="13457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Huyền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Anh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=""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72850" y="3319861"/>
                  <a:ext cx="131851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=""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63178" y="3324413"/>
                <a:ext cx="1276049" cy="337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Hiếu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=""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77958" y="5232562"/>
              <a:ext cx="123476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=""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=""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=""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=""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=""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=""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=""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=""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=""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=""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=""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=""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=""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=""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=""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=""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=""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=""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=""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=""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=""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=""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=""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=""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=""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=""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=""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=""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=""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=""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=""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=""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=""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=""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=""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=""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=""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=""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=""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=""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=""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=""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89089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=""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14" name="TextBox 913">
            <a:extLst>
              <a:ext uri="{FF2B5EF4-FFF2-40B4-BE49-F238E27FC236}">
                <a16:creationId xmlns="" xmlns:a16="http://schemas.microsoft.com/office/drawing/2014/main" id="{ADECA585-8253-4546-8B7C-1F49C2388E43}"/>
              </a:ext>
            </a:extLst>
          </p:cNvPr>
          <p:cNvSpPr txBox="1"/>
          <p:nvPr/>
        </p:nvSpPr>
        <p:spPr>
          <a:xfrm rot="11786564">
            <a:off x="5420687" y="2619897"/>
            <a:ext cx="125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5" name="TextBox 914">
            <a:extLst>
              <a:ext uri="{FF2B5EF4-FFF2-40B4-BE49-F238E27FC236}">
                <a16:creationId xmlns="" xmlns:a16="http://schemas.microsoft.com/office/drawing/2014/main" id="{2497EBA6-AE50-4C37-8378-B017DE31C4AF}"/>
              </a:ext>
            </a:extLst>
          </p:cNvPr>
          <p:cNvSpPr txBox="1"/>
          <p:nvPr/>
        </p:nvSpPr>
        <p:spPr>
          <a:xfrm rot="6880496">
            <a:off x="6610275" y="5164694"/>
            <a:ext cx="14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6" name="TextBox 915">
            <a:extLst>
              <a:ext uri="{FF2B5EF4-FFF2-40B4-BE49-F238E27FC236}">
                <a16:creationId xmlns="" xmlns:a16="http://schemas.microsoft.com/office/drawing/2014/main" id="{07F5739C-A16E-42A1-8B04-50737162A022}"/>
              </a:ext>
            </a:extLst>
          </p:cNvPr>
          <p:cNvSpPr txBox="1"/>
          <p:nvPr/>
        </p:nvSpPr>
        <p:spPr>
          <a:xfrm rot="380759">
            <a:off x="9748139" y="3306174"/>
            <a:ext cx="13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7" name="TextBox 916">
            <a:extLst>
              <a:ext uri="{FF2B5EF4-FFF2-40B4-BE49-F238E27FC236}">
                <a16:creationId xmlns="" xmlns:a16="http://schemas.microsoft.com/office/drawing/2014/main" id="{104BC20E-1464-4A64-A5C2-DA0B4F7F54DD}"/>
              </a:ext>
            </a:extLst>
          </p:cNvPr>
          <p:cNvSpPr txBox="1"/>
          <p:nvPr/>
        </p:nvSpPr>
        <p:spPr>
          <a:xfrm rot="16582325">
            <a:off x="7781223" y="883668"/>
            <a:ext cx="1217169" cy="3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8" name="Group 917">
            <a:extLst>
              <a:ext uri="{FF2B5EF4-FFF2-40B4-BE49-F238E27FC236}">
                <a16:creationId xmlns=""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461395" cy="2693168"/>
            <a:chOff x="57427" y="369056"/>
            <a:chExt cx="4461395" cy="2693168"/>
          </a:xfrm>
        </p:grpSpPr>
        <p:pic>
          <p:nvPicPr>
            <p:cNvPr id="919" name="Picture 918">
              <a:extLst>
                <a:ext uri="{FF2B5EF4-FFF2-40B4-BE49-F238E27FC236}">
                  <a16:creationId xmlns=""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923" name="Group 922">
              <a:extLst>
                <a:ext uri="{FF2B5EF4-FFF2-40B4-BE49-F238E27FC236}">
                  <a16:creationId xmlns=""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24" name="Rectangle: Rounded Corners 8">
                <a:extLst>
                  <a:ext uri="{FF2B5EF4-FFF2-40B4-BE49-F238E27FC236}">
                    <a16:creationId xmlns=""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5" name="TextBox 924">
                <a:extLst>
                  <a:ext uri="{FF2B5EF4-FFF2-40B4-BE49-F238E27FC236}">
                    <a16:creationId xmlns=""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</a:rPr>
                  <a:t>9 + 4 = ?</a:t>
                </a:r>
              </a:p>
            </p:txBody>
          </p:sp>
        </p:grpSp>
      </p:grpSp>
      <p:cxnSp>
        <p:nvCxnSpPr>
          <p:cNvPr id="926" name="Straight Connector 925">
            <a:extLst>
              <a:ext uri="{FF2B5EF4-FFF2-40B4-BE49-F238E27FC236}">
                <a16:creationId xmlns=""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7" name="Straight Connector 926">
            <a:extLst>
              <a:ext uri="{FF2B5EF4-FFF2-40B4-BE49-F238E27FC236}">
                <a16:creationId xmlns=""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" name="Hexagon 927">
            <a:extLst>
              <a:ext uri="{FF2B5EF4-FFF2-40B4-BE49-F238E27FC236}">
                <a16:creationId xmlns=""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13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60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994</Words>
  <Application>Microsoft Office PowerPoint</Application>
  <PresentationFormat>Custom</PresentationFormat>
  <Paragraphs>333</Paragraphs>
  <Slides>21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312</cp:revision>
  <dcterms:created xsi:type="dcterms:W3CDTF">2021-02-20T02:56:00Z</dcterms:created>
  <dcterms:modified xsi:type="dcterms:W3CDTF">2025-10-03T12:22:34Z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