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7"/>
  </p:notesMasterIdLst>
  <p:sldIdLst>
    <p:sldId id="291" r:id="rId3"/>
    <p:sldId id="315" r:id="rId4"/>
    <p:sldId id="323" r:id="rId5"/>
    <p:sldId id="327" r:id="rId6"/>
    <p:sldId id="329" r:id="rId7"/>
    <p:sldId id="336" r:id="rId8"/>
    <p:sldId id="324" r:id="rId9"/>
    <p:sldId id="325" r:id="rId10"/>
    <p:sldId id="326" r:id="rId11"/>
    <p:sldId id="330" r:id="rId12"/>
    <p:sldId id="334" r:id="rId13"/>
    <p:sldId id="332" r:id="rId14"/>
    <p:sldId id="335" r:id="rId15"/>
    <p:sldId id="33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xmlns="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90" d="100"/>
          <a:sy n="90" d="100"/>
        </p:scale>
        <p:origin x="-72" y="5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51463-38AD-44D0-82E0-22F178E5D11E}" type="datetimeFigureOut">
              <a:rPr lang="en-US" smtClean="0"/>
              <a:t>29/09/2025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05E7F-62A9-4701-BFC2-BAF91B980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75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9611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9611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4663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7796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372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Nguyễn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Thị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Tuyết</a:t>
            </a:r>
            <a:r>
              <a:rPr lang="en-US" dirty="0">
                <a:sym typeface="+mn-ea"/>
              </a:rPr>
              <a:t> Nga – TH Mai </a:t>
            </a:r>
            <a:r>
              <a:rPr lang="en-US" dirty="0" err="1">
                <a:sym typeface="+mn-ea"/>
              </a:rPr>
              <a:t>Động</a:t>
            </a:r>
            <a:r>
              <a:rPr lang="en-US" dirty="0">
                <a:sym typeface="+mn-ea"/>
              </a:rPr>
              <a:t> – </a:t>
            </a:r>
            <a:r>
              <a:rPr lang="en-US" dirty="0" err="1">
                <a:sym typeface="+mn-ea"/>
              </a:rPr>
              <a:t>Hoàng</a:t>
            </a:r>
            <a:r>
              <a:rPr lang="en-US" dirty="0">
                <a:sym typeface="+mn-ea"/>
              </a:rPr>
              <a:t> Mai – HN.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221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88972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5579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584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656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94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62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8392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280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307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151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979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494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093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64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996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783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689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567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801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329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2025/9/29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034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2025/9/29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303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2025/9/29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621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774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478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  <a:t>2025/9/29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013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97" r:id="rId12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23671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dinhphuong110993@gmail.com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17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2.pn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9.png"/><Relationship Id="rId3" Type="http://schemas.openxmlformats.org/officeDocument/2006/relationships/image" Target="../media/image21.png"/><Relationship Id="rId7" Type="http://schemas.openxmlformats.org/officeDocument/2006/relationships/image" Target="../media/image16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13.png"/><Relationship Id="rId5" Type="http://schemas.openxmlformats.org/officeDocument/2006/relationships/image" Target="../media/image28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24.png"/><Relationship Id="rId1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4" b="10434"/>
          <a:stretch>
            <a:fillRect/>
          </a:stretch>
        </p:blipFill>
        <p:spPr bwMode="auto">
          <a:xfrm>
            <a:off x="0" y="0"/>
            <a:ext cx="12199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13" b="20813"/>
          <a:stretch>
            <a:fillRect/>
          </a:stretch>
        </p:blipFill>
        <p:spPr bwMode="auto">
          <a:xfrm>
            <a:off x="0" y="-202512"/>
            <a:ext cx="12207876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527050" y="4214813"/>
            <a:ext cx="106029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ctr" eaLnBrk="1" hangingPunct="1"/>
            <a:r>
              <a:rPr lang="en-US" altLang="zh-CN" sz="7200" b="1"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</a:rPr>
              <a:t>Xin chào tất cả các con!</a:t>
            </a:r>
            <a:endParaRPr lang="zh-CN" altLang="en-US" sz="7200" b="1">
              <a:latin typeface="HP001 4 hàng" panose="020B0603050302020204" pitchFamily="34" charset="0"/>
              <a:ea typeface="字魂17号-萌趣果冻体"/>
              <a:cs typeface="Times New Roman" panose="02020603050405020304" pitchFamily="18" charset="0"/>
            </a:endParaRPr>
          </a:p>
        </p:txBody>
      </p:sp>
      <p:pic>
        <p:nvPicPr>
          <p:cNvPr id="6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2512"/>
            <a:ext cx="1412204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70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B1A7E20-B286-42D8-B6E7-87F3A8980C2B}"/>
              </a:ext>
            </a:extLst>
          </p:cNvPr>
          <p:cNvSpPr txBox="1"/>
          <p:nvPr/>
        </p:nvSpPr>
        <p:spPr>
          <a:xfrm>
            <a:off x="596955" y="2291739"/>
            <a:ext cx="114025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</a:p>
          <a:p>
            <a:pPr algn="just">
              <a:lnSpc>
                <a:spcPct val="150000"/>
              </a:lnSpc>
            </a:pPr>
            <a:endParaRPr lang="en-US" sz="1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Khoảng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vi-VN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endParaRPr 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2.5 li ?</a:t>
            </a:r>
            <a:endParaRPr lang="vi-VN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23DF0DFD-3B9F-47F6-BDAE-03C7CACCAF37}"/>
              </a:ext>
            </a:extLst>
          </p:cNvPr>
          <p:cNvGrpSpPr/>
          <p:nvPr/>
        </p:nvGrpSpPr>
        <p:grpSpPr>
          <a:xfrm>
            <a:off x="2215512" y="695957"/>
            <a:ext cx="9008026" cy="1380554"/>
            <a:chOff x="418676" y="2043957"/>
            <a:chExt cx="6788336" cy="89283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4BA43B78-D38C-4F31-940D-F3EE941FDB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" r="27106" b="84500"/>
            <a:stretch/>
          </p:blipFill>
          <p:spPr>
            <a:xfrm>
              <a:off x="418676" y="2043957"/>
              <a:ext cx="6020648" cy="89283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C5ACE618-5883-4528-8789-3E91730F405B}"/>
                </a:ext>
              </a:extLst>
            </p:cNvPr>
            <p:cNvSpPr txBox="1"/>
            <p:nvPr/>
          </p:nvSpPr>
          <p:spPr>
            <a:xfrm>
              <a:off x="418676" y="2366092"/>
              <a:ext cx="6788336" cy="4578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dirty="0" smtClean="0">
                  <a:solidFill>
                    <a:srgbClr val="FF0000"/>
                  </a:solidFill>
                  <a:latin typeface="HP001 4 hàng" panose="020B0603050302020204" pitchFamily="34" charset="0"/>
                </a:rPr>
                <a:t>Chung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HP001 4 hàng" panose="020B0603050302020204" pitchFamily="34" charset="0"/>
                </a:rPr>
                <a:t>tay</a:t>
              </a:r>
              <a:r>
                <a:rPr lang="en-US" sz="4000" b="1" dirty="0" smtClean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HP001 4 hàng" panose="020B0603050302020204" pitchFamily="34" charset="0"/>
                </a:rPr>
                <a:t>làm</a:t>
              </a:r>
              <a:r>
                <a:rPr lang="en-US" sz="4000" b="1" dirty="0" smtClean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HP001 4 hàng" panose="020B0603050302020204" pitchFamily="34" charset="0"/>
                </a:rPr>
                <a:t>đěp</a:t>
              </a:r>
              <a:r>
                <a:rPr lang="en-US" sz="4000" b="1" dirty="0" smtClean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HP001 4 hàng" panose="020B0603050302020204" pitchFamily="34" charset="0"/>
                </a:rPr>
                <a:t>trưŊg</a:t>
              </a:r>
              <a:r>
                <a:rPr lang="en-US" sz="4000" b="1" dirty="0" smtClean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HP001 4 hàng" panose="020B0603050302020204" pitchFamily="34" charset="0"/>
                </a:rPr>
                <a:t>lġ</a:t>
              </a:r>
              <a:r>
                <a:rPr lang="vi-VN" sz="4000" b="1" dirty="0" smtClean="0">
                  <a:solidFill>
                    <a:srgbClr val="FF0000"/>
                  </a:solidFill>
                  <a:latin typeface="HP001 4 hàng" panose="020B0603050302020204" pitchFamily="34" charset="0"/>
                </a:rPr>
                <a:t>.</a:t>
              </a:r>
              <a:endParaRPr lang="en-US" sz="4000" b="1" dirty="0">
                <a:solidFill>
                  <a:srgbClr val="FF0000"/>
                </a:solidFill>
                <a:latin typeface="HP001 4 hàng" panose="020B060305030202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1991AB3-0E25-4830-A110-D868F89F27B4}"/>
              </a:ext>
            </a:extLst>
          </p:cNvPr>
          <p:cNvSpPr txBox="1"/>
          <p:nvPr/>
        </p:nvSpPr>
        <p:spPr>
          <a:xfrm>
            <a:off x="671193" y="3965057"/>
            <a:ext cx="10421084" cy="73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Khoảng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con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o.</a:t>
            </a:r>
            <a:endParaRPr lang="vi-VN" sz="3200" dirty="0">
              <a:solidFill>
                <a:schemeClr val="accent6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ACFDE5A-22E1-4739-AEF0-F60D471D68C7}"/>
              </a:ext>
            </a:extLst>
          </p:cNvPr>
          <p:cNvSpPr txBox="1"/>
          <p:nvPr/>
        </p:nvSpPr>
        <p:spPr>
          <a:xfrm>
            <a:off x="789460" y="2861605"/>
            <a:ext cx="8884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Chữ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C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3200" dirty="0">
              <a:solidFill>
                <a:schemeClr val="accent6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76D1B67-91BE-441C-823E-2B075343439C}"/>
              </a:ext>
            </a:extLst>
          </p:cNvPr>
          <p:cNvSpPr txBox="1"/>
          <p:nvPr/>
        </p:nvSpPr>
        <p:spPr>
          <a:xfrm>
            <a:off x="789460" y="5057668"/>
            <a:ext cx="61198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C, h, g, y, l, đ.</a:t>
            </a:r>
            <a:endParaRPr lang="vi-VN" sz="3200" b="1" dirty="0">
              <a:solidFill>
                <a:schemeClr val="accent6">
                  <a:lumMod val="75000"/>
                </a:schemeClr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58989" y="0"/>
            <a:ext cx="3433011" cy="307777"/>
          </a:xfrm>
          <a:prstGeom prst="rect">
            <a:avLst/>
          </a:prstGeom>
          <a:solidFill>
            <a:sysClr val="window" lastClr="FFFFFF">
              <a:lumMod val="75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hlinkClick r:id="rId4"/>
              </a:rPr>
              <a:t>dinhphuong110993@gmail.com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0969009554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95590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542"/>
            <a:ext cx="12056011" cy="6745458"/>
          </a:xfrm>
        </p:spPr>
      </p:pic>
      <p:sp>
        <p:nvSpPr>
          <p:cNvPr id="5" name="Text Box 829"/>
          <p:cNvSpPr txBox="1"/>
          <p:nvPr/>
        </p:nvSpPr>
        <p:spPr>
          <a:xfrm>
            <a:off x="182731" y="1014803"/>
            <a:ext cx="963725" cy="11541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6" name="Text Box 833"/>
          <p:cNvSpPr txBox="1"/>
          <p:nvPr/>
        </p:nvSpPr>
        <p:spPr>
          <a:xfrm>
            <a:off x="229221" y="2040081"/>
            <a:ext cx="590226" cy="64633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7" name="Text Box 1037"/>
          <p:cNvSpPr txBox="1"/>
          <p:nvPr/>
        </p:nvSpPr>
        <p:spPr>
          <a:xfrm>
            <a:off x="199899" y="3448648"/>
            <a:ext cx="3656013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Chung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8" name="Text Box 842"/>
          <p:cNvSpPr txBox="1"/>
          <p:nvPr/>
        </p:nvSpPr>
        <p:spPr>
          <a:xfrm>
            <a:off x="218484" y="4861065"/>
            <a:ext cx="7086600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Chung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tay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làm</a:t>
            </a:r>
            <a:r>
              <a:rPr kumimoji="0" lang="en-US" alt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altLang="en-US" sz="3600" b="1" dirty="0" err="1" smtClean="0">
                <a:solidFill>
                  <a:srgbClr val="FFFFFF"/>
                </a:solidFill>
                <a:latin typeface="HP001 4 hàng" panose="020B0603050302020204" pitchFamily="34" charset="0"/>
              </a:rPr>
              <a:t>đěp</a:t>
            </a:r>
            <a:r>
              <a:rPr lang="en-US" altLang="en-US" sz="3600" b="1" dirty="0" smtClean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 smtClean="0">
                <a:solidFill>
                  <a:srgbClr val="FFFFFF"/>
                </a:solidFill>
                <a:latin typeface="HP001 4 hàng" panose="020B0603050302020204" pitchFamily="34" charset="0"/>
              </a:rPr>
              <a:t>trưŊg</a:t>
            </a:r>
            <a:r>
              <a:rPr lang="en-US" altLang="en-US" sz="3600" b="1" dirty="0" smtClean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smtClean="0">
                <a:solidFill>
                  <a:srgbClr val="FFFFFF"/>
                </a:solidFill>
                <a:latin typeface="HP001 4 hàng" panose="020B0603050302020204" pitchFamily="34" charset="0"/>
              </a:rPr>
              <a:t>lġ.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090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3DAA05A1-A30F-4B43-B0F9-842C7E8FD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705102"/>
            <a:ext cx="6858000" cy="1226820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222540BC-A24B-435C-91AE-1DD34C383B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48207" y="988524"/>
            <a:ext cx="6247250" cy="506498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1C673EB3-CF89-4670-AD42-188BEA0883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" t="35025" r="59440" b="34782"/>
          <a:stretch/>
        </p:blipFill>
        <p:spPr>
          <a:xfrm>
            <a:off x="-591423" y="1707337"/>
            <a:ext cx="4429760" cy="549290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2621901" y="2001520"/>
            <a:ext cx="4466358" cy="549290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ED6E6BBD-55BC-4609-9234-E6F030B3A4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15079" y="968971"/>
            <a:ext cx="419196" cy="123218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9F2093D5-1511-470A-84F7-CD3D5D60CC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2" y="1274025"/>
            <a:ext cx="571630" cy="78757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E1A8B920-2603-41BF-97D2-B541638BC31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4E36D2A1-7E6C-40E4-9CEC-803715B69F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9435">
            <a:off x="5902313" y="2289396"/>
            <a:ext cx="422498" cy="43612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2E9236B6-8568-430A-A241-D955A7D927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07" y="1202801"/>
            <a:ext cx="644623" cy="68689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5150AFAD-94D2-45D0-B9C7-6489920D48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267" y="670348"/>
            <a:ext cx="391538" cy="46984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17F29A0C-09E7-494C-BC8E-428CB9B9DA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7701">
            <a:off x="2693190" y="707721"/>
            <a:ext cx="391538" cy="64531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B4860D97-F7FE-4AC3-8745-689FB2A4E7D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630" y="1470919"/>
            <a:ext cx="1054340" cy="118136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712F110-C1FC-4263-B780-DD377C39C7F9}"/>
              </a:ext>
            </a:extLst>
          </p:cNvPr>
          <p:cNvSpPr/>
          <p:nvPr/>
        </p:nvSpPr>
        <p:spPr>
          <a:xfrm>
            <a:off x="7348002" y="1941338"/>
            <a:ext cx="3483967" cy="191590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44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740" y="381022"/>
            <a:ext cx="7870613" cy="6485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809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43B71264-C090-456C-972A-4F20A48D53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28900" y="-2705103"/>
            <a:ext cx="6858000" cy="1226820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F6107722-8034-425A-958D-10B680E53E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07678" y="-2289879"/>
            <a:ext cx="6224681" cy="1149460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A81FB204-22B9-4566-ABE6-3978718461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865" y="1274025"/>
            <a:ext cx="5215801" cy="558397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69439CEC-9F1D-42CF-B72C-064937CF18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876" y="6143219"/>
            <a:ext cx="656057" cy="67722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84AC4AFF-6BBC-4ABE-A6E8-D3063820BD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15079" y="968971"/>
            <a:ext cx="419196" cy="123218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BB911CE9-928E-477A-B3AC-4B6FDB50A8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329" y="5756310"/>
            <a:ext cx="497071" cy="52966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4D1B6485-3BB7-402F-93E4-0DD2DD86CA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862" y="94409"/>
            <a:ext cx="498012" cy="59761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xmlns="" id="{B962FA2F-D87F-48B6-8D6C-408F50C6DB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2" y="1274025"/>
            <a:ext cx="571630" cy="787579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31967DD1-C1FA-476C-B795-42FB3BF450D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7290495">
            <a:off x="10805766" y="5220749"/>
            <a:ext cx="2044871" cy="2130452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1A62BFEB-70F2-482D-9420-91C44AFA7EC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791" y="753947"/>
            <a:ext cx="444494" cy="732592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xmlns="" id="{5B47641D-9B33-4B4A-9389-9B763CA1930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56" y="4004224"/>
            <a:ext cx="532692" cy="594157"/>
          </a:xfrm>
          <a:prstGeom prst="rect">
            <a:avLst/>
          </a:prstGeom>
        </p:spPr>
      </p:pic>
      <p:sp>
        <p:nvSpPr>
          <p:cNvPr id="40" name="矩形 39">
            <a:extLst>
              <a:ext uri="{FF2B5EF4-FFF2-40B4-BE49-F238E27FC236}">
                <a16:creationId xmlns:a16="http://schemas.microsoft.com/office/drawing/2014/main" xmlns="" id="{5B2A9A4C-B5BC-4D92-87D2-F750148EC297}"/>
              </a:ext>
            </a:extLst>
          </p:cNvPr>
          <p:cNvSpPr/>
          <p:nvPr/>
        </p:nvSpPr>
        <p:spPr>
          <a:xfrm>
            <a:off x="11460235" y="699479"/>
            <a:ext cx="99112" cy="858080"/>
          </a:xfrm>
          <a:prstGeom prst="rect">
            <a:avLst/>
          </a:prstGeom>
          <a:solidFill>
            <a:srgbClr val="49D9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3AF095B3-79C9-45E2-BFF1-9B81F4C37FC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874" y="4953111"/>
            <a:ext cx="716833" cy="80319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01CDA80-078A-4FCC-9CB8-7B44551BE441}"/>
              </a:ext>
            </a:extLst>
          </p:cNvPr>
          <p:cNvSpPr/>
          <p:nvPr/>
        </p:nvSpPr>
        <p:spPr>
          <a:xfrm>
            <a:off x="490782" y="2406689"/>
            <a:ext cx="5944848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9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95399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           </a:t>
            </a:r>
            <a:r>
              <a:rPr lang="en-US" b="1" dirty="0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Chữ</a:t>
            </a:r>
            <a:r>
              <a:rPr lang="en-US" b="1" dirty="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hoa</a:t>
            </a:r>
            <a:r>
              <a:rPr lang="en-US" b="1" dirty="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C</a:t>
            </a:r>
            <a:endParaRPr lang="en-US" b="1" dirty="0">
              <a:solidFill>
                <a:srgbClr val="FF0000"/>
              </a:solidFill>
              <a:latin typeface="HP001 4 hàng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43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23" y="-1017881"/>
            <a:ext cx="11858377" cy="690879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773864" y="3275730"/>
            <a:ext cx="2983258" cy="24709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5AC7629-9933-41FF-B4A2-4C1E629A581F}"/>
              </a:ext>
            </a:extLst>
          </p:cNvPr>
          <p:cNvSpPr txBox="1"/>
          <p:nvPr/>
        </p:nvSpPr>
        <p:spPr>
          <a:xfrm>
            <a:off x="73040" y="5262856"/>
            <a:ext cx="11814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Quan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chiều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cao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rộng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E0CC1A7-2BC1-4A7B-B4CD-062B23C025B6}"/>
              </a:ext>
            </a:extLst>
          </p:cNvPr>
          <p:cNvSpPr txBox="1"/>
          <p:nvPr/>
        </p:nvSpPr>
        <p:spPr>
          <a:xfrm>
            <a:off x="3614961" y="5890918"/>
            <a:ext cx="10805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gồm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11" name="Picture 10" descr="A picture containing shoji, window&#10;&#10;Description automatically generated">
            <a:extLst>
              <a:ext uri="{FF2B5EF4-FFF2-40B4-BE49-F238E27FC236}">
                <a16:creationId xmlns:a16="http://schemas.microsoft.com/office/drawing/2014/main" xmlns="" id="{EDC439E1-BB43-4010-A53D-D4F7588D0A4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724" t="3023" r="-2189" b="-3023"/>
          <a:stretch/>
        </p:blipFill>
        <p:spPr>
          <a:xfrm>
            <a:off x="3483434" y="1591226"/>
            <a:ext cx="3247570" cy="3094199"/>
          </a:xfrm>
          <a:prstGeom prst="rect">
            <a:avLst/>
          </a:prstGeom>
        </p:spPr>
      </p:pic>
      <p:pic>
        <p:nvPicPr>
          <p:cNvPr id="12" name="Picture 11" descr="Diagram, engineering drawing&#10;&#10;Description automatically generated">
            <a:extLst>
              <a:ext uri="{FF2B5EF4-FFF2-40B4-BE49-F238E27FC236}">
                <a16:creationId xmlns:a16="http://schemas.microsoft.com/office/drawing/2014/main" xmlns="" id="{9543462C-0ACA-43E2-93B7-04FC97A069A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553" t="21705" r="11553" b="22274"/>
          <a:stretch/>
        </p:blipFill>
        <p:spPr>
          <a:xfrm>
            <a:off x="6825335" y="2963333"/>
            <a:ext cx="1590523" cy="168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2023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457200" y="560906"/>
            <a:ext cx="5794743" cy="46474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just" fontAlgn="base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 *</a:t>
            </a:r>
            <a:r>
              <a:rPr lang="en-US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cái</a:t>
            </a: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Commercial Script" panose="020B7200000000000000" pitchFamily="34" charset="0"/>
              </a:rPr>
              <a:t>C</a:t>
            </a: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cỡ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vừa</a:t>
            </a: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cao</a:t>
            </a: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mấy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ô li ?</a:t>
            </a:r>
          </a:p>
        </p:txBody>
      </p:sp>
      <p:grpSp>
        <p:nvGrpSpPr>
          <p:cNvPr id="4107" name="Group 40"/>
          <p:cNvGrpSpPr/>
          <p:nvPr/>
        </p:nvGrpSpPr>
        <p:grpSpPr>
          <a:xfrm>
            <a:off x="6019799" y="1390650"/>
            <a:ext cx="4512733" cy="4552950"/>
            <a:chOff x="2880" y="876"/>
            <a:chExt cx="2448" cy="2868"/>
          </a:xfrm>
        </p:grpSpPr>
        <p:grpSp>
          <p:nvGrpSpPr>
            <p:cNvPr id="4108" name="Group 2"/>
            <p:cNvGrpSpPr/>
            <p:nvPr/>
          </p:nvGrpSpPr>
          <p:grpSpPr>
            <a:xfrm>
              <a:off x="2880" y="876"/>
              <a:ext cx="2448" cy="2868"/>
              <a:chOff x="3072" y="1440"/>
              <a:chExt cx="1968" cy="2092"/>
            </a:xfrm>
          </p:grpSpPr>
          <p:pic>
            <p:nvPicPr>
              <p:cNvPr id="4111" name="Picture 3"/>
              <p:cNvPicPr>
                <a:picLocks noChangeAspect="1"/>
              </p:cNvPicPr>
              <p:nvPr/>
            </p:nvPicPr>
            <p:blipFill>
              <a:blip r:embed="rId2"/>
              <a:srcRect l="21053" t="46135" r="54736" b="25151"/>
              <a:stretch>
                <a:fillRect/>
              </a:stretch>
            </p:blipFill>
            <p:spPr>
              <a:xfrm>
                <a:off x="3072" y="1440"/>
                <a:ext cx="1968" cy="2064"/>
              </a:xfrm>
              <a:prstGeom prst="rect">
                <a:avLst/>
              </a:prstGeom>
              <a:noFill/>
              <a:ln w="28575" cap="flat" cmpd="sng">
                <a:solidFill>
                  <a:srgbClr val="0000CC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pic>
          <p:pic>
            <p:nvPicPr>
              <p:cNvPr id="4112" name="Picture 4" descr="c hoa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76" y="1544"/>
                <a:ext cx="1524" cy="1988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sp>
          <p:nvSpPr>
            <p:cNvPr id="4109" name="Arc 6"/>
            <p:cNvSpPr/>
            <p:nvPr/>
          </p:nvSpPr>
          <p:spPr>
            <a:xfrm rot="3111005" flipH="1">
              <a:off x="3708" y="1275"/>
              <a:ext cx="303" cy="440"/>
            </a:xfrm>
            <a:custGeom>
              <a:avLst/>
              <a:gdLst>
                <a:gd name="txL" fmla="*/ 0 w 21569"/>
                <a:gd name="txT" fmla="*/ 0 h 20036"/>
                <a:gd name="txR" fmla="*/ 21569 w 21569"/>
                <a:gd name="txB" fmla="*/ 20036 h 20036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569" h="20036" fill="none">
                  <a:moveTo>
                    <a:pt x="8069" y="-1"/>
                  </a:moveTo>
                  <a:cubicBezTo>
                    <a:pt x="15851" y="3134"/>
                    <a:pt x="21115" y="10491"/>
                    <a:pt x="21568" y="18870"/>
                  </a:cubicBezTo>
                </a:path>
                <a:path w="21569" h="20036" stroke="0">
                  <a:moveTo>
                    <a:pt x="8069" y="-1"/>
                  </a:moveTo>
                  <a:cubicBezTo>
                    <a:pt x="15851" y="3134"/>
                    <a:pt x="21115" y="10491"/>
                    <a:pt x="21568" y="18870"/>
                  </a:cubicBezTo>
                  <a:lnTo>
                    <a:pt x="0" y="20036"/>
                  </a:lnTo>
                  <a:lnTo>
                    <a:pt x="8069" y="-1"/>
                  </a:lnTo>
                  <a:close/>
                </a:path>
              </a:pathLst>
            </a:custGeom>
            <a:noFill/>
            <a:ln w="38100" cap="flat" cmpd="sng">
              <a:solidFill>
                <a:srgbClr val="0000CC">
                  <a:alpha val="100000"/>
                </a:srgbClr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10" name="Arc 5"/>
            <p:cNvSpPr/>
            <p:nvPr/>
          </p:nvSpPr>
          <p:spPr>
            <a:xfrm rot="-7935220" flipH="1">
              <a:off x="4135" y="2101"/>
              <a:ext cx="395" cy="515"/>
            </a:xfrm>
            <a:custGeom>
              <a:avLst/>
              <a:gdLst>
                <a:gd name="txL" fmla="*/ 0 w 21600"/>
                <a:gd name="txT" fmla="*/ 0 h 20341"/>
                <a:gd name="txR" fmla="*/ 21600 w 21600"/>
                <a:gd name="txB" fmla="*/ 20341 h 2034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0341" fill="none">
                  <a:moveTo>
                    <a:pt x="11726" y="-1"/>
                  </a:moveTo>
                  <a:cubicBezTo>
                    <a:pt x="17882" y="3979"/>
                    <a:pt x="21600" y="10809"/>
                    <a:pt x="21600" y="18140"/>
                  </a:cubicBezTo>
                  <a:cubicBezTo>
                    <a:pt x="21600" y="18875"/>
                    <a:pt x="21562" y="19609"/>
                    <a:pt x="21487" y="20340"/>
                  </a:cubicBezTo>
                </a:path>
                <a:path w="21600" h="20341" stroke="0">
                  <a:moveTo>
                    <a:pt x="11726" y="-1"/>
                  </a:moveTo>
                  <a:cubicBezTo>
                    <a:pt x="17882" y="3979"/>
                    <a:pt x="21600" y="10809"/>
                    <a:pt x="21600" y="18140"/>
                  </a:cubicBezTo>
                  <a:cubicBezTo>
                    <a:pt x="21600" y="18875"/>
                    <a:pt x="21562" y="19609"/>
                    <a:pt x="21487" y="20340"/>
                  </a:cubicBezTo>
                  <a:lnTo>
                    <a:pt x="0" y="18140"/>
                  </a:lnTo>
                  <a:lnTo>
                    <a:pt x="11726" y="-1"/>
                  </a:lnTo>
                  <a:close/>
                </a:path>
              </a:pathLst>
            </a:custGeom>
            <a:noFill/>
            <a:ln w="38100" cap="flat" cmpd="sng">
              <a:solidFill>
                <a:srgbClr val="0000CC">
                  <a:alpha val="100000"/>
                </a:srgbClr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503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265274" y="963964"/>
            <a:ext cx="4686793" cy="32932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just" fontAlgn="base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*</a:t>
            </a:r>
            <a:r>
              <a:rPr lang="en-US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cái</a:t>
            </a: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C </a:t>
            </a:r>
            <a:r>
              <a:rPr lang="en-US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gồm</a:t>
            </a: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nét</a:t>
            </a: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155" name="Group 634"/>
          <p:cNvGrpSpPr/>
          <p:nvPr/>
        </p:nvGrpSpPr>
        <p:grpSpPr>
          <a:xfrm>
            <a:off x="6096000" y="1389063"/>
            <a:ext cx="3886200" cy="4552950"/>
            <a:chOff x="2688" y="779"/>
            <a:chExt cx="2448" cy="2868"/>
          </a:xfrm>
        </p:grpSpPr>
        <p:grpSp>
          <p:nvGrpSpPr>
            <p:cNvPr id="6413" name="Group 2"/>
            <p:cNvGrpSpPr/>
            <p:nvPr/>
          </p:nvGrpSpPr>
          <p:grpSpPr>
            <a:xfrm>
              <a:off x="2688" y="779"/>
              <a:ext cx="2448" cy="2868"/>
              <a:chOff x="3072" y="1440"/>
              <a:chExt cx="1968" cy="2092"/>
            </a:xfrm>
          </p:grpSpPr>
          <p:pic>
            <p:nvPicPr>
              <p:cNvPr id="6416" name="Picture 3"/>
              <p:cNvPicPr>
                <a:picLocks noChangeAspect="1"/>
              </p:cNvPicPr>
              <p:nvPr/>
            </p:nvPicPr>
            <p:blipFill>
              <a:blip r:embed="rId2"/>
              <a:srcRect l="21053" t="46135" r="54736" b="25151"/>
              <a:stretch>
                <a:fillRect/>
              </a:stretch>
            </p:blipFill>
            <p:spPr>
              <a:xfrm>
                <a:off x="3072" y="1440"/>
                <a:ext cx="1968" cy="2064"/>
              </a:xfrm>
              <a:prstGeom prst="rect">
                <a:avLst/>
              </a:prstGeom>
              <a:noFill/>
              <a:ln w="28575" cap="flat" cmpd="sng">
                <a:solidFill>
                  <a:srgbClr val="0000CC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pic>
          <p:pic>
            <p:nvPicPr>
              <p:cNvPr id="6417" name="Picture 4" descr="c hoa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76" y="1544"/>
                <a:ext cx="1524" cy="1988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sp>
          <p:nvSpPr>
            <p:cNvPr id="6414" name="Arc 5"/>
            <p:cNvSpPr/>
            <p:nvPr/>
          </p:nvSpPr>
          <p:spPr>
            <a:xfrm rot="-7935220" flipH="1">
              <a:off x="3934" y="1938"/>
              <a:ext cx="395" cy="515"/>
            </a:xfrm>
            <a:custGeom>
              <a:avLst/>
              <a:gdLst>
                <a:gd name="txL" fmla="*/ 0 w 21600"/>
                <a:gd name="txT" fmla="*/ 0 h 20341"/>
                <a:gd name="txR" fmla="*/ 21600 w 21600"/>
                <a:gd name="txB" fmla="*/ 20341 h 2034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0341" fill="none">
                  <a:moveTo>
                    <a:pt x="11726" y="-1"/>
                  </a:moveTo>
                  <a:cubicBezTo>
                    <a:pt x="17882" y="3979"/>
                    <a:pt x="21600" y="10809"/>
                    <a:pt x="21600" y="18140"/>
                  </a:cubicBezTo>
                  <a:cubicBezTo>
                    <a:pt x="21600" y="18875"/>
                    <a:pt x="21562" y="19609"/>
                    <a:pt x="21487" y="20340"/>
                  </a:cubicBezTo>
                </a:path>
                <a:path w="21600" h="20341" stroke="0">
                  <a:moveTo>
                    <a:pt x="11726" y="-1"/>
                  </a:moveTo>
                  <a:cubicBezTo>
                    <a:pt x="17882" y="3979"/>
                    <a:pt x="21600" y="10809"/>
                    <a:pt x="21600" y="18140"/>
                  </a:cubicBezTo>
                  <a:cubicBezTo>
                    <a:pt x="21600" y="18875"/>
                    <a:pt x="21562" y="19609"/>
                    <a:pt x="21487" y="20340"/>
                  </a:cubicBezTo>
                  <a:lnTo>
                    <a:pt x="0" y="18140"/>
                  </a:lnTo>
                  <a:lnTo>
                    <a:pt x="11726" y="-1"/>
                  </a:lnTo>
                  <a:close/>
                </a:path>
              </a:pathLst>
            </a:custGeom>
            <a:noFill/>
            <a:ln w="38100" cap="flat" cmpd="sng">
              <a:solidFill>
                <a:srgbClr val="0000CC">
                  <a:alpha val="100000"/>
                </a:srgbClr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415" name="Arc 6"/>
            <p:cNvSpPr/>
            <p:nvPr/>
          </p:nvSpPr>
          <p:spPr>
            <a:xfrm rot="3111005" flipH="1">
              <a:off x="3533" y="1169"/>
              <a:ext cx="303" cy="440"/>
            </a:xfrm>
            <a:custGeom>
              <a:avLst/>
              <a:gdLst>
                <a:gd name="txL" fmla="*/ 0 w 21569"/>
                <a:gd name="txT" fmla="*/ 0 h 20036"/>
                <a:gd name="txR" fmla="*/ 21569 w 21569"/>
                <a:gd name="txB" fmla="*/ 20036 h 20036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569" h="20036" fill="none">
                  <a:moveTo>
                    <a:pt x="8069" y="-1"/>
                  </a:moveTo>
                  <a:cubicBezTo>
                    <a:pt x="15851" y="3134"/>
                    <a:pt x="21115" y="10491"/>
                    <a:pt x="21568" y="18870"/>
                  </a:cubicBezTo>
                </a:path>
                <a:path w="21569" h="20036" stroke="0">
                  <a:moveTo>
                    <a:pt x="8069" y="-1"/>
                  </a:moveTo>
                  <a:cubicBezTo>
                    <a:pt x="15851" y="3134"/>
                    <a:pt x="21115" y="10491"/>
                    <a:pt x="21568" y="18870"/>
                  </a:cubicBezTo>
                  <a:lnTo>
                    <a:pt x="0" y="20036"/>
                  </a:lnTo>
                  <a:lnTo>
                    <a:pt x="8069" y="-1"/>
                  </a:lnTo>
                  <a:close/>
                </a:path>
              </a:pathLst>
            </a:custGeom>
            <a:noFill/>
            <a:ln w="38100" cap="flat" cmpd="sng">
              <a:solidFill>
                <a:srgbClr val="0000CC">
                  <a:alpha val="100000"/>
                </a:srgbClr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6156" name="Text Box 7"/>
          <p:cNvSpPr txBox="1"/>
          <p:nvPr/>
        </p:nvSpPr>
        <p:spPr>
          <a:xfrm>
            <a:off x="7945439" y="1295401"/>
            <a:ext cx="37782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9900CC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3953" name="Oval 14"/>
          <p:cNvSpPr/>
          <p:nvPr/>
        </p:nvSpPr>
        <p:spPr>
          <a:xfrm>
            <a:off x="7894639" y="1847851"/>
            <a:ext cx="117475" cy="144463"/>
          </a:xfrm>
          <a:prstGeom prst="ellipse">
            <a:avLst/>
          </a:prstGeom>
          <a:solidFill>
            <a:schemeClr val="folHlink"/>
          </a:solidFill>
          <a:ln w="9525" cap="flat" cmpd="sng">
            <a:solidFill>
              <a:schemeClr val="folHlink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54" name="Oval 15"/>
          <p:cNvSpPr/>
          <p:nvPr/>
        </p:nvSpPr>
        <p:spPr>
          <a:xfrm>
            <a:off x="7847013" y="1851026"/>
            <a:ext cx="119062" cy="144463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55" name="Oval 16"/>
          <p:cNvSpPr/>
          <p:nvPr/>
        </p:nvSpPr>
        <p:spPr>
          <a:xfrm>
            <a:off x="7821613" y="1857376"/>
            <a:ext cx="114300" cy="144463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56" name="Oval 17"/>
          <p:cNvSpPr/>
          <p:nvPr/>
        </p:nvSpPr>
        <p:spPr>
          <a:xfrm>
            <a:off x="7780338" y="1863725"/>
            <a:ext cx="114300" cy="14128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57" name="Oval 18"/>
          <p:cNvSpPr/>
          <p:nvPr/>
        </p:nvSpPr>
        <p:spPr>
          <a:xfrm>
            <a:off x="7735889" y="1873251"/>
            <a:ext cx="117475" cy="144463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58" name="Oval 19"/>
          <p:cNvSpPr/>
          <p:nvPr/>
        </p:nvSpPr>
        <p:spPr>
          <a:xfrm>
            <a:off x="7699376" y="1882776"/>
            <a:ext cx="117475" cy="144463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59" name="Oval 20"/>
          <p:cNvSpPr/>
          <p:nvPr/>
        </p:nvSpPr>
        <p:spPr>
          <a:xfrm>
            <a:off x="7670801" y="1885950"/>
            <a:ext cx="117475" cy="14763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60" name="Oval 21"/>
          <p:cNvSpPr/>
          <p:nvPr/>
        </p:nvSpPr>
        <p:spPr>
          <a:xfrm>
            <a:off x="7639051" y="1898650"/>
            <a:ext cx="117475" cy="14128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61" name="Oval 22"/>
          <p:cNvSpPr/>
          <p:nvPr/>
        </p:nvSpPr>
        <p:spPr>
          <a:xfrm>
            <a:off x="7607301" y="1905000"/>
            <a:ext cx="117475" cy="14128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62" name="Oval 23"/>
          <p:cNvSpPr/>
          <p:nvPr/>
        </p:nvSpPr>
        <p:spPr>
          <a:xfrm>
            <a:off x="7558089" y="1914526"/>
            <a:ext cx="117475" cy="144463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63" name="Oval 24"/>
          <p:cNvSpPr/>
          <p:nvPr/>
        </p:nvSpPr>
        <p:spPr>
          <a:xfrm>
            <a:off x="7518401" y="1927226"/>
            <a:ext cx="117475" cy="144463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64" name="Oval 25"/>
          <p:cNvSpPr/>
          <p:nvPr/>
        </p:nvSpPr>
        <p:spPr>
          <a:xfrm>
            <a:off x="7473950" y="1941513"/>
            <a:ext cx="115888" cy="144462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65" name="Oval 26"/>
          <p:cNvSpPr/>
          <p:nvPr/>
        </p:nvSpPr>
        <p:spPr>
          <a:xfrm>
            <a:off x="7437439" y="1957388"/>
            <a:ext cx="117475" cy="144462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66" name="Oval 27"/>
          <p:cNvSpPr/>
          <p:nvPr/>
        </p:nvSpPr>
        <p:spPr>
          <a:xfrm>
            <a:off x="7399338" y="1970088"/>
            <a:ext cx="114300" cy="144462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67" name="Oval 28"/>
          <p:cNvSpPr/>
          <p:nvPr/>
        </p:nvSpPr>
        <p:spPr>
          <a:xfrm>
            <a:off x="7356476" y="1992313"/>
            <a:ext cx="117475" cy="144462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68" name="Oval 29"/>
          <p:cNvSpPr/>
          <p:nvPr/>
        </p:nvSpPr>
        <p:spPr>
          <a:xfrm>
            <a:off x="7319964" y="2005013"/>
            <a:ext cx="117475" cy="144462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69" name="Oval 30"/>
          <p:cNvSpPr/>
          <p:nvPr/>
        </p:nvSpPr>
        <p:spPr>
          <a:xfrm>
            <a:off x="7281864" y="2033588"/>
            <a:ext cx="117475" cy="144462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70" name="Oval 31"/>
          <p:cNvSpPr/>
          <p:nvPr/>
        </p:nvSpPr>
        <p:spPr>
          <a:xfrm>
            <a:off x="7243764" y="2046288"/>
            <a:ext cx="115887" cy="144462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71" name="Oval 32"/>
          <p:cNvSpPr/>
          <p:nvPr/>
        </p:nvSpPr>
        <p:spPr>
          <a:xfrm>
            <a:off x="7213600" y="2068514"/>
            <a:ext cx="114300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72" name="Oval 33"/>
          <p:cNvSpPr/>
          <p:nvPr/>
        </p:nvSpPr>
        <p:spPr>
          <a:xfrm>
            <a:off x="7177089" y="2089151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73" name="Oval 34"/>
          <p:cNvSpPr/>
          <p:nvPr/>
        </p:nvSpPr>
        <p:spPr>
          <a:xfrm>
            <a:off x="7140575" y="2114551"/>
            <a:ext cx="114300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74" name="Oval 35"/>
          <p:cNvSpPr/>
          <p:nvPr/>
        </p:nvSpPr>
        <p:spPr>
          <a:xfrm>
            <a:off x="7108825" y="2139951"/>
            <a:ext cx="114300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75" name="Oval 36"/>
          <p:cNvSpPr/>
          <p:nvPr/>
        </p:nvSpPr>
        <p:spPr>
          <a:xfrm>
            <a:off x="7069139" y="2178050"/>
            <a:ext cx="115887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76" name="Oval 37"/>
          <p:cNvSpPr/>
          <p:nvPr/>
        </p:nvSpPr>
        <p:spPr>
          <a:xfrm>
            <a:off x="7031038" y="2206626"/>
            <a:ext cx="119062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77" name="Oval 38"/>
          <p:cNvSpPr/>
          <p:nvPr/>
        </p:nvSpPr>
        <p:spPr>
          <a:xfrm>
            <a:off x="6999289" y="2233613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78" name="Oval 39"/>
          <p:cNvSpPr/>
          <p:nvPr/>
        </p:nvSpPr>
        <p:spPr>
          <a:xfrm>
            <a:off x="6967539" y="2265364"/>
            <a:ext cx="117475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79" name="Oval 40"/>
          <p:cNvSpPr/>
          <p:nvPr/>
        </p:nvSpPr>
        <p:spPr>
          <a:xfrm>
            <a:off x="6938964" y="2297114"/>
            <a:ext cx="117475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80" name="Oval 41"/>
          <p:cNvSpPr/>
          <p:nvPr/>
        </p:nvSpPr>
        <p:spPr>
          <a:xfrm>
            <a:off x="6907214" y="2335213"/>
            <a:ext cx="115887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81" name="Oval 42"/>
          <p:cNvSpPr/>
          <p:nvPr/>
        </p:nvSpPr>
        <p:spPr>
          <a:xfrm>
            <a:off x="6878639" y="2362201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82" name="Oval 43"/>
          <p:cNvSpPr/>
          <p:nvPr/>
        </p:nvSpPr>
        <p:spPr>
          <a:xfrm>
            <a:off x="6854826" y="2397125"/>
            <a:ext cx="117475" cy="1476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83" name="Oval 44"/>
          <p:cNvSpPr/>
          <p:nvPr/>
        </p:nvSpPr>
        <p:spPr>
          <a:xfrm>
            <a:off x="6824663" y="2444751"/>
            <a:ext cx="114300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84" name="Oval 45"/>
          <p:cNvSpPr/>
          <p:nvPr/>
        </p:nvSpPr>
        <p:spPr>
          <a:xfrm>
            <a:off x="6789739" y="2493964"/>
            <a:ext cx="117475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85" name="Oval 46"/>
          <p:cNvSpPr/>
          <p:nvPr/>
        </p:nvSpPr>
        <p:spPr>
          <a:xfrm>
            <a:off x="6761164" y="2538414"/>
            <a:ext cx="117475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86" name="Oval 47"/>
          <p:cNvSpPr/>
          <p:nvPr/>
        </p:nvSpPr>
        <p:spPr>
          <a:xfrm>
            <a:off x="6743700" y="2582863"/>
            <a:ext cx="114300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87" name="Oval 48"/>
          <p:cNvSpPr/>
          <p:nvPr/>
        </p:nvSpPr>
        <p:spPr>
          <a:xfrm>
            <a:off x="6721476" y="2624139"/>
            <a:ext cx="117475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88" name="Oval 49"/>
          <p:cNvSpPr/>
          <p:nvPr/>
        </p:nvSpPr>
        <p:spPr>
          <a:xfrm>
            <a:off x="6707189" y="2657475"/>
            <a:ext cx="117475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89" name="Oval 50"/>
          <p:cNvSpPr/>
          <p:nvPr/>
        </p:nvSpPr>
        <p:spPr>
          <a:xfrm>
            <a:off x="6688139" y="2701926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90" name="Oval 51"/>
          <p:cNvSpPr/>
          <p:nvPr/>
        </p:nvSpPr>
        <p:spPr>
          <a:xfrm>
            <a:off x="6677025" y="2743201"/>
            <a:ext cx="115888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91" name="Oval 52"/>
          <p:cNvSpPr/>
          <p:nvPr/>
        </p:nvSpPr>
        <p:spPr>
          <a:xfrm>
            <a:off x="6670675" y="2786063"/>
            <a:ext cx="114300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92" name="Oval 53"/>
          <p:cNvSpPr/>
          <p:nvPr/>
        </p:nvSpPr>
        <p:spPr>
          <a:xfrm>
            <a:off x="6664326" y="2827338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93" name="Oval 54"/>
          <p:cNvSpPr/>
          <p:nvPr/>
        </p:nvSpPr>
        <p:spPr>
          <a:xfrm>
            <a:off x="6656389" y="2871788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94" name="Oval 55"/>
          <p:cNvSpPr/>
          <p:nvPr/>
        </p:nvSpPr>
        <p:spPr>
          <a:xfrm>
            <a:off x="6648451" y="2927350"/>
            <a:ext cx="117475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95" name="Oval 56"/>
          <p:cNvSpPr/>
          <p:nvPr/>
        </p:nvSpPr>
        <p:spPr>
          <a:xfrm>
            <a:off x="6648451" y="2974976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96" name="Oval 57"/>
          <p:cNvSpPr/>
          <p:nvPr/>
        </p:nvSpPr>
        <p:spPr>
          <a:xfrm>
            <a:off x="6646863" y="3028950"/>
            <a:ext cx="114300" cy="1476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97" name="Oval 58"/>
          <p:cNvSpPr/>
          <p:nvPr/>
        </p:nvSpPr>
        <p:spPr>
          <a:xfrm>
            <a:off x="6648451" y="3084513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98" name="Oval 59"/>
          <p:cNvSpPr/>
          <p:nvPr/>
        </p:nvSpPr>
        <p:spPr>
          <a:xfrm>
            <a:off x="6654800" y="3135314"/>
            <a:ext cx="114300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99" name="Oval 60"/>
          <p:cNvSpPr/>
          <p:nvPr/>
        </p:nvSpPr>
        <p:spPr>
          <a:xfrm>
            <a:off x="6662738" y="3186113"/>
            <a:ext cx="114300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00" name="Oval 61"/>
          <p:cNvSpPr/>
          <p:nvPr/>
        </p:nvSpPr>
        <p:spPr>
          <a:xfrm>
            <a:off x="6672264" y="3232151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01" name="Oval 62"/>
          <p:cNvSpPr/>
          <p:nvPr/>
        </p:nvSpPr>
        <p:spPr>
          <a:xfrm>
            <a:off x="6684964" y="3286125"/>
            <a:ext cx="115887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02" name="Oval 63"/>
          <p:cNvSpPr/>
          <p:nvPr/>
        </p:nvSpPr>
        <p:spPr>
          <a:xfrm>
            <a:off x="6704013" y="3341688"/>
            <a:ext cx="114300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03" name="Oval 64"/>
          <p:cNvSpPr/>
          <p:nvPr/>
        </p:nvSpPr>
        <p:spPr>
          <a:xfrm>
            <a:off x="6719888" y="3386138"/>
            <a:ext cx="114300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04" name="Oval 65"/>
          <p:cNvSpPr/>
          <p:nvPr/>
        </p:nvSpPr>
        <p:spPr>
          <a:xfrm>
            <a:off x="6743700" y="3443288"/>
            <a:ext cx="114300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05" name="Oval 66"/>
          <p:cNvSpPr/>
          <p:nvPr/>
        </p:nvSpPr>
        <p:spPr>
          <a:xfrm>
            <a:off x="6769101" y="3486151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06" name="Oval 67"/>
          <p:cNvSpPr/>
          <p:nvPr/>
        </p:nvSpPr>
        <p:spPr>
          <a:xfrm>
            <a:off x="6797676" y="3536951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07" name="Oval 68"/>
          <p:cNvSpPr/>
          <p:nvPr/>
        </p:nvSpPr>
        <p:spPr>
          <a:xfrm>
            <a:off x="6826251" y="3581401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08" name="Oval 69"/>
          <p:cNvSpPr/>
          <p:nvPr/>
        </p:nvSpPr>
        <p:spPr>
          <a:xfrm>
            <a:off x="6865939" y="3621088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09" name="Oval 70"/>
          <p:cNvSpPr/>
          <p:nvPr/>
        </p:nvSpPr>
        <p:spPr>
          <a:xfrm>
            <a:off x="6894514" y="3649663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10" name="Oval 71"/>
          <p:cNvSpPr/>
          <p:nvPr/>
        </p:nvSpPr>
        <p:spPr>
          <a:xfrm>
            <a:off x="6931026" y="3681413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11" name="Oval 72"/>
          <p:cNvSpPr/>
          <p:nvPr/>
        </p:nvSpPr>
        <p:spPr>
          <a:xfrm>
            <a:off x="6967539" y="3706813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12" name="Oval 73"/>
          <p:cNvSpPr/>
          <p:nvPr/>
        </p:nvSpPr>
        <p:spPr>
          <a:xfrm>
            <a:off x="7007226" y="3732213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13" name="Oval 74"/>
          <p:cNvSpPr/>
          <p:nvPr/>
        </p:nvSpPr>
        <p:spPr>
          <a:xfrm>
            <a:off x="7056439" y="3751263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14" name="Oval 75"/>
          <p:cNvSpPr/>
          <p:nvPr/>
        </p:nvSpPr>
        <p:spPr>
          <a:xfrm>
            <a:off x="7104064" y="3768725"/>
            <a:ext cx="117475" cy="1476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15" name="Oval 76"/>
          <p:cNvSpPr/>
          <p:nvPr/>
        </p:nvSpPr>
        <p:spPr>
          <a:xfrm>
            <a:off x="7142163" y="3784601"/>
            <a:ext cx="120650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16" name="Oval 77"/>
          <p:cNvSpPr/>
          <p:nvPr/>
        </p:nvSpPr>
        <p:spPr>
          <a:xfrm>
            <a:off x="7189788" y="3794126"/>
            <a:ext cx="114300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17" name="Oval 78"/>
          <p:cNvSpPr/>
          <p:nvPr/>
        </p:nvSpPr>
        <p:spPr>
          <a:xfrm>
            <a:off x="7237413" y="3806825"/>
            <a:ext cx="114300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18" name="Oval 79"/>
          <p:cNvSpPr/>
          <p:nvPr/>
        </p:nvSpPr>
        <p:spPr>
          <a:xfrm>
            <a:off x="7281864" y="3816351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19" name="Oval 80"/>
          <p:cNvSpPr/>
          <p:nvPr/>
        </p:nvSpPr>
        <p:spPr>
          <a:xfrm>
            <a:off x="7335839" y="3819526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20" name="Oval 81"/>
          <p:cNvSpPr/>
          <p:nvPr/>
        </p:nvSpPr>
        <p:spPr>
          <a:xfrm>
            <a:off x="7391400" y="3825876"/>
            <a:ext cx="114300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21" name="Oval 82"/>
          <p:cNvSpPr/>
          <p:nvPr/>
        </p:nvSpPr>
        <p:spPr>
          <a:xfrm>
            <a:off x="7445376" y="3825876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22" name="Oval 83"/>
          <p:cNvSpPr/>
          <p:nvPr/>
        </p:nvSpPr>
        <p:spPr>
          <a:xfrm>
            <a:off x="7502526" y="3825876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23" name="Oval 84"/>
          <p:cNvSpPr/>
          <p:nvPr/>
        </p:nvSpPr>
        <p:spPr>
          <a:xfrm>
            <a:off x="7546975" y="3825876"/>
            <a:ext cx="115888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24" name="Oval 85"/>
          <p:cNvSpPr/>
          <p:nvPr/>
        </p:nvSpPr>
        <p:spPr>
          <a:xfrm>
            <a:off x="7607301" y="3825876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25" name="Oval 86"/>
          <p:cNvSpPr/>
          <p:nvPr/>
        </p:nvSpPr>
        <p:spPr>
          <a:xfrm>
            <a:off x="7646989" y="3819526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26" name="Oval 87"/>
          <p:cNvSpPr/>
          <p:nvPr/>
        </p:nvSpPr>
        <p:spPr>
          <a:xfrm>
            <a:off x="7708900" y="3810001"/>
            <a:ext cx="115888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27" name="Oval 88"/>
          <p:cNvSpPr/>
          <p:nvPr/>
        </p:nvSpPr>
        <p:spPr>
          <a:xfrm>
            <a:off x="7751764" y="3800475"/>
            <a:ext cx="117475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28" name="Oval 89"/>
          <p:cNvSpPr/>
          <p:nvPr/>
        </p:nvSpPr>
        <p:spPr>
          <a:xfrm>
            <a:off x="7804150" y="3787775"/>
            <a:ext cx="114300" cy="1476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29" name="Oval 90"/>
          <p:cNvSpPr/>
          <p:nvPr/>
        </p:nvSpPr>
        <p:spPr>
          <a:xfrm>
            <a:off x="7847013" y="3778250"/>
            <a:ext cx="119062" cy="1476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30" name="Oval 91"/>
          <p:cNvSpPr/>
          <p:nvPr/>
        </p:nvSpPr>
        <p:spPr>
          <a:xfrm>
            <a:off x="7899400" y="3775076"/>
            <a:ext cx="115888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31" name="Oval 92"/>
          <p:cNvSpPr/>
          <p:nvPr/>
        </p:nvSpPr>
        <p:spPr>
          <a:xfrm>
            <a:off x="7958138" y="3760789"/>
            <a:ext cx="114300" cy="142875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32" name="Oval 93"/>
          <p:cNvSpPr/>
          <p:nvPr/>
        </p:nvSpPr>
        <p:spPr>
          <a:xfrm>
            <a:off x="8012114" y="3741738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33" name="Oval 94"/>
          <p:cNvSpPr/>
          <p:nvPr/>
        </p:nvSpPr>
        <p:spPr>
          <a:xfrm>
            <a:off x="8069264" y="3716338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34" name="Oval 95"/>
          <p:cNvSpPr/>
          <p:nvPr/>
        </p:nvSpPr>
        <p:spPr>
          <a:xfrm>
            <a:off x="8124826" y="3697288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35" name="Oval 96"/>
          <p:cNvSpPr/>
          <p:nvPr/>
        </p:nvSpPr>
        <p:spPr>
          <a:xfrm>
            <a:off x="8186739" y="3665538"/>
            <a:ext cx="115887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36" name="Oval 97"/>
          <p:cNvSpPr/>
          <p:nvPr/>
        </p:nvSpPr>
        <p:spPr>
          <a:xfrm>
            <a:off x="8242300" y="3640138"/>
            <a:ext cx="114300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37" name="Oval 98"/>
          <p:cNvSpPr/>
          <p:nvPr/>
        </p:nvSpPr>
        <p:spPr>
          <a:xfrm>
            <a:off x="8294689" y="3606801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38" name="Oval 99"/>
          <p:cNvSpPr/>
          <p:nvPr/>
        </p:nvSpPr>
        <p:spPr>
          <a:xfrm>
            <a:off x="8340726" y="3578226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39" name="Oval 100"/>
          <p:cNvSpPr/>
          <p:nvPr/>
        </p:nvSpPr>
        <p:spPr>
          <a:xfrm>
            <a:off x="8396288" y="3546476"/>
            <a:ext cx="114300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40" name="Oval 101"/>
          <p:cNvSpPr/>
          <p:nvPr/>
        </p:nvSpPr>
        <p:spPr>
          <a:xfrm>
            <a:off x="8443913" y="3505201"/>
            <a:ext cx="114300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41" name="Oval 102"/>
          <p:cNvSpPr/>
          <p:nvPr/>
        </p:nvSpPr>
        <p:spPr>
          <a:xfrm>
            <a:off x="8494714" y="3468688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42" name="Oval 103"/>
          <p:cNvSpPr/>
          <p:nvPr/>
        </p:nvSpPr>
        <p:spPr>
          <a:xfrm>
            <a:off x="8542339" y="3427413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43" name="Oval 104"/>
          <p:cNvSpPr/>
          <p:nvPr/>
        </p:nvSpPr>
        <p:spPr>
          <a:xfrm>
            <a:off x="8597900" y="3392488"/>
            <a:ext cx="114300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44" name="Oval 105"/>
          <p:cNvSpPr/>
          <p:nvPr/>
        </p:nvSpPr>
        <p:spPr>
          <a:xfrm>
            <a:off x="8643939" y="3351213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45" name="Oval 106"/>
          <p:cNvSpPr/>
          <p:nvPr/>
        </p:nvSpPr>
        <p:spPr>
          <a:xfrm>
            <a:off x="8683626" y="3302000"/>
            <a:ext cx="117475" cy="1476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46" name="Oval 107"/>
          <p:cNvSpPr/>
          <p:nvPr/>
        </p:nvSpPr>
        <p:spPr>
          <a:xfrm>
            <a:off x="8732839" y="3254375"/>
            <a:ext cx="117475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47" name="Oval 108"/>
          <p:cNvSpPr/>
          <p:nvPr/>
        </p:nvSpPr>
        <p:spPr>
          <a:xfrm>
            <a:off x="8777289" y="3209925"/>
            <a:ext cx="115887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48" name="Oval 109"/>
          <p:cNvSpPr/>
          <p:nvPr/>
        </p:nvSpPr>
        <p:spPr>
          <a:xfrm>
            <a:off x="8812214" y="3170239"/>
            <a:ext cx="117475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49" name="Oval 110"/>
          <p:cNvSpPr/>
          <p:nvPr/>
        </p:nvSpPr>
        <p:spPr>
          <a:xfrm>
            <a:off x="8853489" y="3113088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50" name="Oval 111"/>
          <p:cNvSpPr/>
          <p:nvPr/>
        </p:nvSpPr>
        <p:spPr>
          <a:xfrm>
            <a:off x="8890000" y="3068638"/>
            <a:ext cx="114300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51" name="Oval 112"/>
          <p:cNvSpPr/>
          <p:nvPr/>
        </p:nvSpPr>
        <p:spPr>
          <a:xfrm>
            <a:off x="8923338" y="3019425"/>
            <a:ext cx="120650" cy="1476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52" name="Oval 113"/>
          <p:cNvSpPr/>
          <p:nvPr/>
        </p:nvSpPr>
        <p:spPr>
          <a:xfrm>
            <a:off x="8958264" y="2971800"/>
            <a:ext cx="117475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53" name="Oval 114"/>
          <p:cNvSpPr/>
          <p:nvPr/>
        </p:nvSpPr>
        <p:spPr>
          <a:xfrm>
            <a:off x="8996364" y="2916239"/>
            <a:ext cx="117475" cy="142875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54" name="Oval 115"/>
          <p:cNvSpPr/>
          <p:nvPr/>
        </p:nvSpPr>
        <p:spPr>
          <a:xfrm>
            <a:off x="9028114" y="2871788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55" name="Oval 116"/>
          <p:cNvSpPr/>
          <p:nvPr/>
        </p:nvSpPr>
        <p:spPr>
          <a:xfrm>
            <a:off x="9059863" y="2817814"/>
            <a:ext cx="114300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56" name="Oval 117"/>
          <p:cNvSpPr/>
          <p:nvPr/>
        </p:nvSpPr>
        <p:spPr>
          <a:xfrm>
            <a:off x="9091613" y="2755901"/>
            <a:ext cx="114300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57" name="Oval 118"/>
          <p:cNvSpPr/>
          <p:nvPr/>
        </p:nvSpPr>
        <p:spPr>
          <a:xfrm>
            <a:off x="9109076" y="2698750"/>
            <a:ext cx="117475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58" name="Oval 119"/>
          <p:cNvSpPr/>
          <p:nvPr/>
        </p:nvSpPr>
        <p:spPr>
          <a:xfrm>
            <a:off x="9137651" y="2633664"/>
            <a:ext cx="117475" cy="142875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59" name="Oval 120"/>
          <p:cNvSpPr/>
          <p:nvPr/>
        </p:nvSpPr>
        <p:spPr>
          <a:xfrm>
            <a:off x="9156700" y="2563813"/>
            <a:ext cx="114300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60" name="Oval 121"/>
          <p:cNvSpPr/>
          <p:nvPr/>
        </p:nvSpPr>
        <p:spPr>
          <a:xfrm>
            <a:off x="9174164" y="2503489"/>
            <a:ext cx="117475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61" name="Oval 122"/>
          <p:cNvSpPr/>
          <p:nvPr/>
        </p:nvSpPr>
        <p:spPr>
          <a:xfrm>
            <a:off x="9186864" y="2438401"/>
            <a:ext cx="115887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62" name="Oval 123"/>
          <p:cNvSpPr/>
          <p:nvPr/>
        </p:nvSpPr>
        <p:spPr>
          <a:xfrm>
            <a:off x="9194800" y="2374900"/>
            <a:ext cx="115888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63" name="Oval 124"/>
          <p:cNvSpPr/>
          <p:nvPr/>
        </p:nvSpPr>
        <p:spPr>
          <a:xfrm>
            <a:off x="9202739" y="2316163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64" name="Oval 125"/>
          <p:cNvSpPr/>
          <p:nvPr/>
        </p:nvSpPr>
        <p:spPr>
          <a:xfrm>
            <a:off x="9202739" y="2249488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65" name="Oval 126"/>
          <p:cNvSpPr/>
          <p:nvPr/>
        </p:nvSpPr>
        <p:spPr>
          <a:xfrm>
            <a:off x="9202739" y="2181226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66" name="Oval 127"/>
          <p:cNvSpPr/>
          <p:nvPr/>
        </p:nvSpPr>
        <p:spPr>
          <a:xfrm>
            <a:off x="9190039" y="2105026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67" name="Oval 128"/>
          <p:cNvSpPr/>
          <p:nvPr/>
        </p:nvSpPr>
        <p:spPr>
          <a:xfrm>
            <a:off x="9172575" y="2039939"/>
            <a:ext cx="114300" cy="14763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68" name="Oval 129"/>
          <p:cNvSpPr/>
          <p:nvPr/>
        </p:nvSpPr>
        <p:spPr>
          <a:xfrm>
            <a:off x="9132889" y="1982789"/>
            <a:ext cx="117475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69" name="Oval 130"/>
          <p:cNvSpPr/>
          <p:nvPr/>
        </p:nvSpPr>
        <p:spPr>
          <a:xfrm>
            <a:off x="9097964" y="1947864"/>
            <a:ext cx="115887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70" name="Oval 131"/>
          <p:cNvSpPr/>
          <p:nvPr/>
        </p:nvSpPr>
        <p:spPr>
          <a:xfrm>
            <a:off x="9051925" y="1924051"/>
            <a:ext cx="114300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71" name="Oval 132"/>
          <p:cNvSpPr/>
          <p:nvPr/>
        </p:nvSpPr>
        <p:spPr>
          <a:xfrm>
            <a:off x="8996364" y="1898650"/>
            <a:ext cx="117475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72" name="Oval 133"/>
          <p:cNvSpPr/>
          <p:nvPr/>
        </p:nvSpPr>
        <p:spPr>
          <a:xfrm>
            <a:off x="8942389" y="1882776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73" name="Oval 134"/>
          <p:cNvSpPr/>
          <p:nvPr/>
        </p:nvSpPr>
        <p:spPr>
          <a:xfrm>
            <a:off x="8893176" y="1876425"/>
            <a:ext cx="117475" cy="1476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74" name="Oval 135"/>
          <p:cNvSpPr/>
          <p:nvPr/>
        </p:nvSpPr>
        <p:spPr>
          <a:xfrm>
            <a:off x="8842375" y="1876425"/>
            <a:ext cx="115888" cy="1476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75" name="Oval 136"/>
          <p:cNvSpPr/>
          <p:nvPr/>
        </p:nvSpPr>
        <p:spPr>
          <a:xfrm>
            <a:off x="8793163" y="1885950"/>
            <a:ext cx="114300" cy="1476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76" name="Oval 137"/>
          <p:cNvSpPr/>
          <p:nvPr/>
        </p:nvSpPr>
        <p:spPr>
          <a:xfrm>
            <a:off x="8740776" y="1898650"/>
            <a:ext cx="117475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77" name="Oval 138"/>
          <p:cNvSpPr/>
          <p:nvPr/>
        </p:nvSpPr>
        <p:spPr>
          <a:xfrm>
            <a:off x="8696325" y="1917701"/>
            <a:ext cx="115888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78" name="Oval 139"/>
          <p:cNvSpPr/>
          <p:nvPr/>
        </p:nvSpPr>
        <p:spPr>
          <a:xfrm>
            <a:off x="8651876" y="1927226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79" name="Oval 140"/>
          <p:cNvSpPr/>
          <p:nvPr/>
        </p:nvSpPr>
        <p:spPr>
          <a:xfrm>
            <a:off x="8607426" y="1947864"/>
            <a:ext cx="117475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80" name="Oval 141"/>
          <p:cNvSpPr/>
          <p:nvPr/>
        </p:nvSpPr>
        <p:spPr>
          <a:xfrm>
            <a:off x="8562976" y="1966913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81" name="Oval 142"/>
          <p:cNvSpPr/>
          <p:nvPr/>
        </p:nvSpPr>
        <p:spPr>
          <a:xfrm>
            <a:off x="8524875" y="1992313"/>
            <a:ext cx="114300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82" name="Oval 143"/>
          <p:cNvSpPr/>
          <p:nvPr/>
        </p:nvSpPr>
        <p:spPr>
          <a:xfrm>
            <a:off x="8482014" y="2017714"/>
            <a:ext cx="117475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83" name="Oval 144"/>
          <p:cNvSpPr/>
          <p:nvPr/>
        </p:nvSpPr>
        <p:spPr>
          <a:xfrm>
            <a:off x="8435975" y="2046288"/>
            <a:ext cx="114300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84" name="Oval 145"/>
          <p:cNvSpPr/>
          <p:nvPr/>
        </p:nvSpPr>
        <p:spPr>
          <a:xfrm>
            <a:off x="8391526" y="2076451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85" name="Oval 146"/>
          <p:cNvSpPr/>
          <p:nvPr/>
        </p:nvSpPr>
        <p:spPr>
          <a:xfrm>
            <a:off x="8355013" y="2111376"/>
            <a:ext cx="114300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86" name="Oval 147"/>
          <p:cNvSpPr/>
          <p:nvPr/>
        </p:nvSpPr>
        <p:spPr>
          <a:xfrm>
            <a:off x="8310564" y="2149475"/>
            <a:ext cx="117475" cy="1476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87" name="Oval 148"/>
          <p:cNvSpPr/>
          <p:nvPr/>
        </p:nvSpPr>
        <p:spPr>
          <a:xfrm>
            <a:off x="8270876" y="2190751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88" name="Oval 149"/>
          <p:cNvSpPr/>
          <p:nvPr/>
        </p:nvSpPr>
        <p:spPr>
          <a:xfrm>
            <a:off x="8234363" y="2224088"/>
            <a:ext cx="114300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89" name="Oval 150"/>
          <p:cNvSpPr/>
          <p:nvPr/>
        </p:nvSpPr>
        <p:spPr>
          <a:xfrm>
            <a:off x="8194675" y="2265364"/>
            <a:ext cx="115888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90" name="Oval 151"/>
          <p:cNvSpPr/>
          <p:nvPr/>
        </p:nvSpPr>
        <p:spPr>
          <a:xfrm>
            <a:off x="8161339" y="2300288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91" name="Oval 152"/>
          <p:cNvSpPr/>
          <p:nvPr/>
        </p:nvSpPr>
        <p:spPr>
          <a:xfrm>
            <a:off x="8124826" y="2335213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92" name="Oval 153"/>
          <p:cNvSpPr/>
          <p:nvPr/>
        </p:nvSpPr>
        <p:spPr>
          <a:xfrm>
            <a:off x="8093076" y="2374900"/>
            <a:ext cx="117475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93" name="Oval 154"/>
          <p:cNvSpPr/>
          <p:nvPr/>
        </p:nvSpPr>
        <p:spPr>
          <a:xfrm>
            <a:off x="8053389" y="2425700"/>
            <a:ext cx="115887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94" name="Oval 155"/>
          <p:cNvSpPr/>
          <p:nvPr/>
        </p:nvSpPr>
        <p:spPr>
          <a:xfrm>
            <a:off x="8024814" y="2463801"/>
            <a:ext cx="115887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95" name="Oval 156"/>
          <p:cNvSpPr/>
          <p:nvPr/>
        </p:nvSpPr>
        <p:spPr>
          <a:xfrm>
            <a:off x="7996239" y="2506664"/>
            <a:ext cx="117475" cy="14763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96" name="Oval 157"/>
          <p:cNvSpPr/>
          <p:nvPr/>
        </p:nvSpPr>
        <p:spPr>
          <a:xfrm>
            <a:off x="7972425" y="2544764"/>
            <a:ext cx="115888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97" name="Oval 158"/>
          <p:cNvSpPr/>
          <p:nvPr/>
        </p:nvSpPr>
        <p:spPr>
          <a:xfrm>
            <a:off x="7942263" y="2589213"/>
            <a:ext cx="114300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98" name="Oval 159"/>
          <p:cNvSpPr/>
          <p:nvPr/>
        </p:nvSpPr>
        <p:spPr>
          <a:xfrm>
            <a:off x="7910514" y="2627314"/>
            <a:ext cx="117475" cy="14763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99" name="Oval 160"/>
          <p:cNvSpPr/>
          <p:nvPr/>
        </p:nvSpPr>
        <p:spPr>
          <a:xfrm>
            <a:off x="7885113" y="2667001"/>
            <a:ext cx="114300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00" name="Oval 161"/>
          <p:cNvSpPr/>
          <p:nvPr/>
        </p:nvSpPr>
        <p:spPr>
          <a:xfrm>
            <a:off x="7862889" y="2708276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01" name="Oval 162"/>
          <p:cNvSpPr/>
          <p:nvPr/>
        </p:nvSpPr>
        <p:spPr>
          <a:xfrm>
            <a:off x="7845425" y="2746376"/>
            <a:ext cx="114300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02" name="Oval 163"/>
          <p:cNvSpPr/>
          <p:nvPr/>
        </p:nvSpPr>
        <p:spPr>
          <a:xfrm>
            <a:off x="7821613" y="2789239"/>
            <a:ext cx="114300" cy="14763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03" name="Oval 164"/>
          <p:cNvSpPr/>
          <p:nvPr/>
        </p:nvSpPr>
        <p:spPr>
          <a:xfrm>
            <a:off x="7796213" y="2840038"/>
            <a:ext cx="114300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04" name="Oval 165"/>
          <p:cNvSpPr/>
          <p:nvPr/>
        </p:nvSpPr>
        <p:spPr>
          <a:xfrm>
            <a:off x="7773989" y="2890838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05" name="Oval 166"/>
          <p:cNvSpPr/>
          <p:nvPr/>
        </p:nvSpPr>
        <p:spPr>
          <a:xfrm>
            <a:off x="7751764" y="2955926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06" name="Oval 167"/>
          <p:cNvSpPr/>
          <p:nvPr/>
        </p:nvSpPr>
        <p:spPr>
          <a:xfrm>
            <a:off x="7724775" y="3009901"/>
            <a:ext cx="115888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07" name="Oval 168"/>
          <p:cNvSpPr/>
          <p:nvPr/>
        </p:nvSpPr>
        <p:spPr>
          <a:xfrm>
            <a:off x="7700963" y="3059113"/>
            <a:ext cx="120650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08" name="Oval 169"/>
          <p:cNvSpPr/>
          <p:nvPr/>
        </p:nvSpPr>
        <p:spPr>
          <a:xfrm>
            <a:off x="7678739" y="3113088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09" name="Oval 170"/>
          <p:cNvSpPr/>
          <p:nvPr/>
        </p:nvSpPr>
        <p:spPr>
          <a:xfrm>
            <a:off x="7656514" y="3167063"/>
            <a:ext cx="115887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10" name="Oval 171"/>
          <p:cNvSpPr/>
          <p:nvPr/>
        </p:nvSpPr>
        <p:spPr>
          <a:xfrm>
            <a:off x="7639051" y="3209926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11" name="Oval 172"/>
          <p:cNvSpPr/>
          <p:nvPr/>
        </p:nvSpPr>
        <p:spPr>
          <a:xfrm>
            <a:off x="7620000" y="3286125"/>
            <a:ext cx="115888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12" name="Oval 173"/>
          <p:cNvSpPr/>
          <p:nvPr/>
        </p:nvSpPr>
        <p:spPr>
          <a:xfrm>
            <a:off x="7602539" y="3340101"/>
            <a:ext cx="117475" cy="142875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13" name="Oval 174"/>
          <p:cNvSpPr/>
          <p:nvPr/>
        </p:nvSpPr>
        <p:spPr>
          <a:xfrm>
            <a:off x="7586663" y="3395663"/>
            <a:ext cx="114300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14" name="Oval 175"/>
          <p:cNvSpPr/>
          <p:nvPr/>
        </p:nvSpPr>
        <p:spPr>
          <a:xfrm>
            <a:off x="7578725" y="3449639"/>
            <a:ext cx="114300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15" name="Oval 176"/>
          <p:cNvSpPr/>
          <p:nvPr/>
        </p:nvSpPr>
        <p:spPr>
          <a:xfrm>
            <a:off x="7562850" y="3502026"/>
            <a:ext cx="115888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16" name="Oval 177"/>
          <p:cNvSpPr/>
          <p:nvPr/>
        </p:nvSpPr>
        <p:spPr>
          <a:xfrm>
            <a:off x="7550151" y="3556001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17" name="Oval 178"/>
          <p:cNvSpPr/>
          <p:nvPr/>
        </p:nvSpPr>
        <p:spPr>
          <a:xfrm>
            <a:off x="7542214" y="3613150"/>
            <a:ext cx="117475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18" name="Oval 179"/>
          <p:cNvSpPr/>
          <p:nvPr/>
        </p:nvSpPr>
        <p:spPr>
          <a:xfrm>
            <a:off x="7529514" y="3681413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19" name="Oval 180"/>
          <p:cNvSpPr/>
          <p:nvPr/>
        </p:nvSpPr>
        <p:spPr>
          <a:xfrm>
            <a:off x="7513639" y="3754438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20" name="Oval 181"/>
          <p:cNvSpPr/>
          <p:nvPr/>
        </p:nvSpPr>
        <p:spPr>
          <a:xfrm>
            <a:off x="7510464" y="3844926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21" name="Oval 182"/>
          <p:cNvSpPr/>
          <p:nvPr/>
        </p:nvSpPr>
        <p:spPr>
          <a:xfrm>
            <a:off x="7497764" y="3903663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22" name="Oval 183"/>
          <p:cNvSpPr/>
          <p:nvPr/>
        </p:nvSpPr>
        <p:spPr>
          <a:xfrm>
            <a:off x="7497764" y="3970338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23" name="Oval 184"/>
          <p:cNvSpPr/>
          <p:nvPr/>
        </p:nvSpPr>
        <p:spPr>
          <a:xfrm>
            <a:off x="7494589" y="4027488"/>
            <a:ext cx="115887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24" name="Oval 185"/>
          <p:cNvSpPr/>
          <p:nvPr/>
        </p:nvSpPr>
        <p:spPr>
          <a:xfrm>
            <a:off x="7489826" y="4098926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25" name="Oval 186"/>
          <p:cNvSpPr/>
          <p:nvPr/>
        </p:nvSpPr>
        <p:spPr>
          <a:xfrm>
            <a:off x="7489826" y="4171950"/>
            <a:ext cx="117475" cy="1476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26" name="Oval 187"/>
          <p:cNvSpPr/>
          <p:nvPr/>
        </p:nvSpPr>
        <p:spPr>
          <a:xfrm>
            <a:off x="7494589" y="4243389"/>
            <a:ext cx="115887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27" name="Oval 188"/>
          <p:cNvSpPr/>
          <p:nvPr/>
        </p:nvSpPr>
        <p:spPr>
          <a:xfrm>
            <a:off x="7494589" y="4306888"/>
            <a:ext cx="115887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28" name="Oval 189"/>
          <p:cNvSpPr/>
          <p:nvPr/>
        </p:nvSpPr>
        <p:spPr>
          <a:xfrm>
            <a:off x="7497764" y="4365626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29" name="Oval 190"/>
          <p:cNvSpPr/>
          <p:nvPr/>
        </p:nvSpPr>
        <p:spPr>
          <a:xfrm>
            <a:off x="7497764" y="4432300"/>
            <a:ext cx="117475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30" name="Oval 191"/>
          <p:cNvSpPr/>
          <p:nvPr/>
        </p:nvSpPr>
        <p:spPr>
          <a:xfrm>
            <a:off x="7502526" y="4503738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31" name="Oval 192"/>
          <p:cNvSpPr/>
          <p:nvPr/>
        </p:nvSpPr>
        <p:spPr>
          <a:xfrm>
            <a:off x="7513639" y="4573589"/>
            <a:ext cx="117475" cy="14763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32" name="Oval 193"/>
          <p:cNvSpPr/>
          <p:nvPr/>
        </p:nvSpPr>
        <p:spPr>
          <a:xfrm>
            <a:off x="7521576" y="4635500"/>
            <a:ext cx="117475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33" name="Oval 194"/>
          <p:cNvSpPr/>
          <p:nvPr/>
        </p:nvSpPr>
        <p:spPr>
          <a:xfrm>
            <a:off x="7534276" y="4699001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34" name="Oval 195"/>
          <p:cNvSpPr/>
          <p:nvPr/>
        </p:nvSpPr>
        <p:spPr>
          <a:xfrm>
            <a:off x="7539039" y="4757738"/>
            <a:ext cx="115887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35" name="Oval 196"/>
          <p:cNvSpPr/>
          <p:nvPr/>
        </p:nvSpPr>
        <p:spPr>
          <a:xfrm>
            <a:off x="7558089" y="4830764"/>
            <a:ext cx="117475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36" name="Oval 197"/>
          <p:cNvSpPr/>
          <p:nvPr/>
        </p:nvSpPr>
        <p:spPr>
          <a:xfrm>
            <a:off x="7573964" y="4902201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37" name="Oval 198"/>
          <p:cNvSpPr/>
          <p:nvPr/>
        </p:nvSpPr>
        <p:spPr>
          <a:xfrm>
            <a:off x="7589838" y="4968876"/>
            <a:ext cx="119062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38" name="Oval 199"/>
          <p:cNvSpPr/>
          <p:nvPr/>
        </p:nvSpPr>
        <p:spPr>
          <a:xfrm>
            <a:off x="7610476" y="5029200"/>
            <a:ext cx="117475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39" name="Oval 200"/>
          <p:cNvSpPr/>
          <p:nvPr/>
        </p:nvSpPr>
        <p:spPr>
          <a:xfrm>
            <a:off x="7631114" y="5078413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40" name="Oval 201"/>
          <p:cNvSpPr/>
          <p:nvPr/>
        </p:nvSpPr>
        <p:spPr>
          <a:xfrm>
            <a:off x="7654926" y="5135563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41" name="Oval 202"/>
          <p:cNvSpPr/>
          <p:nvPr/>
        </p:nvSpPr>
        <p:spPr>
          <a:xfrm>
            <a:off x="7675563" y="5200651"/>
            <a:ext cx="114300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42" name="Oval 203"/>
          <p:cNvSpPr/>
          <p:nvPr/>
        </p:nvSpPr>
        <p:spPr>
          <a:xfrm>
            <a:off x="7693026" y="5254626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43" name="Oval 204"/>
          <p:cNvSpPr/>
          <p:nvPr/>
        </p:nvSpPr>
        <p:spPr>
          <a:xfrm>
            <a:off x="7724775" y="5311775"/>
            <a:ext cx="115888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44" name="Oval 205"/>
          <p:cNvSpPr/>
          <p:nvPr/>
        </p:nvSpPr>
        <p:spPr>
          <a:xfrm>
            <a:off x="7756525" y="5370513"/>
            <a:ext cx="114300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45" name="Oval 206"/>
          <p:cNvSpPr/>
          <p:nvPr/>
        </p:nvSpPr>
        <p:spPr>
          <a:xfrm>
            <a:off x="7789864" y="5414963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46" name="Oval 207"/>
          <p:cNvSpPr/>
          <p:nvPr/>
        </p:nvSpPr>
        <p:spPr>
          <a:xfrm>
            <a:off x="7824789" y="5453063"/>
            <a:ext cx="117475" cy="1460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47" name="Oval 208"/>
          <p:cNvSpPr/>
          <p:nvPr/>
        </p:nvSpPr>
        <p:spPr>
          <a:xfrm>
            <a:off x="7862889" y="5505450"/>
            <a:ext cx="117475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48" name="Oval 209"/>
          <p:cNvSpPr/>
          <p:nvPr/>
        </p:nvSpPr>
        <p:spPr>
          <a:xfrm>
            <a:off x="7907339" y="5553075"/>
            <a:ext cx="117475" cy="1476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49" name="Oval 210"/>
          <p:cNvSpPr/>
          <p:nvPr/>
        </p:nvSpPr>
        <p:spPr>
          <a:xfrm>
            <a:off x="7959726" y="5602288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50" name="Oval 211"/>
          <p:cNvSpPr/>
          <p:nvPr/>
        </p:nvSpPr>
        <p:spPr>
          <a:xfrm>
            <a:off x="8020051" y="5653088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51" name="Oval 212"/>
          <p:cNvSpPr/>
          <p:nvPr/>
        </p:nvSpPr>
        <p:spPr>
          <a:xfrm>
            <a:off x="8064501" y="5681664"/>
            <a:ext cx="117475" cy="14763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52" name="Oval 212"/>
          <p:cNvSpPr/>
          <p:nvPr/>
        </p:nvSpPr>
        <p:spPr>
          <a:xfrm>
            <a:off x="8121651" y="5721350"/>
            <a:ext cx="117475" cy="1476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53" name="Oval 212"/>
          <p:cNvSpPr/>
          <p:nvPr/>
        </p:nvSpPr>
        <p:spPr>
          <a:xfrm>
            <a:off x="8169276" y="5743575"/>
            <a:ext cx="117475" cy="1476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54" name="Oval 212"/>
          <p:cNvSpPr/>
          <p:nvPr/>
        </p:nvSpPr>
        <p:spPr>
          <a:xfrm>
            <a:off x="8213726" y="5768975"/>
            <a:ext cx="117475" cy="1476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55" name="Oval 212"/>
          <p:cNvSpPr/>
          <p:nvPr/>
        </p:nvSpPr>
        <p:spPr>
          <a:xfrm rot="-4065059">
            <a:off x="8285164" y="5791200"/>
            <a:ext cx="117475" cy="1476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vert="eaVert"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56" name="Oval 212"/>
          <p:cNvSpPr/>
          <p:nvPr/>
        </p:nvSpPr>
        <p:spPr>
          <a:xfrm rot="-4891731">
            <a:off x="8361364" y="5800725"/>
            <a:ext cx="117475" cy="1476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vert="eaVert"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57" name="Oval 212"/>
          <p:cNvSpPr/>
          <p:nvPr/>
        </p:nvSpPr>
        <p:spPr>
          <a:xfrm rot="-4963499">
            <a:off x="8437564" y="5803900"/>
            <a:ext cx="117475" cy="1476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vert="eaVert"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58" name="Oval 212"/>
          <p:cNvSpPr/>
          <p:nvPr/>
        </p:nvSpPr>
        <p:spPr>
          <a:xfrm rot="-4891731">
            <a:off x="8520114" y="5803900"/>
            <a:ext cx="117475" cy="1476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vert="eaVert"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59" name="Oval 12"/>
          <p:cNvSpPr/>
          <p:nvPr/>
        </p:nvSpPr>
        <p:spPr>
          <a:xfrm rot="-5400000">
            <a:off x="8548689" y="5791200"/>
            <a:ext cx="117475" cy="1476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vert="eaVert"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60" name="Oval 13"/>
          <p:cNvSpPr/>
          <p:nvPr/>
        </p:nvSpPr>
        <p:spPr>
          <a:xfrm rot="1731891">
            <a:off x="8612189" y="5781675"/>
            <a:ext cx="115887" cy="1476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61" name="Oval 216"/>
          <p:cNvSpPr/>
          <p:nvPr/>
        </p:nvSpPr>
        <p:spPr>
          <a:xfrm>
            <a:off x="8667751" y="5762626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62" name="Oval 217"/>
          <p:cNvSpPr/>
          <p:nvPr/>
        </p:nvSpPr>
        <p:spPr>
          <a:xfrm>
            <a:off x="8716964" y="5743575"/>
            <a:ext cx="117475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63" name="Oval 218"/>
          <p:cNvSpPr/>
          <p:nvPr/>
        </p:nvSpPr>
        <p:spPr>
          <a:xfrm>
            <a:off x="8764589" y="5722938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64" name="Oval 219"/>
          <p:cNvSpPr/>
          <p:nvPr/>
        </p:nvSpPr>
        <p:spPr>
          <a:xfrm>
            <a:off x="8812214" y="5691188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65" name="Oval 220"/>
          <p:cNvSpPr/>
          <p:nvPr/>
        </p:nvSpPr>
        <p:spPr>
          <a:xfrm>
            <a:off x="8861426" y="5646738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66" name="Oval 221"/>
          <p:cNvSpPr/>
          <p:nvPr/>
        </p:nvSpPr>
        <p:spPr>
          <a:xfrm>
            <a:off x="8921750" y="5594351"/>
            <a:ext cx="114300" cy="142875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67" name="Oval 222"/>
          <p:cNvSpPr/>
          <p:nvPr/>
        </p:nvSpPr>
        <p:spPr>
          <a:xfrm>
            <a:off x="8966201" y="5540375"/>
            <a:ext cx="117475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68" name="Oval 223"/>
          <p:cNvSpPr/>
          <p:nvPr/>
        </p:nvSpPr>
        <p:spPr>
          <a:xfrm>
            <a:off x="9004301" y="5483226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69" name="Oval 224"/>
          <p:cNvSpPr/>
          <p:nvPr/>
        </p:nvSpPr>
        <p:spPr>
          <a:xfrm>
            <a:off x="9043988" y="5424488"/>
            <a:ext cx="114300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70" name="Oval 225"/>
          <p:cNvSpPr/>
          <p:nvPr/>
        </p:nvSpPr>
        <p:spPr>
          <a:xfrm>
            <a:off x="9083675" y="5351464"/>
            <a:ext cx="114300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71" name="Oval 226"/>
          <p:cNvSpPr/>
          <p:nvPr/>
        </p:nvSpPr>
        <p:spPr>
          <a:xfrm>
            <a:off x="9109076" y="5280026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72" name="Oval 227"/>
          <p:cNvSpPr/>
          <p:nvPr/>
        </p:nvSpPr>
        <p:spPr>
          <a:xfrm>
            <a:off x="9132889" y="5210176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73" name="Oval 228"/>
          <p:cNvSpPr/>
          <p:nvPr/>
        </p:nvSpPr>
        <p:spPr>
          <a:xfrm>
            <a:off x="9158289" y="5148264"/>
            <a:ext cx="117475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74" name="Oval 229"/>
          <p:cNvSpPr/>
          <p:nvPr/>
        </p:nvSpPr>
        <p:spPr>
          <a:xfrm>
            <a:off x="9178925" y="5062539"/>
            <a:ext cx="115888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75" name="Oval 230"/>
          <p:cNvSpPr/>
          <p:nvPr/>
        </p:nvSpPr>
        <p:spPr>
          <a:xfrm>
            <a:off x="9190039" y="5006976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76" name="Oval 231"/>
          <p:cNvSpPr/>
          <p:nvPr/>
        </p:nvSpPr>
        <p:spPr>
          <a:xfrm>
            <a:off x="9197976" y="4937126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77" name="Oval 232"/>
          <p:cNvSpPr/>
          <p:nvPr/>
        </p:nvSpPr>
        <p:spPr>
          <a:xfrm>
            <a:off x="9194800" y="4852988"/>
            <a:ext cx="115888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78" name="Oval 233"/>
          <p:cNvSpPr/>
          <p:nvPr/>
        </p:nvSpPr>
        <p:spPr>
          <a:xfrm>
            <a:off x="9194800" y="4776788"/>
            <a:ext cx="115888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79" name="Oval 234"/>
          <p:cNvSpPr/>
          <p:nvPr/>
        </p:nvSpPr>
        <p:spPr>
          <a:xfrm>
            <a:off x="9194800" y="4711700"/>
            <a:ext cx="115888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80" name="Oval 235"/>
          <p:cNvSpPr/>
          <p:nvPr/>
        </p:nvSpPr>
        <p:spPr>
          <a:xfrm>
            <a:off x="9186864" y="4648201"/>
            <a:ext cx="115887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81" name="Oval 236"/>
          <p:cNvSpPr/>
          <p:nvPr/>
        </p:nvSpPr>
        <p:spPr>
          <a:xfrm>
            <a:off x="9172575" y="4583114"/>
            <a:ext cx="114300" cy="14763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82" name="Oval 237"/>
          <p:cNvSpPr/>
          <p:nvPr/>
        </p:nvSpPr>
        <p:spPr>
          <a:xfrm>
            <a:off x="9145589" y="4519613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83" name="Oval 238"/>
          <p:cNvSpPr/>
          <p:nvPr/>
        </p:nvSpPr>
        <p:spPr>
          <a:xfrm>
            <a:off x="9113839" y="4464050"/>
            <a:ext cx="115887" cy="1460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84" name="Oval 239"/>
          <p:cNvSpPr/>
          <p:nvPr/>
        </p:nvSpPr>
        <p:spPr>
          <a:xfrm>
            <a:off x="9083675" y="4425951"/>
            <a:ext cx="114300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85" name="Oval 240"/>
          <p:cNvSpPr/>
          <p:nvPr/>
        </p:nvSpPr>
        <p:spPr>
          <a:xfrm>
            <a:off x="9047164" y="4381501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86" name="Oval 241"/>
          <p:cNvSpPr/>
          <p:nvPr/>
        </p:nvSpPr>
        <p:spPr>
          <a:xfrm>
            <a:off x="9010650" y="4340226"/>
            <a:ext cx="114300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87" name="Oval 242"/>
          <p:cNvSpPr/>
          <p:nvPr/>
        </p:nvSpPr>
        <p:spPr>
          <a:xfrm>
            <a:off x="8958264" y="4319589"/>
            <a:ext cx="117475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88" name="Oval 243"/>
          <p:cNvSpPr/>
          <p:nvPr/>
        </p:nvSpPr>
        <p:spPr>
          <a:xfrm>
            <a:off x="8907464" y="4297363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89" name="Oval 244"/>
          <p:cNvSpPr/>
          <p:nvPr/>
        </p:nvSpPr>
        <p:spPr>
          <a:xfrm>
            <a:off x="8861426" y="4281488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90" name="Oval 245"/>
          <p:cNvSpPr/>
          <p:nvPr/>
        </p:nvSpPr>
        <p:spPr>
          <a:xfrm>
            <a:off x="8812214" y="4271963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91" name="Oval 246"/>
          <p:cNvSpPr/>
          <p:nvPr/>
        </p:nvSpPr>
        <p:spPr>
          <a:xfrm>
            <a:off x="8772526" y="4278314"/>
            <a:ext cx="117475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92" name="Oval 247"/>
          <p:cNvSpPr/>
          <p:nvPr/>
        </p:nvSpPr>
        <p:spPr>
          <a:xfrm>
            <a:off x="8724901" y="4281488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93" name="Oval 248"/>
          <p:cNvSpPr/>
          <p:nvPr/>
        </p:nvSpPr>
        <p:spPr>
          <a:xfrm>
            <a:off x="8680450" y="4287838"/>
            <a:ext cx="115888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94" name="Oval 249"/>
          <p:cNvSpPr/>
          <p:nvPr/>
        </p:nvSpPr>
        <p:spPr>
          <a:xfrm>
            <a:off x="8647114" y="4291014"/>
            <a:ext cx="117475" cy="14763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95" name="Oval 250"/>
          <p:cNvSpPr/>
          <p:nvPr/>
        </p:nvSpPr>
        <p:spPr>
          <a:xfrm>
            <a:off x="8607426" y="4313238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96" name="Oval 251"/>
          <p:cNvSpPr/>
          <p:nvPr/>
        </p:nvSpPr>
        <p:spPr>
          <a:xfrm>
            <a:off x="8570914" y="4330701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97" name="Oval 252"/>
          <p:cNvSpPr/>
          <p:nvPr/>
        </p:nvSpPr>
        <p:spPr>
          <a:xfrm>
            <a:off x="8524875" y="4365626"/>
            <a:ext cx="114300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98" name="Oval 253"/>
          <p:cNvSpPr/>
          <p:nvPr/>
        </p:nvSpPr>
        <p:spPr>
          <a:xfrm>
            <a:off x="8488364" y="4400551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99" name="Oval 254"/>
          <p:cNvSpPr/>
          <p:nvPr/>
        </p:nvSpPr>
        <p:spPr>
          <a:xfrm>
            <a:off x="8451850" y="4441825"/>
            <a:ext cx="114300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200" name="Oval 255"/>
          <p:cNvSpPr/>
          <p:nvPr/>
        </p:nvSpPr>
        <p:spPr>
          <a:xfrm>
            <a:off x="8413751" y="4484688"/>
            <a:ext cx="119063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201" name="Oval 256"/>
          <p:cNvSpPr/>
          <p:nvPr/>
        </p:nvSpPr>
        <p:spPr>
          <a:xfrm>
            <a:off x="8388350" y="4529138"/>
            <a:ext cx="114300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202" name="Oval 257"/>
          <p:cNvSpPr/>
          <p:nvPr/>
        </p:nvSpPr>
        <p:spPr>
          <a:xfrm>
            <a:off x="8362950" y="4573589"/>
            <a:ext cx="114300" cy="14763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203" name="Oval 258"/>
          <p:cNvSpPr/>
          <p:nvPr/>
        </p:nvSpPr>
        <p:spPr>
          <a:xfrm>
            <a:off x="8347075" y="4619626"/>
            <a:ext cx="114300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204" name="Oval 259"/>
          <p:cNvSpPr/>
          <p:nvPr/>
        </p:nvSpPr>
        <p:spPr>
          <a:xfrm>
            <a:off x="8326439" y="4664076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205" name="Oval 260"/>
          <p:cNvSpPr/>
          <p:nvPr/>
        </p:nvSpPr>
        <p:spPr>
          <a:xfrm>
            <a:off x="8315325" y="4730751"/>
            <a:ext cx="114300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206" name="Oval 261"/>
          <p:cNvSpPr/>
          <p:nvPr/>
        </p:nvSpPr>
        <p:spPr>
          <a:xfrm>
            <a:off x="8294689" y="4792663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207" name="Oval 262"/>
          <p:cNvSpPr/>
          <p:nvPr/>
        </p:nvSpPr>
        <p:spPr>
          <a:xfrm>
            <a:off x="8283575" y="4862513"/>
            <a:ext cx="115888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208" name="Oval 263"/>
          <p:cNvSpPr/>
          <p:nvPr/>
        </p:nvSpPr>
        <p:spPr>
          <a:xfrm>
            <a:off x="8283575" y="4949825"/>
            <a:ext cx="115888" cy="141288"/>
          </a:xfrm>
          <a:prstGeom prst="ellipse">
            <a:avLst/>
          </a:prstGeom>
          <a:solidFill>
            <a:srgbClr val="FFFF00">
              <a:alpha val="96077"/>
            </a:srgbClr>
          </a:solidFill>
          <a:ln w="952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26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"/>
                                        <p:tgtEl>
                                          <p:spTgt spid="13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5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"/>
                                        <p:tgtEl>
                                          <p:spTgt spid="13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1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"/>
                                        <p:tgtEl>
                                          <p:spTgt spid="13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15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"/>
                                        <p:tgtEl>
                                          <p:spTgt spid="13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"/>
                                        <p:tgtEl>
                                          <p:spTgt spid="13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"/>
                                        <p:tgtEl>
                                          <p:spTgt spid="13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3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"/>
                                        <p:tgtEl>
                                          <p:spTgt spid="13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35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"/>
                                        <p:tgtEl>
                                          <p:spTgt spid="13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4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"/>
                                        <p:tgtEl>
                                          <p:spTgt spid="13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45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"/>
                                        <p:tgtEl>
                                          <p:spTgt spid="13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"/>
                                        <p:tgtEl>
                                          <p:spTgt spid="13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50"/>
                            </p:stCondLst>
                            <p:childTnLst>
                              <p:par>
                                <p:cTn id="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"/>
                                        <p:tgtEl>
                                          <p:spTgt spid="13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600"/>
                            </p:stCondLst>
                            <p:childTnLst>
                              <p:par>
                                <p:cTn id="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"/>
                                        <p:tgtEl>
                                          <p:spTgt spid="13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650"/>
                            </p:stCondLst>
                            <p:childTnLst>
                              <p:par>
                                <p:cTn id="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"/>
                                        <p:tgtEl>
                                          <p:spTgt spid="13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700"/>
                            </p:stCondLst>
                            <p:childTnLst>
                              <p:par>
                                <p:cTn id="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"/>
                                        <p:tgtEl>
                                          <p:spTgt spid="13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750"/>
                            </p:stCondLst>
                            <p:childTnLst>
                              <p:par>
                                <p:cTn id="8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"/>
                                        <p:tgtEl>
                                          <p:spTgt spid="1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800"/>
                            </p:stCondLst>
                            <p:childTnLst>
                              <p:par>
                                <p:cTn id="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"/>
                                        <p:tgtEl>
                                          <p:spTgt spid="1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85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"/>
                                        <p:tgtEl>
                                          <p:spTgt spid="1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"/>
                            </p:stCondLst>
                            <p:childTnLst>
                              <p:par>
                                <p:cTn id="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"/>
                                        <p:tgtEl>
                                          <p:spTgt spid="1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950"/>
                            </p:stCondLst>
                            <p:childTnLst>
                              <p:par>
                                <p:cTn id="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"/>
                                        <p:tgtEl>
                                          <p:spTgt spid="1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"/>
                                        <p:tgtEl>
                                          <p:spTgt spid="13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50"/>
                            </p:stCondLst>
                            <p:childTnLst>
                              <p:par>
                                <p:cTn id="1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"/>
                                        <p:tgtEl>
                                          <p:spTgt spid="13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1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"/>
                                        <p:tgtEl>
                                          <p:spTgt spid="13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150"/>
                            </p:stCondLst>
                            <p:childTnLst>
                              <p:par>
                                <p:cTn id="1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"/>
                                        <p:tgtEl>
                                          <p:spTgt spid="13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200"/>
                            </p:stCondLst>
                            <p:childTnLst>
                              <p:par>
                                <p:cTn id="1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"/>
                                        <p:tgtEl>
                                          <p:spTgt spid="13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250"/>
                            </p:stCondLst>
                            <p:childTnLst>
                              <p:par>
                                <p:cTn id="1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"/>
                                        <p:tgtEl>
                                          <p:spTgt spid="13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300"/>
                            </p:stCondLst>
                            <p:childTnLst>
                              <p:par>
                                <p:cTn id="1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"/>
                                        <p:tgtEl>
                                          <p:spTgt spid="13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350"/>
                            </p:stCondLst>
                            <p:childTnLst>
                              <p:par>
                                <p:cTn id="1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"/>
                                        <p:tgtEl>
                                          <p:spTgt spid="13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400"/>
                            </p:stCondLst>
                            <p:childTnLst>
                              <p:par>
                                <p:cTn id="1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"/>
                                        <p:tgtEl>
                                          <p:spTgt spid="13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450"/>
                            </p:stCondLst>
                            <p:childTnLst>
                              <p:par>
                                <p:cTn id="1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"/>
                                        <p:tgtEl>
                                          <p:spTgt spid="13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500"/>
                            </p:stCondLst>
                            <p:childTnLst>
                              <p:par>
                                <p:cTn id="1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"/>
                                        <p:tgtEl>
                                          <p:spTgt spid="13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550"/>
                            </p:stCondLst>
                            <p:childTnLst>
                              <p:par>
                                <p:cTn id="1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"/>
                                        <p:tgtEl>
                                          <p:spTgt spid="13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600"/>
                            </p:stCondLst>
                            <p:childTnLst>
                              <p:par>
                                <p:cTn id="1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"/>
                                        <p:tgtEl>
                                          <p:spTgt spid="13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650"/>
                            </p:stCondLst>
                            <p:childTnLst>
                              <p:par>
                                <p:cTn id="1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"/>
                                        <p:tgtEl>
                                          <p:spTgt spid="13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3700"/>
                            </p:stCondLst>
                            <p:childTnLst>
                              <p:par>
                                <p:cTn id="1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8" dur="50"/>
                                        <p:tgtEl>
                                          <p:spTgt spid="13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3750"/>
                            </p:stCondLst>
                            <p:childTnLst>
                              <p:par>
                                <p:cTn id="1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50"/>
                                        <p:tgtEl>
                                          <p:spTgt spid="13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800"/>
                            </p:stCondLst>
                            <p:childTnLst>
                              <p:par>
                                <p:cTn id="1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"/>
                                        <p:tgtEl>
                                          <p:spTgt spid="13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3850"/>
                            </p:stCondLst>
                            <p:childTnLst>
                              <p:par>
                                <p:cTn id="1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"/>
                                        <p:tgtEl>
                                          <p:spTgt spid="13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3900"/>
                            </p:stCondLst>
                            <p:childTnLst>
                              <p:par>
                                <p:cTn id="1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4" dur="50"/>
                                        <p:tgtEl>
                                          <p:spTgt spid="13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950"/>
                            </p:stCondLst>
                            <p:childTnLst>
                              <p:par>
                                <p:cTn id="1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8" dur="50"/>
                                        <p:tgtEl>
                                          <p:spTgt spid="13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4000"/>
                            </p:stCondLst>
                            <p:childTnLst>
                              <p:par>
                                <p:cTn id="18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2" dur="50"/>
                                        <p:tgtEl>
                                          <p:spTgt spid="13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4050"/>
                            </p:stCondLst>
                            <p:childTnLst>
                              <p:par>
                                <p:cTn id="1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6" dur="50"/>
                                        <p:tgtEl>
                                          <p:spTgt spid="13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4100"/>
                            </p:stCondLst>
                            <p:childTnLst>
                              <p:par>
                                <p:cTn id="1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" dur="50"/>
                                        <p:tgtEl>
                                          <p:spTgt spid="13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4150"/>
                            </p:stCondLst>
                            <p:childTnLst>
                              <p:par>
                                <p:cTn id="1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4" dur="50"/>
                                        <p:tgtEl>
                                          <p:spTgt spid="13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4200"/>
                            </p:stCondLst>
                            <p:childTnLst>
                              <p:par>
                                <p:cTn id="1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8" dur="50"/>
                                        <p:tgtEl>
                                          <p:spTgt spid="13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4250"/>
                            </p:stCondLst>
                            <p:childTnLst>
                              <p:par>
                                <p:cTn id="20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2" dur="50"/>
                                        <p:tgtEl>
                                          <p:spTgt spid="14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4300"/>
                            </p:stCondLst>
                            <p:childTnLst>
                              <p:par>
                                <p:cTn id="2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6" dur="50"/>
                                        <p:tgtEl>
                                          <p:spTgt spid="14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4350"/>
                            </p:stCondLst>
                            <p:childTnLst>
                              <p:par>
                                <p:cTn id="2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0" dur="50"/>
                                        <p:tgtEl>
                                          <p:spTgt spid="14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4400"/>
                            </p:stCondLst>
                            <p:childTnLst>
                              <p:par>
                                <p:cTn id="2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4" dur="50"/>
                                        <p:tgtEl>
                                          <p:spTgt spid="14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4450"/>
                            </p:stCondLst>
                            <p:childTnLst>
                              <p:par>
                                <p:cTn id="2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8" dur="50"/>
                                        <p:tgtEl>
                                          <p:spTgt spid="14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2" dur="50"/>
                                        <p:tgtEl>
                                          <p:spTgt spid="14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4550"/>
                            </p:stCondLst>
                            <p:childTnLst>
                              <p:par>
                                <p:cTn id="2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6" dur="50"/>
                                        <p:tgtEl>
                                          <p:spTgt spid="14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4600"/>
                            </p:stCondLst>
                            <p:childTnLst>
                              <p:par>
                                <p:cTn id="2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0" dur="50"/>
                                        <p:tgtEl>
                                          <p:spTgt spid="14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4650"/>
                            </p:stCondLst>
                            <p:childTnLst>
                              <p:par>
                                <p:cTn id="2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4" dur="50"/>
                                        <p:tgtEl>
                                          <p:spTgt spid="14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4700"/>
                            </p:stCondLst>
                            <p:childTnLst>
                              <p:par>
                                <p:cTn id="2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8" dur="50"/>
                                        <p:tgtEl>
                                          <p:spTgt spid="14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4750"/>
                            </p:stCondLst>
                            <p:childTnLst>
                              <p:par>
                                <p:cTn id="2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2" dur="50"/>
                                        <p:tgtEl>
                                          <p:spTgt spid="14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4800"/>
                            </p:stCondLst>
                            <p:childTnLst>
                              <p:par>
                                <p:cTn id="2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6" dur="50"/>
                                        <p:tgtEl>
                                          <p:spTgt spid="14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4850"/>
                            </p:stCondLst>
                            <p:childTnLst>
                              <p:par>
                                <p:cTn id="2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0" dur="50"/>
                                        <p:tgtEl>
                                          <p:spTgt spid="14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4900"/>
                            </p:stCondLst>
                            <p:childTnLst>
                              <p:par>
                                <p:cTn id="2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4" dur="50"/>
                                        <p:tgtEl>
                                          <p:spTgt spid="14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4950"/>
                            </p:stCondLst>
                            <p:childTnLst>
                              <p:par>
                                <p:cTn id="2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8" dur="50"/>
                                        <p:tgtEl>
                                          <p:spTgt spid="14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5000"/>
                            </p:stCondLst>
                            <p:childTnLst>
                              <p:par>
                                <p:cTn id="2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2" dur="50"/>
                                        <p:tgtEl>
                                          <p:spTgt spid="14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5050"/>
                            </p:stCondLst>
                            <p:childTnLst>
                              <p:par>
                                <p:cTn id="2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6" dur="50"/>
                                        <p:tgtEl>
                                          <p:spTgt spid="14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5100"/>
                            </p:stCondLst>
                            <p:childTnLst>
                              <p:par>
                                <p:cTn id="2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0" dur="50"/>
                                        <p:tgtEl>
                                          <p:spTgt spid="14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5150"/>
                            </p:stCondLst>
                            <p:childTnLst>
                              <p:par>
                                <p:cTn id="2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4" dur="50"/>
                                        <p:tgtEl>
                                          <p:spTgt spid="14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5200"/>
                            </p:stCondLst>
                            <p:childTnLst>
                              <p:par>
                                <p:cTn id="2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8" dur="50"/>
                                        <p:tgtEl>
                                          <p:spTgt spid="14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5250"/>
                            </p:stCondLst>
                            <p:childTnLst>
                              <p:par>
                                <p:cTn id="28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2" dur="50"/>
                                        <p:tgtEl>
                                          <p:spTgt spid="14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5300"/>
                            </p:stCondLst>
                            <p:childTnLst>
                              <p:par>
                                <p:cTn id="2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6" dur="50"/>
                                        <p:tgtEl>
                                          <p:spTgt spid="14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5350"/>
                            </p:stCondLst>
                            <p:childTnLst>
                              <p:par>
                                <p:cTn id="2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0" dur="50"/>
                                        <p:tgtEl>
                                          <p:spTgt spid="14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400"/>
                            </p:stCondLst>
                            <p:childTnLst>
                              <p:par>
                                <p:cTn id="2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4" dur="50"/>
                                        <p:tgtEl>
                                          <p:spTgt spid="14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5450"/>
                            </p:stCondLst>
                            <p:childTnLst>
                              <p:par>
                                <p:cTn id="2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8" dur="50"/>
                                        <p:tgtEl>
                                          <p:spTgt spid="14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2" dur="50"/>
                                        <p:tgtEl>
                                          <p:spTgt spid="14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5550"/>
                            </p:stCondLst>
                            <p:childTnLst>
                              <p:par>
                                <p:cTn id="3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6" dur="50"/>
                                        <p:tgtEl>
                                          <p:spTgt spid="14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5600"/>
                            </p:stCondLst>
                            <p:childTnLst>
                              <p:par>
                                <p:cTn id="3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0" dur="50"/>
                                        <p:tgtEl>
                                          <p:spTgt spid="14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5650"/>
                            </p:stCondLst>
                            <p:childTnLst>
                              <p:par>
                                <p:cTn id="3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4" dur="50"/>
                                        <p:tgtEl>
                                          <p:spTgt spid="14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5700"/>
                            </p:stCondLst>
                            <p:childTnLst>
                              <p:par>
                                <p:cTn id="3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8" dur="50"/>
                                        <p:tgtEl>
                                          <p:spTgt spid="14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5750"/>
                            </p:stCondLst>
                            <p:childTnLst>
                              <p:par>
                                <p:cTn id="3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2" dur="50"/>
                                        <p:tgtEl>
                                          <p:spTgt spid="14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5800"/>
                            </p:stCondLst>
                            <p:childTnLst>
                              <p:par>
                                <p:cTn id="3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6" dur="50"/>
                                        <p:tgtEl>
                                          <p:spTgt spid="14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5850"/>
                            </p:stCondLst>
                            <p:childTnLst>
                              <p:par>
                                <p:cTn id="3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0" dur="50"/>
                                        <p:tgtEl>
                                          <p:spTgt spid="14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5900"/>
                            </p:stCondLst>
                            <p:childTnLst>
                              <p:par>
                                <p:cTn id="3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4" dur="50"/>
                                        <p:tgtEl>
                                          <p:spTgt spid="1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5950"/>
                            </p:stCondLst>
                            <p:childTnLst>
                              <p:par>
                                <p:cTn id="3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8" dur="50"/>
                                        <p:tgtEl>
                                          <p:spTgt spid="1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6000"/>
                            </p:stCondLst>
                            <p:childTnLst>
                              <p:par>
                                <p:cTn id="3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2" dur="50"/>
                                        <p:tgtEl>
                                          <p:spTgt spid="1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6050"/>
                            </p:stCondLst>
                            <p:childTnLst>
                              <p:par>
                                <p:cTn id="3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6" dur="50"/>
                                        <p:tgtEl>
                                          <p:spTgt spid="1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6100"/>
                            </p:stCondLst>
                            <p:childTnLst>
                              <p:par>
                                <p:cTn id="3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0" dur="50"/>
                                        <p:tgtEl>
                                          <p:spTgt spid="1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6150"/>
                            </p:stCondLst>
                            <p:childTnLst>
                              <p:par>
                                <p:cTn id="3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4" dur="50"/>
                                        <p:tgtEl>
                                          <p:spTgt spid="1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6200"/>
                            </p:stCondLst>
                            <p:childTnLst>
                              <p:par>
                                <p:cTn id="3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8" dur="50"/>
                                        <p:tgtEl>
                                          <p:spTgt spid="1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6250"/>
                            </p:stCondLst>
                            <p:childTnLst>
                              <p:par>
                                <p:cTn id="3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2" dur="50"/>
                                        <p:tgtEl>
                                          <p:spTgt spid="1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6300"/>
                            </p:stCondLst>
                            <p:childTnLst>
                              <p:par>
                                <p:cTn id="3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6" dur="50"/>
                                        <p:tgtEl>
                                          <p:spTgt spid="1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6350"/>
                            </p:stCondLst>
                            <p:childTnLst>
                              <p:par>
                                <p:cTn id="3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0" dur="50"/>
                                        <p:tgtEl>
                                          <p:spTgt spid="1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6400"/>
                            </p:stCondLst>
                            <p:childTnLst>
                              <p:par>
                                <p:cTn id="3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4" dur="50"/>
                                        <p:tgtEl>
                                          <p:spTgt spid="1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6450"/>
                            </p:stCondLst>
                            <p:childTnLst>
                              <p:par>
                                <p:cTn id="3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8" dur="50"/>
                                        <p:tgtEl>
                                          <p:spTgt spid="1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6500"/>
                            </p:stCondLst>
                            <p:childTnLst>
                              <p:par>
                                <p:cTn id="38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2" dur="50"/>
                                        <p:tgtEl>
                                          <p:spTgt spid="1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6550"/>
                            </p:stCondLst>
                            <p:childTnLst>
                              <p:par>
                                <p:cTn id="3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6" dur="50"/>
                                        <p:tgtEl>
                                          <p:spTgt spid="1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6600"/>
                            </p:stCondLst>
                            <p:childTnLst>
                              <p:par>
                                <p:cTn id="3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0" dur="50"/>
                                        <p:tgtEl>
                                          <p:spTgt spid="14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6650"/>
                            </p:stCondLst>
                            <p:childTnLst>
                              <p:par>
                                <p:cTn id="3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4" dur="50"/>
                                        <p:tgtEl>
                                          <p:spTgt spid="1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6700"/>
                            </p:stCondLst>
                            <p:childTnLst>
                              <p:par>
                                <p:cTn id="3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8" dur="50"/>
                                        <p:tgtEl>
                                          <p:spTgt spid="14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6750"/>
                            </p:stCondLst>
                            <p:childTnLst>
                              <p:par>
                                <p:cTn id="40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2" dur="50"/>
                                        <p:tgtEl>
                                          <p:spTgt spid="14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6800"/>
                            </p:stCondLst>
                            <p:childTnLst>
                              <p:par>
                                <p:cTn id="4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6" dur="50"/>
                                        <p:tgtEl>
                                          <p:spTgt spid="14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6850"/>
                            </p:stCondLst>
                            <p:childTnLst>
                              <p:par>
                                <p:cTn id="4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0" dur="50"/>
                                        <p:tgtEl>
                                          <p:spTgt spid="1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6900"/>
                            </p:stCondLst>
                            <p:childTnLst>
                              <p:par>
                                <p:cTn id="4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4" dur="50"/>
                                        <p:tgtEl>
                                          <p:spTgt spid="14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6950"/>
                            </p:stCondLst>
                            <p:childTnLst>
                              <p:par>
                                <p:cTn id="4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8" dur="50"/>
                                        <p:tgtEl>
                                          <p:spTgt spid="14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7000"/>
                            </p:stCondLst>
                            <p:childTnLst>
                              <p:par>
                                <p:cTn id="4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2" dur="50"/>
                                        <p:tgtEl>
                                          <p:spTgt spid="14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7050"/>
                            </p:stCondLst>
                            <p:childTnLst>
                              <p:par>
                                <p:cTn id="4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6" dur="50"/>
                                        <p:tgtEl>
                                          <p:spTgt spid="14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7100"/>
                            </p:stCondLst>
                            <p:childTnLst>
                              <p:par>
                                <p:cTn id="4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0" dur="50"/>
                                        <p:tgtEl>
                                          <p:spTgt spid="14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7150"/>
                            </p:stCondLst>
                            <p:childTnLst>
                              <p:par>
                                <p:cTn id="4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4" dur="50"/>
                                        <p:tgtEl>
                                          <p:spTgt spid="14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7200"/>
                            </p:stCondLst>
                            <p:childTnLst>
                              <p:par>
                                <p:cTn id="4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8" dur="50"/>
                                        <p:tgtEl>
                                          <p:spTgt spid="14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7250"/>
                            </p:stCondLst>
                            <p:childTnLst>
                              <p:par>
                                <p:cTn id="4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2" dur="50"/>
                                        <p:tgtEl>
                                          <p:spTgt spid="14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7300"/>
                            </p:stCondLst>
                            <p:childTnLst>
                              <p:par>
                                <p:cTn id="4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6" dur="50"/>
                                        <p:tgtEl>
                                          <p:spTgt spid="14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7350"/>
                            </p:stCondLst>
                            <p:childTnLst>
                              <p:par>
                                <p:cTn id="4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0" dur="50"/>
                                        <p:tgtEl>
                                          <p:spTgt spid="14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7400"/>
                            </p:stCondLst>
                            <p:childTnLst>
                              <p:par>
                                <p:cTn id="4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4" dur="50"/>
                                        <p:tgtEl>
                                          <p:spTgt spid="14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7450"/>
                            </p:stCondLst>
                            <p:childTnLst>
                              <p:par>
                                <p:cTn id="4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8" dur="50"/>
                                        <p:tgtEl>
                                          <p:spTgt spid="14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>
                            <p:stCondLst>
                              <p:cond delay="7500"/>
                            </p:stCondLst>
                            <p:childTnLst>
                              <p:par>
                                <p:cTn id="4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2" dur="50"/>
                                        <p:tgtEl>
                                          <p:spTgt spid="14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7550"/>
                            </p:stCondLst>
                            <p:childTnLst>
                              <p:par>
                                <p:cTn id="4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6" dur="50"/>
                                        <p:tgtEl>
                                          <p:spTgt spid="14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7600"/>
                            </p:stCondLst>
                            <p:childTnLst>
                              <p:par>
                                <p:cTn id="4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0" dur="50"/>
                                        <p:tgtEl>
                                          <p:spTgt spid="14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1" fill="hold">
                            <p:stCondLst>
                              <p:cond delay="7650"/>
                            </p:stCondLst>
                            <p:childTnLst>
                              <p:par>
                                <p:cTn id="4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4" dur="50"/>
                                        <p:tgtEl>
                                          <p:spTgt spid="14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7700"/>
                            </p:stCondLst>
                            <p:childTnLst>
                              <p:par>
                                <p:cTn id="4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8" dur="50"/>
                                        <p:tgtEl>
                                          <p:spTgt spid="14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7750"/>
                            </p:stCondLst>
                            <p:childTnLst>
                              <p:par>
                                <p:cTn id="48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2" dur="50"/>
                                        <p:tgtEl>
                                          <p:spTgt spid="14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7800"/>
                            </p:stCondLst>
                            <p:childTnLst>
                              <p:par>
                                <p:cTn id="4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6" dur="50"/>
                                        <p:tgtEl>
                                          <p:spTgt spid="14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7" fill="hold">
                            <p:stCondLst>
                              <p:cond delay="7850"/>
                            </p:stCondLst>
                            <p:childTnLst>
                              <p:par>
                                <p:cTn id="4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0" dur="50"/>
                                        <p:tgtEl>
                                          <p:spTgt spid="14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7900"/>
                            </p:stCondLst>
                            <p:childTnLst>
                              <p:par>
                                <p:cTn id="4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4" dur="50"/>
                                        <p:tgtEl>
                                          <p:spTgt spid="14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7950"/>
                            </p:stCondLst>
                            <p:childTnLst>
                              <p:par>
                                <p:cTn id="4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8" dur="50"/>
                                        <p:tgtEl>
                                          <p:spTgt spid="14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2" dur="50"/>
                                        <p:tgtEl>
                                          <p:spTgt spid="14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8050"/>
                            </p:stCondLst>
                            <p:childTnLst>
                              <p:par>
                                <p:cTn id="5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6" dur="50"/>
                                        <p:tgtEl>
                                          <p:spTgt spid="14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7" fill="hold">
                            <p:stCondLst>
                              <p:cond delay="8100"/>
                            </p:stCondLst>
                            <p:childTnLst>
                              <p:par>
                                <p:cTn id="5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0" dur="50"/>
                                        <p:tgtEl>
                                          <p:spTgt spid="14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1" fill="hold">
                            <p:stCondLst>
                              <p:cond delay="8150"/>
                            </p:stCondLst>
                            <p:childTnLst>
                              <p:par>
                                <p:cTn id="5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4" dur="50"/>
                                        <p:tgtEl>
                                          <p:spTgt spid="14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8200"/>
                            </p:stCondLst>
                            <p:childTnLst>
                              <p:par>
                                <p:cTn id="5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8" dur="50"/>
                                        <p:tgtEl>
                                          <p:spTgt spid="14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8250"/>
                            </p:stCondLst>
                            <p:childTnLst>
                              <p:par>
                                <p:cTn id="5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2" dur="50"/>
                                        <p:tgtEl>
                                          <p:spTgt spid="14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3" fill="hold">
                            <p:stCondLst>
                              <p:cond delay="8300"/>
                            </p:stCondLst>
                            <p:childTnLst>
                              <p:par>
                                <p:cTn id="5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6" dur="50"/>
                                        <p:tgtEl>
                                          <p:spTgt spid="14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8350"/>
                            </p:stCondLst>
                            <p:childTnLst>
                              <p:par>
                                <p:cTn id="5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0" dur="50"/>
                                        <p:tgtEl>
                                          <p:spTgt spid="14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8400"/>
                            </p:stCondLst>
                            <p:childTnLst>
                              <p:par>
                                <p:cTn id="5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4" dur="50"/>
                                        <p:tgtEl>
                                          <p:spTgt spid="14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8450"/>
                            </p:stCondLst>
                            <p:childTnLst>
                              <p:par>
                                <p:cTn id="5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8" dur="50"/>
                                        <p:tgtEl>
                                          <p:spTgt spid="14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8500"/>
                            </p:stCondLst>
                            <p:childTnLst>
                              <p:par>
                                <p:cTn id="5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2" dur="50"/>
                                        <p:tgtEl>
                                          <p:spTgt spid="14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3" fill="hold">
                            <p:stCondLst>
                              <p:cond delay="8550"/>
                            </p:stCondLst>
                            <p:childTnLst>
                              <p:par>
                                <p:cTn id="5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6" dur="50"/>
                                        <p:tgtEl>
                                          <p:spTgt spid="14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7" fill="hold">
                            <p:stCondLst>
                              <p:cond delay="8600"/>
                            </p:stCondLst>
                            <p:childTnLst>
                              <p:par>
                                <p:cTn id="5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0" dur="50"/>
                                        <p:tgtEl>
                                          <p:spTgt spid="14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8650"/>
                            </p:stCondLst>
                            <p:childTnLst>
                              <p:par>
                                <p:cTn id="5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4" dur="50"/>
                                        <p:tgtEl>
                                          <p:spTgt spid="14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5" fill="hold">
                            <p:stCondLst>
                              <p:cond delay="8700"/>
                            </p:stCondLst>
                            <p:childTnLst>
                              <p:par>
                                <p:cTn id="5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8" dur="50"/>
                                        <p:tgtEl>
                                          <p:spTgt spid="14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9" fill="hold">
                            <p:stCondLst>
                              <p:cond delay="8750"/>
                            </p:stCondLst>
                            <p:childTnLst>
                              <p:par>
                                <p:cTn id="5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2" dur="50"/>
                                        <p:tgtEl>
                                          <p:spTgt spid="14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3" fill="hold">
                            <p:stCondLst>
                              <p:cond delay="8800"/>
                            </p:stCondLst>
                            <p:childTnLst>
                              <p:par>
                                <p:cTn id="5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6" dur="50"/>
                                        <p:tgtEl>
                                          <p:spTgt spid="14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7" fill="hold">
                            <p:stCondLst>
                              <p:cond delay="8850"/>
                            </p:stCondLst>
                            <p:childTnLst>
                              <p:par>
                                <p:cTn id="5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0" dur="50"/>
                                        <p:tgtEl>
                                          <p:spTgt spid="14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1" fill="hold">
                            <p:stCondLst>
                              <p:cond delay="8900"/>
                            </p:stCondLst>
                            <p:childTnLst>
                              <p:par>
                                <p:cTn id="5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4" dur="50"/>
                                        <p:tgtEl>
                                          <p:spTgt spid="14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5" fill="hold">
                            <p:stCondLst>
                              <p:cond delay="8950"/>
                            </p:stCondLst>
                            <p:childTnLst>
                              <p:par>
                                <p:cTn id="5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8" dur="50"/>
                                        <p:tgtEl>
                                          <p:spTgt spid="14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9" fill="hold">
                            <p:stCondLst>
                              <p:cond delay="9000"/>
                            </p:stCondLst>
                            <p:childTnLst>
                              <p:par>
                                <p:cTn id="58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2" dur="50"/>
                                        <p:tgtEl>
                                          <p:spTgt spid="14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3" fill="hold">
                            <p:stCondLst>
                              <p:cond delay="9050"/>
                            </p:stCondLst>
                            <p:childTnLst>
                              <p:par>
                                <p:cTn id="5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6" dur="50"/>
                                        <p:tgtEl>
                                          <p:spTgt spid="14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7" fill="hold">
                            <p:stCondLst>
                              <p:cond delay="9100"/>
                            </p:stCondLst>
                            <p:childTnLst>
                              <p:par>
                                <p:cTn id="5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0" dur="50"/>
                                        <p:tgtEl>
                                          <p:spTgt spid="1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1" fill="hold">
                            <p:stCondLst>
                              <p:cond delay="9150"/>
                            </p:stCondLst>
                            <p:childTnLst>
                              <p:par>
                                <p:cTn id="5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4" dur="50"/>
                                        <p:tgtEl>
                                          <p:spTgt spid="1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5" fill="hold">
                            <p:stCondLst>
                              <p:cond delay="9200"/>
                            </p:stCondLst>
                            <p:childTnLst>
                              <p:par>
                                <p:cTn id="5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8" dur="50"/>
                                        <p:tgtEl>
                                          <p:spTgt spid="1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9250"/>
                            </p:stCondLst>
                            <p:childTnLst>
                              <p:par>
                                <p:cTn id="60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2" dur="50"/>
                                        <p:tgtEl>
                                          <p:spTgt spid="1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3" fill="hold">
                            <p:stCondLst>
                              <p:cond delay="9300"/>
                            </p:stCondLst>
                            <p:childTnLst>
                              <p:par>
                                <p:cTn id="6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6" dur="50"/>
                                        <p:tgtEl>
                                          <p:spTgt spid="1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7" fill="hold">
                            <p:stCondLst>
                              <p:cond delay="9350"/>
                            </p:stCondLst>
                            <p:childTnLst>
                              <p:par>
                                <p:cTn id="6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0" dur="50"/>
                                        <p:tgtEl>
                                          <p:spTgt spid="1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1" fill="hold">
                            <p:stCondLst>
                              <p:cond delay="9400"/>
                            </p:stCondLst>
                            <p:childTnLst>
                              <p:par>
                                <p:cTn id="6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4" dur="50"/>
                                        <p:tgtEl>
                                          <p:spTgt spid="1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5" fill="hold">
                            <p:stCondLst>
                              <p:cond delay="9450"/>
                            </p:stCondLst>
                            <p:childTnLst>
                              <p:par>
                                <p:cTn id="6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8" dur="50"/>
                                        <p:tgtEl>
                                          <p:spTgt spid="1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9" fill="hold">
                            <p:stCondLst>
                              <p:cond delay="9500"/>
                            </p:stCondLst>
                            <p:childTnLst>
                              <p:par>
                                <p:cTn id="6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2" dur="50"/>
                                        <p:tgtEl>
                                          <p:spTgt spid="1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3" fill="hold">
                            <p:stCondLst>
                              <p:cond delay="9550"/>
                            </p:stCondLst>
                            <p:childTnLst>
                              <p:par>
                                <p:cTn id="6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6" dur="50"/>
                                        <p:tgtEl>
                                          <p:spTgt spid="1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7" fill="hold">
                            <p:stCondLst>
                              <p:cond delay="9600"/>
                            </p:stCondLst>
                            <p:childTnLst>
                              <p:par>
                                <p:cTn id="6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0" dur="50"/>
                                        <p:tgtEl>
                                          <p:spTgt spid="1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1" fill="hold">
                            <p:stCondLst>
                              <p:cond delay="9650"/>
                            </p:stCondLst>
                            <p:childTnLst>
                              <p:par>
                                <p:cTn id="6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4" dur="50"/>
                                        <p:tgtEl>
                                          <p:spTgt spid="1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5" fill="hold">
                            <p:stCondLst>
                              <p:cond delay="9700"/>
                            </p:stCondLst>
                            <p:childTnLst>
                              <p:par>
                                <p:cTn id="6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8" dur="50"/>
                                        <p:tgtEl>
                                          <p:spTgt spid="1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9" fill="hold">
                            <p:stCondLst>
                              <p:cond delay="9750"/>
                            </p:stCondLst>
                            <p:childTnLst>
                              <p:par>
                                <p:cTn id="6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2" dur="50"/>
                                        <p:tgtEl>
                                          <p:spTgt spid="1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3" fill="hold">
                            <p:stCondLst>
                              <p:cond delay="9800"/>
                            </p:stCondLst>
                            <p:childTnLst>
                              <p:par>
                                <p:cTn id="6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6" dur="50"/>
                                        <p:tgtEl>
                                          <p:spTgt spid="1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7" fill="hold">
                            <p:stCondLst>
                              <p:cond delay="9850"/>
                            </p:stCondLst>
                            <p:childTnLst>
                              <p:par>
                                <p:cTn id="6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0" dur="50"/>
                                        <p:tgtEl>
                                          <p:spTgt spid="1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1" fill="hold">
                            <p:stCondLst>
                              <p:cond delay="9900"/>
                            </p:stCondLst>
                            <p:childTnLst>
                              <p:par>
                                <p:cTn id="6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4" dur="50"/>
                                        <p:tgtEl>
                                          <p:spTgt spid="1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5" fill="hold">
                            <p:stCondLst>
                              <p:cond delay="9950"/>
                            </p:stCondLst>
                            <p:childTnLst>
                              <p:par>
                                <p:cTn id="6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8" dur="50"/>
                                        <p:tgtEl>
                                          <p:spTgt spid="1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2" dur="50"/>
                                        <p:tgtEl>
                                          <p:spTgt spid="1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3" fill="hold">
                            <p:stCondLst>
                              <p:cond delay="10050"/>
                            </p:stCondLst>
                            <p:childTnLst>
                              <p:par>
                                <p:cTn id="6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6" dur="50"/>
                                        <p:tgtEl>
                                          <p:spTgt spid="1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7" fill="hold">
                            <p:stCondLst>
                              <p:cond delay="10100"/>
                            </p:stCondLst>
                            <p:childTnLst>
                              <p:par>
                                <p:cTn id="6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0" dur="50"/>
                                        <p:tgtEl>
                                          <p:spTgt spid="1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1" fill="hold">
                            <p:stCondLst>
                              <p:cond delay="10150"/>
                            </p:stCondLst>
                            <p:childTnLst>
                              <p:par>
                                <p:cTn id="6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4" dur="50"/>
                                        <p:tgtEl>
                                          <p:spTgt spid="1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5" fill="hold">
                            <p:stCondLst>
                              <p:cond delay="10200"/>
                            </p:stCondLst>
                            <p:childTnLst>
                              <p:par>
                                <p:cTn id="6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8" dur="50"/>
                                        <p:tgtEl>
                                          <p:spTgt spid="1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9" fill="hold">
                            <p:stCondLst>
                              <p:cond delay="10250"/>
                            </p:stCondLst>
                            <p:childTnLst>
                              <p:par>
                                <p:cTn id="68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2" dur="50"/>
                                        <p:tgtEl>
                                          <p:spTgt spid="1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3" fill="hold">
                            <p:stCondLst>
                              <p:cond delay="10300"/>
                            </p:stCondLst>
                            <p:childTnLst>
                              <p:par>
                                <p:cTn id="6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6" dur="50"/>
                                        <p:tgtEl>
                                          <p:spTgt spid="1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7" fill="hold">
                            <p:stCondLst>
                              <p:cond delay="10350"/>
                            </p:stCondLst>
                            <p:childTnLst>
                              <p:par>
                                <p:cTn id="6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0" dur="50"/>
                                        <p:tgtEl>
                                          <p:spTgt spid="1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1" fill="hold">
                            <p:stCondLst>
                              <p:cond delay="10400"/>
                            </p:stCondLst>
                            <p:childTnLst>
                              <p:par>
                                <p:cTn id="6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4" dur="50"/>
                                        <p:tgtEl>
                                          <p:spTgt spid="1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5" fill="hold">
                            <p:stCondLst>
                              <p:cond delay="10450"/>
                            </p:stCondLst>
                            <p:childTnLst>
                              <p:par>
                                <p:cTn id="6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8" dur="50"/>
                                        <p:tgtEl>
                                          <p:spTgt spid="1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9" fill="hold">
                            <p:stCondLst>
                              <p:cond delay="10500"/>
                            </p:stCondLst>
                            <p:childTnLst>
                              <p:par>
                                <p:cTn id="70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2" dur="50"/>
                                        <p:tgtEl>
                                          <p:spTgt spid="1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3" fill="hold">
                            <p:stCondLst>
                              <p:cond delay="10550"/>
                            </p:stCondLst>
                            <p:childTnLst>
                              <p:par>
                                <p:cTn id="7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6" dur="50"/>
                                        <p:tgtEl>
                                          <p:spTgt spid="14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7" fill="hold">
                            <p:stCondLst>
                              <p:cond delay="10600"/>
                            </p:stCondLst>
                            <p:childTnLst>
                              <p:par>
                                <p:cTn id="7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0" dur="50"/>
                                        <p:tgtEl>
                                          <p:spTgt spid="14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1" fill="hold">
                            <p:stCondLst>
                              <p:cond delay="10650"/>
                            </p:stCondLst>
                            <p:childTnLst>
                              <p:par>
                                <p:cTn id="7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4" dur="50"/>
                                        <p:tgtEl>
                                          <p:spTgt spid="14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5" fill="hold">
                            <p:stCondLst>
                              <p:cond delay="10700"/>
                            </p:stCondLst>
                            <p:childTnLst>
                              <p:par>
                                <p:cTn id="7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8" dur="50"/>
                                        <p:tgtEl>
                                          <p:spTgt spid="14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9" fill="hold">
                            <p:stCondLst>
                              <p:cond delay="10750"/>
                            </p:stCondLst>
                            <p:childTnLst>
                              <p:par>
                                <p:cTn id="7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2" dur="50"/>
                                        <p:tgtEl>
                                          <p:spTgt spid="1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3" fill="hold">
                            <p:stCondLst>
                              <p:cond delay="10800"/>
                            </p:stCondLst>
                            <p:childTnLst>
                              <p:par>
                                <p:cTn id="7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6" dur="50"/>
                                        <p:tgtEl>
                                          <p:spTgt spid="14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7" fill="hold">
                            <p:stCondLst>
                              <p:cond delay="10850"/>
                            </p:stCondLst>
                            <p:childTnLst>
                              <p:par>
                                <p:cTn id="7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0" dur="50"/>
                                        <p:tgtEl>
                                          <p:spTgt spid="1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1" fill="hold">
                            <p:stCondLst>
                              <p:cond delay="10900"/>
                            </p:stCondLst>
                            <p:childTnLst>
                              <p:par>
                                <p:cTn id="7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4" dur="50"/>
                                        <p:tgtEl>
                                          <p:spTgt spid="14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5" fill="hold">
                            <p:stCondLst>
                              <p:cond delay="10950"/>
                            </p:stCondLst>
                            <p:childTnLst>
                              <p:par>
                                <p:cTn id="7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8" dur="50"/>
                                        <p:tgtEl>
                                          <p:spTgt spid="1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9" fill="hold">
                            <p:stCondLst>
                              <p:cond delay="11000"/>
                            </p:stCondLst>
                            <p:childTnLst>
                              <p:par>
                                <p:cTn id="7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2" dur="50"/>
                                        <p:tgtEl>
                                          <p:spTgt spid="14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3" fill="hold">
                            <p:stCondLst>
                              <p:cond delay="11050"/>
                            </p:stCondLst>
                            <p:childTnLst>
                              <p:par>
                                <p:cTn id="7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6" dur="50"/>
                                        <p:tgtEl>
                                          <p:spTgt spid="14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7" fill="hold">
                            <p:stCondLst>
                              <p:cond delay="11100"/>
                            </p:stCondLst>
                            <p:childTnLst>
                              <p:par>
                                <p:cTn id="7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0" dur="50"/>
                                        <p:tgtEl>
                                          <p:spTgt spid="14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1" fill="hold">
                            <p:stCondLst>
                              <p:cond delay="11150"/>
                            </p:stCondLst>
                            <p:childTnLst>
                              <p:par>
                                <p:cTn id="7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4" dur="50"/>
                                        <p:tgtEl>
                                          <p:spTgt spid="14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5" fill="hold">
                            <p:stCondLst>
                              <p:cond delay="11200"/>
                            </p:stCondLst>
                            <p:childTnLst>
                              <p:par>
                                <p:cTn id="7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8" dur="50"/>
                                        <p:tgtEl>
                                          <p:spTgt spid="14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9" fill="hold">
                            <p:stCondLst>
                              <p:cond delay="11250"/>
                            </p:stCondLst>
                            <p:childTnLst>
                              <p:par>
                                <p:cTn id="7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2" dur="50"/>
                                        <p:tgtEl>
                                          <p:spTgt spid="14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3" fill="hold">
                            <p:stCondLst>
                              <p:cond delay="11300"/>
                            </p:stCondLst>
                            <p:childTnLst>
                              <p:par>
                                <p:cTn id="7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6" dur="50"/>
                                        <p:tgtEl>
                                          <p:spTgt spid="14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7" fill="hold">
                            <p:stCondLst>
                              <p:cond delay="11350"/>
                            </p:stCondLst>
                            <p:childTnLst>
                              <p:par>
                                <p:cTn id="7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0" dur="50"/>
                                        <p:tgtEl>
                                          <p:spTgt spid="14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1" fill="hold">
                            <p:stCondLst>
                              <p:cond delay="11400"/>
                            </p:stCondLst>
                            <p:childTnLst>
                              <p:par>
                                <p:cTn id="7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4" dur="50"/>
                                        <p:tgtEl>
                                          <p:spTgt spid="14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5" fill="hold">
                            <p:stCondLst>
                              <p:cond delay="11450"/>
                            </p:stCondLst>
                            <p:childTnLst>
                              <p:par>
                                <p:cTn id="7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8" dur="50"/>
                                        <p:tgtEl>
                                          <p:spTgt spid="14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9" fill="hold">
                            <p:stCondLst>
                              <p:cond delay="11500"/>
                            </p:stCondLst>
                            <p:childTnLst>
                              <p:par>
                                <p:cTn id="78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2" dur="50"/>
                                        <p:tgtEl>
                                          <p:spTgt spid="14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3" fill="hold">
                            <p:stCondLst>
                              <p:cond delay="11550"/>
                            </p:stCondLst>
                            <p:childTnLst>
                              <p:par>
                                <p:cTn id="7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6" dur="50"/>
                                        <p:tgtEl>
                                          <p:spTgt spid="1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7" fill="hold">
                            <p:stCondLst>
                              <p:cond delay="11600"/>
                            </p:stCondLst>
                            <p:childTnLst>
                              <p:par>
                                <p:cTn id="7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0" dur="50"/>
                                        <p:tgtEl>
                                          <p:spTgt spid="1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1" fill="hold">
                            <p:stCondLst>
                              <p:cond delay="11650"/>
                            </p:stCondLst>
                            <p:childTnLst>
                              <p:par>
                                <p:cTn id="7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4" dur="50"/>
                                        <p:tgtEl>
                                          <p:spTgt spid="1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5" fill="hold">
                            <p:stCondLst>
                              <p:cond delay="11700"/>
                            </p:stCondLst>
                            <p:childTnLst>
                              <p:par>
                                <p:cTn id="7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8" dur="50"/>
                                        <p:tgtEl>
                                          <p:spTgt spid="1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9" fill="hold">
                            <p:stCondLst>
                              <p:cond delay="11750"/>
                            </p:stCondLst>
                            <p:childTnLst>
                              <p:par>
                                <p:cTn id="80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2" dur="50"/>
                                        <p:tgtEl>
                                          <p:spTgt spid="14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3" fill="hold">
                            <p:stCondLst>
                              <p:cond delay="11800"/>
                            </p:stCondLst>
                            <p:childTnLst>
                              <p:par>
                                <p:cTn id="8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6" dur="50"/>
                                        <p:tgtEl>
                                          <p:spTgt spid="14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7" fill="hold">
                            <p:stCondLst>
                              <p:cond delay="11850"/>
                            </p:stCondLst>
                            <p:childTnLst>
                              <p:par>
                                <p:cTn id="8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0" dur="50"/>
                                        <p:tgtEl>
                                          <p:spTgt spid="14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1" fill="hold">
                            <p:stCondLst>
                              <p:cond delay="11900"/>
                            </p:stCondLst>
                            <p:childTnLst>
                              <p:par>
                                <p:cTn id="8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4" dur="50"/>
                                        <p:tgtEl>
                                          <p:spTgt spid="14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5" fill="hold">
                            <p:stCondLst>
                              <p:cond delay="11950"/>
                            </p:stCondLst>
                            <p:childTnLst>
                              <p:par>
                                <p:cTn id="8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8" dur="50"/>
                                        <p:tgtEl>
                                          <p:spTgt spid="14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9" fill="hold">
                            <p:stCondLst>
                              <p:cond delay="12000"/>
                            </p:stCondLst>
                            <p:childTnLst>
                              <p:par>
                                <p:cTn id="8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2" dur="50"/>
                                        <p:tgtEl>
                                          <p:spTgt spid="14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3" fill="hold">
                            <p:stCondLst>
                              <p:cond delay="12050"/>
                            </p:stCondLst>
                            <p:childTnLst>
                              <p:par>
                                <p:cTn id="8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6" dur="50"/>
                                        <p:tgtEl>
                                          <p:spTgt spid="14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7" fill="hold">
                            <p:stCondLst>
                              <p:cond delay="12100"/>
                            </p:stCondLst>
                            <p:childTnLst>
                              <p:par>
                                <p:cTn id="8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0" dur="50"/>
                                        <p:tgtEl>
                                          <p:spTgt spid="14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1" fill="hold">
                            <p:stCondLst>
                              <p:cond delay="12150"/>
                            </p:stCondLst>
                            <p:childTnLst>
                              <p:par>
                                <p:cTn id="8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4" dur="50"/>
                                        <p:tgtEl>
                                          <p:spTgt spid="14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5" fill="hold">
                            <p:stCondLst>
                              <p:cond delay="12200"/>
                            </p:stCondLst>
                            <p:childTnLst>
                              <p:par>
                                <p:cTn id="8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8" dur="50"/>
                                        <p:tgtEl>
                                          <p:spTgt spid="14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9" fill="hold">
                            <p:stCondLst>
                              <p:cond delay="12250"/>
                            </p:stCondLst>
                            <p:childTnLst>
                              <p:par>
                                <p:cTn id="8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2" dur="50"/>
                                        <p:tgtEl>
                                          <p:spTgt spid="14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3" fill="hold">
                            <p:stCondLst>
                              <p:cond delay="12300"/>
                            </p:stCondLst>
                            <p:childTnLst>
                              <p:par>
                                <p:cTn id="8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6" dur="50"/>
                                        <p:tgtEl>
                                          <p:spTgt spid="14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7" fill="hold">
                            <p:stCondLst>
                              <p:cond delay="12350"/>
                            </p:stCondLst>
                            <p:childTnLst>
                              <p:par>
                                <p:cTn id="8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0" dur="50"/>
                                        <p:tgtEl>
                                          <p:spTgt spid="14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1" fill="hold">
                            <p:stCondLst>
                              <p:cond delay="12400"/>
                            </p:stCondLst>
                            <p:childTnLst>
                              <p:par>
                                <p:cTn id="8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4" dur="50"/>
                                        <p:tgtEl>
                                          <p:spTgt spid="14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5" fill="hold">
                            <p:stCondLst>
                              <p:cond delay="12450"/>
                            </p:stCondLst>
                            <p:childTnLst>
                              <p:par>
                                <p:cTn id="8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8" dur="50"/>
                                        <p:tgtEl>
                                          <p:spTgt spid="14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9" fill="hold">
                            <p:stCondLst>
                              <p:cond delay="12500"/>
                            </p:stCondLst>
                            <p:childTnLst>
                              <p:par>
                                <p:cTn id="8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2" dur="50"/>
                                        <p:tgtEl>
                                          <p:spTgt spid="14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3" fill="hold">
                            <p:stCondLst>
                              <p:cond delay="12550"/>
                            </p:stCondLst>
                            <p:childTnLst>
                              <p:par>
                                <p:cTn id="8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6" dur="50"/>
                                        <p:tgtEl>
                                          <p:spTgt spid="14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7" fill="hold">
                            <p:stCondLst>
                              <p:cond delay="12600"/>
                            </p:stCondLst>
                            <p:childTnLst>
                              <p:par>
                                <p:cTn id="8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0" dur="50"/>
                                        <p:tgtEl>
                                          <p:spTgt spid="14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1" fill="hold">
                            <p:stCondLst>
                              <p:cond delay="12650"/>
                            </p:stCondLst>
                            <p:childTnLst>
                              <p:par>
                                <p:cTn id="8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4" dur="50"/>
                                        <p:tgtEl>
                                          <p:spTgt spid="14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5" fill="hold">
                            <p:stCondLst>
                              <p:cond delay="12700"/>
                            </p:stCondLst>
                            <p:childTnLst>
                              <p:par>
                                <p:cTn id="8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8" dur="50"/>
                                        <p:tgtEl>
                                          <p:spTgt spid="14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9" fill="hold">
                            <p:stCondLst>
                              <p:cond delay="12750"/>
                            </p:stCondLst>
                            <p:childTnLst>
                              <p:par>
                                <p:cTn id="88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2" dur="50"/>
                                        <p:tgtEl>
                                          <p:spTgt spid="14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3" fill="hold">
                            <p:stCondLst>
                              <p:cond delay="12800"/>
                            </p:stCondLst>
                            <p:childTnLst>
                              <p:par>
                                <p:cTn id="8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6" dur="50"/>
                                        <p:tgtEl>
                                          <p:spTgt spid="14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7" fill="hold">
                            <p:stCondLst>
                              <p:cond delay="12850"/>
                            </p:stCondLst>
                            <p:childTnLst>
                              <p:par>
                                <p:cTn id="8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0" dur="50"/>
                                        <p:tgtEl>
                                          <p:spTgt spid="14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1" fill="hold">
                            <p:stCondLst>
                              <p:cond delay="12900"/>
                            </p:stCondLst>
                            <p:childTnLst>
                              <p:par>
                                <p:cTn id="8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4" dur="50"/>
                                        <p:tgtEl>
                                          <p:spTgt spid="14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5" fill="hold">
                            <p:stCondLst>
                              <p:cond delay="12950"/>
                            </p:stCondLst>
                            <p:childTnLst>
                              <p:par>
                                <p:cTn id="8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8" dur="50"/>
                                        <p:tgtEl>
                                          <p:spTgt spid="14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9" fill="hold">
                            <p:stCondLst>
                              <p:cond delay="13000"/>
                            </p:stCondLst>
                            <p:childTnLst>
                              <p:par>
                                <p:cTn id="90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2" dur="50"/>
                                        <p:tgtEl>
                                          <p:spTgt spid="14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3" fill="hold">
                            <p:stCondLst>
                              <p:cond delay="13050"/>
                            </p:stCondLst>
                            <p:childTnLst>
                              <p:par>
                                <p:cTn id="9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6" dur="50"/>
                                        <p:tgtEl>
                                          <p:spTgt spid="14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7" fill="hold">
                            <p:stCondLst>
                              <p:cond delay="13100"/>
                            </p:stCondLst>
                            <p:childTnLst>
                              <p:par>
                                <p:cTn id="9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0" dur="50"/>
                                        <p:tgtEl>
                                          <p:spTgt spid="14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1" fill="hold">
                            <p:stCondLst>
                              <p:cond delay="13150"/>
                            </p:stCondLst>
                            <p:childTnLst>
                              <p:par>
                                <p:cTn id="9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4" dur="50"/>
                                        <p:tgtEl>
                                          <p:spTgt spid="14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5" fill="hold">
                            <p:stCondLst>
                              <p:cond delay="13200"/>
                            </p:stCondLst>
                            <p:childTnLst>
                              <p:par>
                                <p:cTn id="9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8" dur="50"/>
                                        <p:tgtEl>
                                          <p:spTgt spid="14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9" fill="hold">
                            <p:stCondLst>
                              <p:cond delay="13250"/>
                            </p:stCondLst>
                            <p:childTnLst>
                              <p:par>
                                <p:cTn id="9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2" dur="50"/>
                                        <p:tgtEl>
                                          <p:spTgt spid="14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3" fill="hold">
                            <p:stCondLst>
                              <p:cond delay="13300"/>
                            </p:stCondLst>
                            <p:childTnLst>
                              <p:par>
                                <p:cTn id="9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6" dur="50"/>
                                        <p:tgtEl>
                                          <p:spTgt spid="14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7" fill="hold">
                            <p:stCondLst>
                              <p:cond delay="13350"/>
                            </p:stCondLst>
                            <p:childTnLst>
                              <p:par>
                                <p:cTn id="9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0" dur="50"/>
                                        <p:tgtEl>
                                          <p:spTgt spid="14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1" fill="hold">
                            <p:stCondLst>
                              <p:cond delay="13400"/>
                            </p:stCondLst>
                            <p:childTnLst>
                              <p:par>
                                <p:cTn id="9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4" dur="50"/>
                                        <p:tgtEl>
                                          <p:spTgt spid="14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5" fill="hold">
                            <p:stCondLst>
                              <p:cond delay="13450"/>
                            </p:stCondLst>
                            <p:childTnLst>
                              <p:par>
                                <p:cTn id="9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8" dur="50"/>
                                        <p:tgtEl>
                                          <p:spTgt spid="14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9" fill="hold">
                            <p:stCondLst>
                              <p:cond delay="13500"/>
                            </p:stCondLst>
                            <p:childTnLst>
                              <p:par>
                                <p:cTn id="9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2" dur="50"/>
                                        <p:tgtEl>
                                          <p:spTgt spid="14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3" fill="hold">
                            <p:stCondLst>
                              <p:cond delay="13550"/>
                            </p:stCondLst>
                            <p:childTnLst>
                              <p:par>
                                <p:cTn id="9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6" dur="50"/>
                                        <p:tgtEl>
                                          <p:spTgt spid="14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7" fill="hold">
                            <p:stCondLst>
                              <p:cond delay="13600"/>
                            </p:stCondLst>
                            <p:childTnLst>
                              <p:par>
                                <p:cTn id="9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0" dur="50"/>
                                        <p:tgtEl>
                                          <p:spTgt spid="14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1" fill="hold">
                            <p:stCondLst>
                              <p:cond delay="13650"/>
                            </p:stCondLst>
                            <p:childTnLst>
                              <p:par>
                                <p:cTn id="9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4" dur="50"/>
                                        <p:tgtEl>
                                          <p:spTgt spid="14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5" fill="hold">
                            <p:stCondLst>
                              <p:cond delay="13700"/>
                            </p:stCondLst>
                            <p:childTnLst>
                              <p:par>
                                <p:cTn id="9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8" dur="50"/>
                                        <p:tgtEl>
                                          <p:spTgt spid="14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9" fill="hold">
                            <p:stCondLst>
                              <p:cond delay="13750"/>
                            </p:stCondLst>
                            <p:childTnLst>
                              <p:par>
                                <p:cTn id="9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2" dur="50"/>
                                        <p:tgtEl>
                                          <p:spTgt spid="14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3" fill="hold">
                            <p:stCondLst>
                              <p:cond delay="13800"/>
                            </p:stCondLst>
                            <p:childTnLst>
                              <p:par>
                                <p:cTn id="9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6" dur="50"/>
                                        <p:tgtEl>
                                          <p:spTgt spid="14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7" fill="hold">
                            <p:stCondLst>
                              <p:cond delay="13850"/>
                            </p:stCondLst>
                            <p:childTnLst>
                              <p:par>
                                <p:cTn id="9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0" dur="50"/>
                                        <p:tgtEl>
                                          <p:spTgt spid="14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1" fill="hold">
                            <p:stCondLst>
                              <p:cond delay="13900"/>
                            </p:stCondLst>
                            <p:childTnLst>
                              <p:par>
                                <p:cTn id="9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4" dur="50"/>
                                        <p:tgtEl>
                                          <p:spTgt spid="14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5" fill="hold">
                            <p:stCondLst>
                              <p:cond delay="13950"/>
                            </p:stCondLst>
                            <p:childTnLst>
                              <p:par>
                                <p:cTn id="9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8" dur="50"/>
                                        <p:tgtEl>
                                          <p:spTgt spid="14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9" fill="hold">
                            <p:stCondLst>
                              <p:cond delay="14000"/>
                            </p:stCondLst>
                            <p:childTnLst>
                              <p:par>
                                <p:cTn id="98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2" dur="50"/>
                                        <p:tgtEl>
                                          <p:spTgt spid="14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3" fill="hold">
                            <p:stCondLst>
                              <p:cond delay="14050"/>
                            </p:stCondLst>
                            <p:childTnLst>
                              <p:par>
                                <p:cTn id="9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6" dur="50"/>
                                        <p:tgtEl>
                                          <p:spTgt spid="14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7" fill="hold">
                            <p:stCondLst>
                              <p:cond delay="14100"/>
                            </p:stCondLst>
                            <p:childTnLst>
                              <p:par>
                                <p:cTn id="9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0" dur="50"/>
                                        <p:tgtEl>
                                          <p:spTgt spid="14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1" fill="hold">
                            <p:stCondLst>
                              <p:cond delay="14150"/>
                            </p:stCondLst>
                            <p:childTnLst>
                              <p:par>
                                <p:cTn id="9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4" dur="50"/>
                                        <p:tgtEl>
                                          <p:spTgt spid="14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5" fill="hold">
                            <p:stCondLst>
                              <p:cond delay="14200"/>
                            </p:stCondLst>
                            <p:childTnLst>
                              <p:par>
                                <p:cTn id="9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8" dur="50"/>
                                        <p:tgtEl>
                                          <p:spTgt spid="14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9" fill="hold">
                            <p:stCondLst>
                              <p:cond delay="14250"/>
                            </p:stCondLst>
                            <p:childTnLst>
                              <p:par>
                                <p:cTn id="100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2" dur="50"/>
                                        <p:tgtEl>
                                          <p:spTgt spid="14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3" fill="hold">
                            <p:stCondLst>
                              <p:cond delay="14300"/>
                            </p:stCondLst>
                            <p:childTnLst>
                              <p:par>
                                <p:cTn id="10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6" dur="50"/>
                                        <p:tgtEl>
                                          <p:spTgt spid="14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7" fill="hold">
                            <p:stCondLst>
                              <p:cond delay="14350"/>
                            </p:stCondLst>
                            <p:childTnLst>
                              <p:par>
                                <p:cTn id="10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0" dur="50"/>
                                        <p:tgtEl>
                                          <p:spTgt spid="14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1" fill="hold">
                            <p:stCondLst>
                              <p:cond delay="14400"/>
                            </p:stCondLst>
                            <p:childTnLst>
                              <p:par>
                                <p:cTn id="10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4" dur="50"/>
                                        <p:tgtEl>
                                          <p:spTgt spid="14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5" fill="hold">
                            <p:stCondLst>
                              <p:cond delay="14450"/>
                            </p:stCondLst>
                            <p:childTnLst>
                              <p:par>
                                <p:cTn id="10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8" dur="50"/>
                                        <p:tgtEl>
                                          <p:spTgt spid="14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9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2" dur="50"/>
                                        <p:tgtEl>
                                          <p:spTgt spid="14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3" fill="hold">
                            <p:stCondLst>
                              <p:cond delay="14550"/>
                            </p:stCondLst>
                            <p:childTnLst>
                              <p:par>
                                <p:cTn id="10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6" dur="50"/>
                                        <p:tgtEl>
                                          <p:spTgt spid="14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7" fill="hold">
                            <p:stCondLst>
                              <p:cond delay="14600"/>
                            </p:stCondLst>
                            <p:childTnLst>
                              <p:par>
                                <p:cTn id="10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0" dur="50"/>
                                        <p:tgtEl>
                                          <p:spTgt spid="14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1" fill="hold">
                            <p:stCondLst>
                              <p:cond delay="14650"/>
                            </p:stCondLst>
                            <p:childTnLst>
                              <p:par>
                                <p:cTn id="1032" presetID="9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4" dur="500"/>
                                        <p:tgtEl>
                                          <p:spTgt spid="14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953" grpId="0" animBg="1"/>
      <p:bldP spid="13954" grpId="0" animBg="1"/>
      <p:bldP spid="13955" grpId="0" animBg="1"/>
      <p:bldP spid="13956" grpId="0" animBg="1"/>
      <p:bldP spid="13957" grpId="0" animBg="1"/>
      <p:bldP spid="13958" grpId="0" animBg="1"/>
      <p:bldP spid="13959" grpId="0" animBg="1"/>
      <p:bldP spid="13960" grpId="0" animBg="1"/>
      <p:bldP spid="13961" grpId="0" animBg="1"/>
      <p:bldP spid="13962" grpId="0" animBg="1"/>
      <p:bldP spid="13963" grpId="0" animBg="1"/>
      <p:bldP spid="13964" grpId="0" animBg="1"/>
      <p:bldP spid="13965" grpId="0" animBg="1"/>
      <p:bldP spid="13966" grpId="0" animBg="1"/>
      <p:bldP spid="13967" grpId="0" animBg="1"/>
      <p:bldP spid="13968" grpId="0" animBg="1"/>
      <p:bldP spid="13969" grpId="0" animBg="1"/>
      <p:bldP spid="13970" grpId="0" animBg="1"/>
      <p:bldP spid="13971" grpId="0" animBg="1"/>
      <p:bldP spid="13972" grpId="0" animBg="1"/>
      <p:bldP spid="13973" grpId="0" animBg="1"/>
      <p:bldP spid="13974" grpId="0" animBg="1"/>
      <p:bldP spid="13975" grpId="0" animBg="1"/>
      <p:bldP spid="13976" grpId="0" animBg="1"/>
      <p:bldP spid="13977" grpId="0" animBg="1"/>
      <p:bldP spid="13978" grpId="0" animBg="1"/>
      <p:bldP spid="13979" grpId="0" animBg="1"/>
      <p:bldP spid="13980" grpId="0" animBg="1"/>
      <p:bldP spid="13981" grpId="0" animBg="1"/>
      <p:bldP spid="13982" grpId="0" animBg="1"/>
      <p:bldP spid="13983" grpId="0" animBg="1"/>
      <p:bldP spid="13984" grpId="0" animBg="1"/>
      <p:bldP spid="13985" grpId="0" animBg="1"/>
      <p:bldP spid="13986" grpId="0" animBg="1"/>
      <p:bldP spid="13987" grpId="0" animBg="1"/>
      <p:bldP spid="13988" grpId="0" animBg="1"/>
      <p:bldP spid="13989" grpId="0" animBg="1"/>
      <p:bldP spid="13990" grpId="0" animBg="1"/>
      <p:bldP spid="13991" grpId="0" animBg="1"/>
      <p:bldP spid="13992" grpId="0" animBg="1"/>
      <p:bldP spid="13993" grpId="0" animBg="1"/>
      <p:bldP spid="13994" grpId="0" animBg="1"/>
      <p:bldP spid="13995" grpId="0" animBg="1"/>
      <p:bldP spid="13996" grpId="0" animBg="1"/>
      <p:bldP spid="13997" grpId="0" animBg="1"/>
      <p:bldP spid="13998" grpId="0" animBg="1"/>
      <p:bldP spid="13999" grpId="0" animBg="1"/>
      <p:bldP spid="14000" grpId="0" animBg="1"/>
      <p:bldP spid="14001" grpId="0" animBg="1"/>
      <p:bldP spid="14002" grpId="0" animBg="1"/>
      <p:bldP spid="14003" grpId="0" animBg="1"/>
      <p:bldP spid="14004" grpId="0" animBg="1"/>
      <p:bldP spid="14005" grpId="0" animBg="1"/>
      <p:bldP spid="14006" grpId="0" animBg="1"/>
      <p:bldP spid="14007" grpId="0" animBg="1"/>
      <p:bldP spid="14008" grpId="0" animBg="1"/>
      <p:bldP spid="14009" grpId="0" animBg="1"/>
      <p:bldP spid="14010" grpId="0" animBg="1"/>
      <p:bldP spid="14011" grpId="0" animBg="1"/>
      <p:bldP spid="14012" grpId="0" animBg="1"/>
      <p:bldP spid="14013" grpId="0" animBg="1"/>
      <p:bldP spid="14014" grpId="0" animBg="1"/>
      <p:bldP spid="14015" grpId="0" animBg="1"/>
      <p:bldP spid="14016" grpId="0" animBg="1"/>
      <p:bldP spid="14017" grpId="0" animBg="1"/>
      <p:bldP spid="14018" grpId="0" animBg="1"/>
      <p:bldP spid="14019" grpId="0" animBg="1"/>
      <p:bldP spid="14020" grpId="0" animBg="1"/>
      <p:bldP spid="14021" grpId="0" animBg="1"/>
      <p:bldP spid="14022" grpId="0" animBg="1"/>
      <p:bldP spid="14023" grpId="0" animBg="1"/>
      <p:bldP spid="14024" grpId="0" animBg="1"/>
      <p:bldP spid="14025" grpId="0" animBg="1"/>
      <p:bldP spid="14026" grpId="0" animBg="1"/>
      <p:bldP spid="14027" grpId="0" animBg="1"/>
      <p:bldP spid="14028" grpId="0" animBg="1"/>
      <p:bldP spid="14029" grpId="0" animBg="1"/>
      <p:bldP spid="14030" grpId="0" animBg="1"/>
      <p:bldP spid="14031" grpId="0" animBg="1"/>
      <p:bldP spid="14032" grpId="0" animBg="1"/>
      <p:bldP spid="14033" grpId="0" animBg="1"/>
      <p:bldP spid="14034" grpId="0" animBg="1"/>
      <p:bldP spid="14035" grpId="0" animBg="1"/>
      <p:bldP spid="14036" grpId="0" animBg="1"/>
      <p:bldP spid="14037" grpId="0" animBg="1"/>
      <p:bldP spid="14038" grpId="0" animBg="1"/>
      <p:bldP spid="14039" grpId="0" animBg="1"/>
      <p:bldP spid="14040" grpId="0" animBg="1"/>
      <p:bldP spid="14041" grpId="0" animBg="1"/>
      <p:bldP spid="14042" grpId="0" animBg="1"/>
      <p:bldP spid="14043" grpId="0" animBg="1"/>
      <p:bldP spid="14044" grpId="0" animBg="1"/>
      <p:bldP spid="14045" grpId="0" animBg="1"/>
      <p:bldP spid="14046" grpId="0" animBg="1"/>
      <p:bldP spid="14047" grpId="0" animBg="1"/>
      <p:bldP spid="14048" grpId="0" animBg="1"/>
      <p:bldP spid="14049" grpId="0" animBg="1"/>
      <p:bldP spid="14050" grpId="0" animBg="1"/>
      <p:bldP spid="14051" grpId="0" animBg="1"/>
      <p:bldP spid="14052" grpId="0" animBg="1"/>
      <p:bldP spid="14053" grpId="0" animBg="1"/>
      <p:bldP spid="14054" grpId="0" animBg="1"/>
      <p:bldP spid="14055" grpId="0" animBg="1"/>
      <p:bldP spid="14056" grpId="0" animBg="1"/>
      <p:bldP spid="14057" grpId="0" animBg="1"/>
      <p:bldP spid="14058" grpId="0" animBg="1"/>
      <p:bldP spid="14059" grpId="0" animBg="1"/>
      <p:bldP spid="14060" grpId="0" animBg="1"/>
      <p:bldP spid="14061" grpId="0" animBg="1"/>
      <p:bldP spid="14062" grpId="0" animBg="1"/>
      <p:bldP spid="14063" grpId="0" animBg="1"/>
      <p:bldP spid="14064" grpId="0" animBg="1"/>
      <p:bldP spid="14065" grpId="0" animBg="1"/>
      <p:bldP spid="14066" grpId="0" animBg="1"/>
      <p:bldP spid="14067" grpId="0" animBg="1"/>
      <p:bldP spid="14068" grpId="0" animBg="1"/>
      <p:bldP spid="14069" grpId="0" animBg="1"/>
      <p:bldP spid="14070" grpId="0" animBg="1"/>
      <p:bldP spid="14071" grpId="0" animBg="1"/>
      <p:bldP spid="14072" grpId="0" animBg="1"/>
      <p:bldP spid="14073" grpId="0" animBg="1"/>
      <p:bldP spid="14074" grpId="0" animBg="1"/>
      <p:bldP spid="14075" grpId="0" animBg="1"/>
      <p:bldP spid="14076" grpId="0" animBg="1"/>
      <p:bldP spid="14077" grpId="0" animBg="1"/>
      <p:bldP spid="14078" grpId="0" animBg="1"/>
      <p:bldP spid="14079" grpId="0" animBg="1"/>
      <p:bldP spid="14080" grpId="0" animBg="1"/>
      <p:bldP spid="14081" grpId="0" animBg="1"/>
      <p:bldP spid="14082" grpId="0" animBg="1"/>
      <p:bldP spid="14083" grpId="0" animBg="1"/>
      <p:bldP spid="14084" grpId="0" animBg="1"/>
      <p:bldP spid="14085" grpId="0" animBg="1"/>
      <p:bldP spid="14086" grpId="0" animBg="1"/>
      <p:bldP spid="14087" grpId="0" animBg="1"/>
      <p:bldP spid="14088" grpId="0" animBg="1"/>
      <p:bldP spid="14089" grpId="0" animBg="1"/>
      <p:bldP spid="14090" grpId="0" animBg="1"/>
      <p:bldP spid="14091" grpId="0" animBg="1"/>
      <p:bldP spid="14092" grpId="0" animBg="1"/>
      <p:bldP spid="14093" grpId="0" animBg="1"/>
      <p:bldP spid="14094" grpId="0" animBg="1"/>
      <p:bldP spid="14095" grpId="0" animBg="1"/>
      <p:bldP spid="14096" grpId="0" animBg="1"/>
      <p:bldP spid="14097" grpId="0" animBg="1"/>
      <p:bldP spid="14098" grpId="0" animBg="1"/>
      <p:bldP spid="14099" grpId="0" animBg="1"/>
      <p:bldP spid="14100" grpId="0" animBg="1"/>
      <p:bldP spid="14101" grpId="0" animBg="1"/>
      <p:bldP spid="14102" grpId="0" animBg="1"/>
      <p:bldP spid="14103" grpId="0" animBg="1"/>
      <p:bldP spid="14104" grpId="0" animBg="1"/>
      <p:bldP spid="14105" grpId="0" animBg="1"/>
      <p:bldP spid="14106" grpId="0" animBg="1"/>
      <p:bldP spid="14107" grpId="0" animBg="1"/>
      <p:bldP spid="14108" grpId="0" animBg="1"/>
      <p:bldP spid="14109" grpId="0" animBg="1"/>
      <p:bldP spid="14110" grpId="0" animBg="1"/>
      <p:bldP spid="14111" grpId="0" animBg="1"/>
      <p:bldP spid="14112" grpId="0" animBg="1"/>
      <p:bldP spid="14113" grpId="0" animBg="1"/>
      <p:bldP spid="14114" grpId="0" animBg="1"/>
      <p:bldP spid="14115" grpId="0" animBg="1"/>
      <p:bldP spid="14116" grpId="0" animBg="1"/>
      <p:bldP spid="14117" grpId="0" animBg="1"/>
      <p:bldP spid="14118" grpId="0" animBg="1"/>
      <p:bldP spid="14119" grpId="0" animBg="1"/>
      <p:bldP spid="14120" grpId="0" animBg="1"/>
      <p:bldP spid="14121" grpId="0" animBg="1"/>
      <p:bldP spid="14122" grpId="0" animBg="1"/>
      <p:bldP spid="14123" grpId="0" animBg="1"/>
      <p:bldP spid="14124" grpId="0" animBg="1"/>
      <p:bldP spid="14125" grpId="0" animBg="1"/>
      <p:bldP spid="14126" grpId="0" animBg="1"/>
      <p:bldP spid="14127" grpId="0" animBg="1"/>
      <p:bldP spid="14128" grpId="0" animBg="1"/>
      <p:bldP spid="14129" grpId="0" animBg="1"/>
      <p:bldP spid="14130" grpId="0" animBg="1"/>
      <p:bldP spid="14131" grpId="0" animBg="1"/>
      <p:bldP spid="14132" grpId="0" animBg="1"/>
      <p:bldP spid="14133" grpId="0" animBg="1"/>
      <p:bldP spid="14134" grpId="0" animBg="1"/>
      <p:bldP spid="14135" grpId="0" animBg="1"/>
      <p:bldP spid="14136" grpId="0" animBg="1"/>
      <p:bldP spid="14137" grpId="0" animBg="1"/>
      <p:bldP spid="14138" grpId="0" animBg="1"/>
      <p:bldP spid="14139" grpId="0" animBg="1"/>
      <p:bldP spid="14140" grpId="0" animBg="1"/>
      <p:bldP spid="14141" grpId="0" animBg="1"/>
      <p:bldP spid="14142" grpId="0" animBg="1"/>
      <p:bldP spid="14143" grpId="0" animBg="1"/>
      <p:bldP spid="14144" grpId="0" animBg="1"/>
      <p:bldP spid="14145" grpId="0" animBg="1"/>
      <p:bldP spid="14146" grpId="0" animBg="1"/>
      <p:bldP spid="14147" grpId="0" animBg="1"/>
      <p:bldP spid="14148" grpId="0" animBg="1"/>
      <p:bldP spid="14149" grpId="0" animBg="1"/>
      <p:bldP spid="14150" grpId="0" animBg="1"/>
      <p:bldP spid="14151" grpId="0" animBg="1"/>
      <p:bldP spid="14152" grpId="0" animBg="1"/>
      <p:bldP spid="14153" grpId="0" animBg="1"/>
      <p:bldP spid="14154" grpId="0" animBg="1"/>
      <p:bldP spid="14155" grpId="0" animBg="1"/>
      <p:bldP spid="14156" grpId="0" animBg="1"/>
      <p:bldP spid="14157" grpId="0" animBg="1"/>
      <p:bldP spid="14158" grpId="0" animBg="1"/>
      <p:bldP spid="14159" grpId="0" animBg="1"/>
      <p:bldP spid="14160" grpId="0" animBg="1"/>
      <p:bldP spid="14161" grpId="0" animBg="1"/>
      <p:bldP spid="14162" grpId="0" animBg="1"/>
      <p:bldP spid="14163" grpId="0" animBg="1"/>
      <p:bldP spid="14164" grpId="0" animBg="1"/>
      <p:bldP spid="14165" grpId="0" animBg="1"/>
      <p:bldP spid="14166" grpId="0" animBg="1"/>
      <p:bldP spid="14167" grpId="0" animBg="1"/>
      <p:bldP spid="14168" grpId="0" animBg="1"/>
      <p:bldP spid="14169" grpId="0" animBg="1"/>
      <p:bldP spid="14170" grpId="0" animBg="1"/>
      <p:bldP spid="14171" grpId="0" animBg="1"/>
      <p:bldP spid="14172" grpId="0" animBg="1"/>
      <p:bldP spid="14173" grpId="0" animBg="1"/>
      <p:bldP spid="14174" grpId="0" animBg="1"/>
      <p:bldP spid="14175" grpId="0" animBg="1"/>
      <p:bldP spid="14176" grpId="0" animBg="1"/>
      <p:bldP spid="14177" grpId="0" animBg="1"/>
      <p:bldP spid="14178" grpId="0" animBg="1"/>
      <p:bldP spid="14179" grpId="0" animBg="1"/>
      <p:bldP spid="14180" grpId="0" animBg="1"/>
      <p:bldP spid="14181" grpId="0" animBg="1"/>
      <p:bldP spid="14182" grpId="0" animBg="1"/>
      <p:bldP spid="14183" grpId="0" animBg="1"/>
      <p:bldP spid="14184" grpId="0" animBg="1"/>
      <p:bldP spid="14185" grpId="0" animBg="1"/>
      <p:bldP spid="14186" grpId="0" animBg="1"/>
      <p:bldP spid="14187" grpId="0" animBg="1"/>
      <p:bldP spid="14188" grpId="0" animBg="1"/>
      <p:bldP spid="14189" grpId="0" animBg="1"/>
      <p:bldP spid="14190" grpId="0" animBg="1"/>
      <p:bldP spid="14191" grpId="0" animBg="1"/>
      <p:bldP spid="14192" grpId="0" animBg="1"/>
      <p:bldP spid="14193" grpId="0" animBg="1"/>
      <p:bldP spid="14194" grpId="0" animBg="1"/>
      <p:bldP spid="14195" grpId="0" animBg="1"/>
      <p:bldP spid="14196" grpId="0" animBg="1"/>
      <p:bldP spid="14197" grpId="0" animBg="1"/>
      <p:bldP spid="14198" grpId="0" animBg="1"/>
      <p:bldP spid="14199" grpId="0" animBg="1"/>
      <p:bldP spid="14200" grpId="0" animBg="1"/>
      <p:bldP spid="14201" grpId="0" animBg="1"/>
      <p:bldP spid="14202" grpId="0" animBg="1"/>
      <p:bldP spid="14203" grpId="0" animBg="1"/>
      <p:bldP spid="14204" grpId="0" animBg="1"/>
      <p:bldP spid="14205" grpId="0" animBg="1"/>
      <p:bldP spid="14206" grpId="0" animBg="1"/>
      <p:bldP spid="14207" grpId="0" animBg="1"/>
      <p:bldP spid="1420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23" y="-1017881"/>
            <a:ext cx="11858377" cy="690879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773864" y="3275730"/>
            <a:ext cx="2983258" cy="24709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5AC7629-9933-41FF-B4A2-4C1E629A581F}"/>
              </a:ext>
            </a:extLst>
          </p:cNvPr>
          <p:cNvSpPr txBox="1"/>
          <p:nvPr/>
        </p:nvSpPr>
        <p:spPr>
          <a:xfrm>
            <a:off x="73040" y="5262856"/>
            <a:ext cx="11814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Quan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chiều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cao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rộng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E0CC1A7-2BC1-4A7B-B4CD-062B23C025B6}"/>
              </a:ext>
            </a:extLst>
          </p:cNvPr>
          <p:cNvSpPr txBox="1"/>
          <p:nvPr/>
        </p:nvSpPr>
        <p:spPr>
          <a:xfrm>
            <a:off x="3614961" y="5890918"/>
            <a:ext cx="10805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gồm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12" name="Picture 11" descr="Diagram, engineering drawing&#10;&#10;Description automatically generated">
            <a:extLst>
              <a:ext uri="{FF2B5EF4-FFF2-40B4-BE49-F238E27FC236}">
                <a16:creationId xmlns:a16="http://schemas.microsoft.com/office/drawing/2014/main" xmlns="" id="{9543462C-0ACA-43E2-93B7-04FC97A069A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553" t="21705" r="11553" b="22274"/>
          <a:stretch/>
        </p:blipFill>
        <p:spPr>
          <a:xfrm>
            <a:off x="4936049" y="1617133"/>
            <a:ext cx="3039525" cy="303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5524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CBAC0BF-7A5F-4CD5-8298-E1AE39FD0DD2}"/>
              </a:ext>
            </a:extLst>
          </p:cNvPr>
          <p:cNvSpPr txBox="1"/>
          <p:nvPr/>
        </p:nvSpPr>
        <p:spPr>
          <a:xfrm>
            <a:off x="2414585" y="0"/>
            <a:ext cx="7154436" cy="1077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667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Viết</a:t>
            </a: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667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chữ</a:t>
            </a: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667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hoa</a:t>
            </a: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C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(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cỡ vừa)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/>
              <a:sym typeface="Arial"/>
            </a:endParaRPr>
          </a:p>
        </p:txBody>
      </p:sp>
      <p:pic>
        <p:nvPicPr>
          <p:cNvPr id="7" name="C">
            <a:hlinkClick r:id="" action="ppaction://media"/>
            <a:extLst>
              <a:ext uri="{FF2B5EF4-FFF2-40B4-BE49-F238E27FC236}">
                <a16:creationId xmlns:a16="http://schemas.microsoft.com/office/drawing/2014/main" xmlns="" id="{6FCC5047-D253-4EEB-8791-A1C12597740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64707" y="922056"/>
            <a:ext cx="8506031" cy="562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56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4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2B88E67-376C-4354-8C86-7F79D8628E77}"/>
              </a:ext>
            </a:extLst>
          </p:cNvPr>
          <p:cNvSpPr txBox="1"/>
          <p:nvPr/>
        </p:nvSpPr>
        <p:spPr>
          <a:xfrm>
            <a:off x="2379981" y="101978"/>
            <a:ext cx="7154436" cy="1077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667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Viết</a:t>
            </a: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667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chữ</a:t>
            </a: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667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hoa</a:t>
            </a: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lang="en-US" sz="4267" b="1" kern="0" dirty="0">
                <a:solidFill>
                  <a:srgbClr val="FFAB40">
                    <a:lumMod val="50000"/>
                  </a:srgbClr>
                </a:solidFill>
                <a:latin typeface="HP001 4 hàng" panose="020B0603050302020204" pitchFamily="34" charset="0"/>
                <a:cs typeface="Arial"/>
                <a:sym typeface="Arial"/>
              </a:rPr>
              <a:t>C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(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cỡ nhỏ)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/>
              <a:sym typeface="Arial"/>
            </a:endParaRPr>
          </a:p>
        </p:txBody>
      </p:sp>
      <p:pic>
        <p:nvPicPr>
          <p:cNvPr id="6" name="C">
            <a:hlinkClick r:id="" action="ppaction://media"/>
            <a:extLst>
              <a:ext uri="{FF2B5EF4-FFF2-40B4-BE49-F238E27FC236}">
                <a16:creationId xmlns:a16="http://schemas.microsoft.com/office/drawing/2014/main" xmlns="" id="{0050A222-A66F-4A53-BF6D-2AF6D55FBE1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7"/>
          <a:srcRect b="9369"/>
          <a:stretch/>
        </p:blipFill>
        <p:spPr>
          <a:xfrm>
            <a:off x="3263558" y="1161397"/>
            <a:ext cx="6552118" cy="519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73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2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2214D01F-9936-4ED3-BBE3-1BCC83970511}"/>
              </a:ext>
            </a:extLst>
          </p:cNvPr>
          <p:cNvGrpSpPr/>
          <p:nvPr/>
        </p:nvGrpSpPr>
        <p:grpSpPr>
          <a:xfrm>
            <a:off x="11292768" y="1987543"/>
            <a:ext cx="1091423" cy="1232181"/>
            <a:chOff x="115079" y="968971"/>
            <a:chExt cx="1091423" cy="123218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C9C1C85E-1A25-467C-86B4-67770556C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xmlns="" id="{D354413E-068F-4C56-AF2E-F8EF92D85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872" y="1274025"/>
              <a:ext cx="571630" cy="787579"/>
            </a:xfrm>
            <a:prstGeom prst="rect">
              <a:avLst/>
            </a:prstGeom>
          </p:spPr>
        </p:pic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9E0CCCC3-E577-46FE-871C-98704EFD4779}"/>
              </a:ext>
            </a:extLst>
          </p:cNvPr>
          <p:cNvGrpSpPr/>
          <p:nvPr/>
        </p:nvGrpSpPr>
        <p:grpSpPr>
          <a:xfrm>
            <a:off x="5382228" y="2686386"/>
            <a:ext cx="6326442" cy="4767340"/>
            <a:chOff x="-591423" y="1707337"/>
            <a:chExt cx="7679682" cy="5787085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xmlns="" id="{7C32A5A1-1E0A-4A47-929C-3A49BD536B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8" t="35025" r="59440" b="34782"/>
            <a:stretch/>
          </p:blipFill>
          <p:spPr>
            <a:xfrm>
              <a:off x="-591423" y="1707337"/>
              <a:ext cx="4429760" cy="5492902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xmlns="" id="{A50EC59C-C702-495B-A7E7-3EF265D261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71" t="36973" r="10977" b="32834"/>
            <a:stretch/>
          </p:blipFill>
          <p:spPr>
            <a:xfrm>
              <a:off x="2621901" y="2001520"/>
              <a:ext cx="4466358" cy="5492902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3A43D98-DDF0-4FA5-B0CE-C004F3A58571}"/>
              </a:ext>
            </a:extLst>
          </p:cNvPr>
          <p:cNvSpPr/>
          <p:nvPr/>
        </p:nvSpPr>
        <p:spPr>
          <a:xfrm>
            <a:off x="2413613" y="1583105"/>
            <a:ext cx="546495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7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kumimoji="0" lang="en-US" sz="7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17374408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216</Words>
  <Application>Microsoft Office PowerPoint</Application>
  <PresentationFormat>Custom</PresentationFormat>
  <Paragraphs>38</Paragraphs>
  <Slides>14</Slides>
  <Notes>8</Notes>
  <HiddenSlides>0</HiddenSlides>
  <MMClips>2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主题</vt:lpstr>
      <vt:lpstr>2_Office Theme</vt:lpstr>
      <vt:lpstr>PowerPoint Presentation</vt:lpstr>
      <vt:lpstr>                Tập viết :            Chữ hoa 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44</cp:revision>
  <dcterms:created xsi:type="dcterms:W3CDTF">2021-06-07T06:59:14Z</dcterms:created>
  <dcterms:modified xsi:type="dcterms:W3CDTF">2025-09-29T09:37:41Z</dcterms:modified>
</cp:coreProperties>
</file>