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ppt/media/audio6.wav" ContentType="audio/wav"/>
  <Override PartName="/ppt/notesSlides/notesSlide5.xml" ContentType="application/vnd.openxmlformats-officedocument.presentationml.notesSlide+xml"/>
  <Override PartName="/ppt/media/audio7.wav" ContentType="audio/wav"/>
  <Override PartName="/ppt/notesSlides/notesSlide6.xml" ContentType="application/vnd.openxmlformats-officedocument.presentationml.notesSlide+xml"/>
  <Override PartName="/ppt/media/audio8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9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2"/>
  </p:notesMasterIdLst>
  <p:sldIdLst>
    <p:sldId id="383" r:id="rId2"/>
    <p:sldId id="377" r:id="rId3"/>
    <p:sldId id="271" r:id="rId4"/>
    <p:sldId id="269" r:id="rId5"/>
    <p:sldId id="350" r:id="rId6"/>
    <p:sldId id="366" r:id="rId7"/>
    <p:sldId id="365" r:id="rId8"/>
    <p:sldId id="367" r:id="rId9"/>
    <p:sldId id="369" r:id="rId10"/>
    <p:sldId id="368" r:id="rId11"/>
    <p:sldId id="374" r:id="rId12"/>
    <p:sldId id="375" r:id="rId13"/>
    <p:sldId id="272" r:id="rId14"/>
    <p:sldId id="354" r:id="rId15"/>
    <p:sldId id="356" r:id="rId16"/>
    <p:sldId id="357" r:id="rId17"/>
    <p:sldId id="358" r:id="rId18"/>
    <p:sldId id="355" r:id="rId19"/>
    <p:sldId id="283" r:id="rId20"/>
    <p:sldId id="385" r:id="rId21"/>
    <p:sldId id="359" r:id="rId22"/>
    <p:sldId id="362" r:id="rId23"/>
    <p:sldId id="363" r:id="rId24"/>
    <p:sldId id="364" r:id="rId25"/>
    <p:sldId id="293" r:id="rId26"/>
    <p:sldId id="360" r:id="rId27"/>
    <p:sldId id="295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76" r:id="rId53"/>
    <p:sldId id="334" r:id="rId54"/>
    <p:sldId id="335" r:id="rId55"/>
    <p:sldId id="336" r:id="rId56"/>
    <p:sldId id="337" r:id="rId57"/>
    <p:sldId id="338" r:id="rId58"/>
    <p:sldId id="339" r:id="rId59"/>
    <p:sldId id="344" r:id="rId60"/>
    <p:sldId id="345" r:id="rId61"/>
  </p:sldIdLst>
  <p:sldSz cx="18288000" cy="10287000"/>
  <p:notesSz cx="6858000" cy="9144000"/>
  <p:embeddedFontLst>
    <p:embeddedFont>
      <p:font typeface="맑은 고딕" pitchFamily="34" charset="-127"/>
      <p:regular r:id="rId63"/>
      <p:bold r:id="rId64"/>
    </p:embeddedFont>
    <p:embeddedFont>
      <p:font typeface="Rockwell Extra Bold" pitchFamily="18" charset="0"/>
      <p:bold r:id="rId65"/>
    </p:embeddedFont>
    <p:embeddedFont>
      <p:font typeface="Comic Sans MS" pitchFamily="66" charset="0"/>
      <p:regular r:id="rId66"/>
      <p:bold r:id="rId67"/>
      <p:italic r:id="rId68"/>
      <p:boldItalic r:id="rId69"/>
    </p:embeddedFont>
    <p:embeddedFont>
      <p:font typeface="Calibri" pitchFamily="34" charset="0"/>
      <p:regular r:id="rId70"/>
      <p:bold r:id="rId71"/>
      <p:italic r:id="rId72"/>
      <p:boldItalic r:id="rId73"/>
    </p:embeddedFont>
    <p:embeddedFont>
      <p:font typeface="Amatic SC" charset="-79"/>
      <p:regular r:id="rId74"/>
      <p:bold r:id="rId75"/>
    </p:embeddedFont>
    <p:embeddedFont>
      <p:font typeface="Arial Black" pitchFamily="34" charset="0"/>
      <p:bold r:id="rId76"/>
    </p:embeddedFont>
    <p:embeddedFont>
      <p:font typeface="Britannic Bold" pitchFamily="34" charset="0"/>
      <p:regular r:id="rId7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  <a:srgbClr val="F0F0F0"/>
    <a:srgbClr val="FFD774"/>
    <a:srgbClr val="FEF0D8"/>
    <a:srgbClr val="FDF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88298" autoAdjust="0"/>
  </p:normalViewPr>
  <p:slideViewPr>
    <p:cSldViewPr>
      <p:cViewPr>
        <p:scale>
          <a:sx n="49" d="100"/>
          <a:sy n="49" d="100"/>
        </p:scale>
        <p:origin x="-212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51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5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3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45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33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5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84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39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instructions</a:t>
            </a:r>
            <a:r>
              <a:rPr lang="en-US" baseline="0" dirty="0"/>
              <a:t> in the lesson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ARROW IN THE BOTTOM</a:t>
            </a:r>
            <a:r>
              <a:rPr lang="en-US" baseline="0" dirty="0"/>
              <a:t> RIGHT CORNER TO GO TO THE ENDING SLIDE </a:t>
            </a:r>
            <a:endParaRPr 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2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504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95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24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2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25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Nick &amp; Judy to go to</a:t>
            </a:r>
            <a:r>
              <a:rPr lang="en-US" baseline="0" dirty="0"/>
              <a:t> the home page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C4418-9DBC-479C-AB24-928181D8A81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534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xmlns="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xmlns="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xmlns="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xmlns="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xmlns="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xmlns="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xmlns="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27E7D75A-BFA6-44A7-B635-9E86A73C8638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2.pn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gif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jpeg"/><Relationship Id="rId7" Type="http://schemas.openxmlformats.org/officeDocument/2006/relationships/image" Target="../media/image5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jpe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6.jpeg"/><Relationship Id="rId5" Type="http://schemas.openxmlformats.org/officeDocument/2006/relationships/image" Target="../media/image58.jpeg"/><Relationship Id="rId10" Type="http://schemas.openxmlformats.org/officeDocument/2006/relationships/image" Target="../media/image55.png"/><Relationship Id="rId4" Type="http://schemas.microsoft.com/office/2007/relationships/hdphoto" Target="../media/hdphoto8.wdp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0.jpeg"/><Relationship Id="rId7" Type="http://schemas.microsoft.com/office/2007/relationships/hdphoto" Target="../media/hdphoto11.wdp"/><Relationship Id="rId12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3.jpeg"/><Relationship Id="rId10" Type="http://schemas.openxmlformats.org/officeDocument/2006/relationships/image" Target="../media/image56.jpeg"/><Relationship Id="rId4" Type="http://schemas.microsoft.com/office/2007/relationships/hdphoto" Target="../media/hdphoto10.wdp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13.wdp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15.wdp"/><Relationship Id="rId7" Type="http://schemas.openxmlformats.org/officeDocument/2006/relationships/image" Target="../media/image7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slide" Target="slide42.xml"/><Relationship Id="rId18" Type="http://schemas.microsoft.com/office/2007/relationships/hdphoto" Target="../media/hdphoto24.wdp"/><Relationship Id="rId3" Type="http://schemas.openxmlformats.org/officeDocument/2006/relationships/image" Target="../media/image79.jpeg"/><Relationship Id="rId21" Type="http://schemas.openxmlformats.org/officeDocument/2006/relationships/slide" Target="slide54.xml"/><Relationship Id="rId7" Type="http://schemas.openxmlformats.org/officeDocument/2006/relationships/image" Target="../media/image81.png"/><Relationship Id="rId12" Type="http://schemas.microsoft.com/office/2007/relationships/hdphoto" Target="../media/hdphoto21.wdp"/><Relationship Id="rId17" Type="http://schemas.openxmlformats.org/officeDocument/2006/relationships/slide" Target="slide46.xml"/><Relationship Id="rId2" Type="http://schemas.openxmlformats.org/officeDocument/2006/relationships/notesSlide" Target="../notesSlides/notesSlide3.xml"/><Relationship Id="rId16" Type="http://schemas.microsoft.com/office/2007/relationships/hdphoto" Target="../media/hdphoto23.wdp"/><Relationship Id="rId20" Type="http://schemas.openxmlformats.org/officeDocument/2006/relationships/slide" Target="slide5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slide" Target="slide38.xml"/><Relationship Id="rId5" Type="http://schemas.openxmlformats.org/officeDocument/2006/relationships/image" Target="../media/image80.png"/><Relationship Id="rId15" Type="http://schemas.openxmlformats.org/officeDocument/2006/relationships/slide" Target="slide44.xml"/><Relationship Id="rId10" Type="http://schemas.microsoft.com/office/2007/relationships/hdphoto" Target="../media/hdphoto20.wdp"/><Relationship Id="rId19" Type="http://schemas.openxmlformats.org/officeDocument/2006/relationships/slide" Target="slide50.xml"/><Relationship Id="rId4" Type="http://schemas.microsoft.com/office/2007/relationships/hdphoto" Target="../media/hdphoto17.wdp"/><Relationship Id="rId9" Type="http://schemas.openxmlformats.org/officeDocument/2006/relationships/slide" Target="slide36.xml"/><Relationship Id="rId14" Type="http://schemas.microsoft.com/office/2007/relationships/hdphoto" Target="../media/hdphoto22.wdp"/><Relationship Id="rId22" Type="http://schemas.openxmlformats.org/officeDocument/2006/relationships/slide" Target="slide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microsoft.com/office/2007/relationships/hdphoto" Target="../media/hdphoto2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microsoft.com/office/2007/relationships/hdphoto" Target="../media/hdphoto25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4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86.png"/><Relationship Id="rId4" Type="http://schemas.openxmlformats.org/officeDocument/2006/relationships/slide" Target="sl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slide" Target="slide40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slide" Target="slide35.xml"/><Relationship Id="rId4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7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slide" Target="slide35.xml"/><Relationship Id="rId4" Type="http://schemas.openxmlformats.org/officeDocument/2006/relationships/slide" Target="slide2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8.wav"/><Relationship Id="rId7" Type="http://schemas.openxmlformats.org/officeDocument/2006/relationships/slide" Target="slide3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67.png"/><Relationship Id="rId4" Type="http://schemas.openxmlformats.org/officeDocument/2006/relationships/slide" Target="slide28.xml"/><Relationship Id="rId9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91.png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4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93.png"/><Relationship Id="rId4" Type="http://schemas.openxmlformats.org/officeDocument/2006/relationships/slide" Target="slide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4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95.png"/><Relationship Id="rId4" Type="http://schemas.openxmlformats.org/officeDocument/2006/relationships/slide" Target="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slide" Target="slide48.xml"/><Relationship Id="rId4" Type="http://schemas.openxmlformats.org/officeDocument/2006/relationships/slide" Target="slide49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98.png"/><Relationship Id="rId4" Type="http://schemas.openxmlformats.org/officeDocument/2006/relationships/slide" Target="slide3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102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openxmlformats.org/officeDocument/2006/relationships/image" Target="../media/image100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slide" Target="slide28.xml"/><Relationship Id="rId9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4.png"/><Relationship Id="rId7" Type="http://schemas.microsoft.com/office/2007/relationships/hdphoto" Target="../media/hdphoto26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05.gif"/><Relationship Id="rId4" Type="http://schemas.microsoft.com/office/2007/relationships/hdphoto" Target="../media/hdphoto31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4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107.png"/><Relationship Id="rId4" Type="http://schemas.openxmlformats.org/officeDocument/2006/relationships/slide" Target="slide2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04.png"/><Relationship Id="rId7" Type="http://schemas.microsoft.com/office/2007/relationships/hdphoto" Target="../media/hdphoto26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05.gif"/><Relationship Id="rId4" Type="http://schemas.microsoft.com/office/2007/relationships/hdphoto" Target="../media/hdphoto3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slide" Target="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gif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" Target="slide58.xml"/><Relationship Id="rId7" Type="http://schemas.openxmlformats.org/officeDocument/2006/relationships/slide" Target="slide57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slide" Target="slide56.xml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audio9.wav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openxmlformats.org/officeDocument/2006/relationships/slide" Target="slide35.xml"/><Relationship Id="rId4" Type="http://schemas.openxmlformats.org/officeDocument/2006/relationships/slide" Target="slide28.xml"/><Relationship Id="rId9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4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image" Target="../media/image107.png"/><Relationship Id="rId4" Type="http://schemas.openxmlformats.org/officeDocument/2006/relationships/slide" Target="slide2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audio9.wav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0" Type="http://schemas.openxmlformats.org/officeDocument/2006/relationships/slide" Target="slide35.xml"/><Relationship Id="rId4" Type="http://schemas.openxmlformats.org/officeDocument/2006/relationships/slide" Target="slide28.xml"/><Relationship Id="rId9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3" Type="http://schemas.openxmlformats.org/officeDocument/2006/relationships/audio" Target="../media/audio3.wav"/><Relationship Id="rId7" Type="http://schemas.openxmlformats.org/officeDocument/2006/relationships/image" Target="../media/image100.jpe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20.png"/><Relationship Id="rId5" Type="http://schemas.microsoft.com/office/2007/relationships/hdphoto" Target="../media/hdphoto33.wdp"/><Relationship Id="rId10" Type="http://schemas.openxmlformats.org/officeDocument/2006/relationships/image" Target="../media/image119.png"/><Relationship Id="rId4" Type="http://schemas.openxmlformats.org/officeDocument/2006/relationships/image" Target="../media/image50.jpeg"/><Relationship Id="rId9" Type="http://schemas.openxmlformats.org/officeDocument/2006/relationships/image" Target="../media/image101.png"/><Relationship Id="rId1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microsoft.com/office/2007/relationships/hdphoto" Target="../media/hdphoto36.wdp"/><Relationship Id="rId3" Type="http://schemas.openxmlformats.org/officeDocument/2006/relationships/audio" Target="../media/audio2.wav"/><Relationship Id="rId7" Type="http://schemas.openxmlformats.org/officeDocument/2006/relationships/image" Target="../media/image126.png"/><Relationship Id="rId12" Type="http://schemas.openxmlformats.org/officeDocument/2006/relationships/image" Target="../media/image130.png"/><Relationship Id="rId17" Type="http://schemas.microsoft.com/office/2007/relationships/hdphoto" Target="../media/hdphoto38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11" Type="http://schemas.openxmlformats.org/officeDocument/2006/relationships/image" Target="../media/image129.png"/><Relationship Id="rId5" Type="http://schemas.openxmlformats.org/officeDocument/2006/relationships/image" Target="../media/image125.png"/><Relationship Id="rId15" Type="http://schemas.microsoft.com/office/2007/relationships/hdphoto" Target="../media/hdphoto37.wdp"/><Relationship Id="rId10" Type="http://schemas.openxmlformats.org/officeDocument/2006/relationships/image" Target="../media/image128.png"/><Relationship Id="rId4" Type="http://schemas.openxmlformats.org/officeDocument/2006/relationships/image" Target="../media/image124.jpeg"/><Relationship Id="rId9" Type="http://schemas.openxmlformats.org/officeDocument/2006/relationships/image" Target="../media/image127.png"/><Relationship Id="rId14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9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476250" y="1806967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 you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live in _____ house?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9CBA3-D768-40E0-9FD6-F712D50ACA61}"/>
              </a:ext>
            </a:extLst>
          </p:cNvPr>
          <p:cNvSpPr txBox="1"/>
          <p:nvPr/>
        </p:nvSpPr>
        <p:spPr>
          <a:xfrm flipH="1">
            <a:off x="2676564" y="3019961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this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2895600" y="5934075"/>
            <a:ext cx="4419600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10287000" y="5934075"/>
            <a:ext cx="4419600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4382170" y="8386852"/>
            <a:ext cx="16376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11966795" y="8304668"/>
            <a:ext cx="144440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6E7B9B-971B-0A58-A794-1E72A508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72" y="997039"/>
            <a:ext cx="7405860" cy="463223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9403472" y="3591065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5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ouses Clipart Images - Free Download on Freepik">
            <a:extLst>
              <a:ext uri="{FF2B5EF4-FFF2-40B4-BE49-F238E27FC236}">
                <a16:creationId xmlns:a16="http://schemas.microsoft.com/office/drawing/2014/main" xmlns="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554" y="342900"/>
            <a:ext cx="5052397" cy="42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xmlns="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157" y="1808357"/>
            <a:ext cx="1705593" cy="28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11799" y="6867186"/>
            <a:ext cx="1837602" cy="3076914"/>
          </a:xfrm>
          <a:prstGeom prst="rect">
            <a:avLst/>
          </a:prstGeom>
        </p:spPr>
      </p:pic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xmlns="" id="{0A0F8427-2F15-44C0-A163-02E873BA1725}"/>
              </a:ext>
            </a:extLst>
          </p:cNvPr>
          <p:cNvSpPr/>
          <p:nvPr/>
        </p:nvSpPr>
        <p:spPr>
          <a:xfrm>
            <a:off x="188586" y="55758"/>
            <a:ext cx="11258164" cy="1524000"/>
          </a:xfrm>
          <a:prstGeom prst="wedgeRoundRectCallout">
            <a:avLst>
              <a:gd name="adj1" fmla="val 36915"/>
              <a:gd name="adj2" fmla="val 7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xmlns="" id="{33006884-7469-455B-B5FC-EA63B007C8B8}"/>
              </a:ext>
            </a:extLst>
          </p:cNvPr>
          <p:cNvSpPr/>
          <p:nvPr/>
        </p:nvSpPr>
        <p:spPr>
          <a:xfrm>
            <a:off x="11277600" y="4855486"/>
            <a:ext cx="5913964" cy="1507214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___, I do.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9CBA3-D768-40E0-9FD6-F712D50ACA61}"/>
              </a:ext>
            </a:extLst>
          </p:cNvPr>
          <p:cNvSpPr txBox="1"/>
          <p:nvPr/>
        </p:nvSpPr>
        <p:spPr>
          <a:xfrm flipH="1">
            <a:off x="11644003" y="4995721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Yes</a:t>
            </a:r>
          </a:p>
        </p:txBody>
      </p:sp>
      <p:sp>
        <p:nvSpPr>
          <p:cNvPr id="29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1534184" y="5460926"/>
            <a:ext cx="4180816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noProof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Yes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6477000" y="5460925"/>
            <a:ext cx="4069006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dirty="0">
                <a:solidFill>
                  <a:srgbClr val="85C5A7"/>
                </a:solidFill>
                <a:latin typeface="Comic Sans MS" panose="030F0702030302020204" pitchFamily="66" charset="0"/>
                <a:sym typeface="Arial"/>
              </a:rPr>
              <a:t>No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85C5A7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2825556" y="7518324"/>
            <a:ext cx="988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8129891" y="7518324"/>
            <a:ext cx="6938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pic>
        <p:nvPicPr>
          <p:cNvPr id="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xmlns="" id="{FBA06061-21C5-89C2-1104-7575F2CE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023" y="3706246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 animBg="1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7">
            <a:extLst>
              <a:ext uri="{FF2B5EF4-FFF2-40B4-BE49-F238E27FC236}">
                <a16:creationId xmlns:a16="http://schemas.microsoft.com/office/drawing/2014/main" xmlns="" id="{0A0F8427-2F15-44C0-A163-02E873BA1725}"/>
              </a:ext>
            </a:extLst>
          </p:cNvPr>
          <p:cNvSpPr/>
          <p:nvPr/>
        </p:nvSpPr>
        <p:spPr>
          <a:xfrm>
            <a:off x="2209801" y="1101034"/>
            <a:ext cx="7981950" cy="2019574"/>
          </a:xfrm>
          <a:prstGeom prst="wedgeRoundRectCallout">
            <a:avLst>
              <a:gd name="adj1" fmla="val -1657"/>
              <a:gd name="adj2" fmla="val 731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</a:t>
            </a:r>
            <a:b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that building?</a:t>
            </a:r>
          </a:p>
        </p:txBody>
      </p:sp>
      <p:sp>
        <p:nvSpPr>
          <p:cNvPr id="17" name="Speech Bubble: Rectangle with Corners Rounded 9">
            <a:extLst>
              <a:ext uri="{FF2B5EF4-FFF2-40B4-BE49-F238E27FC236}">
                <a16:creationId xmlns:a16="http://schemas.microsoft.com/office/drawing/2014/main" xmlns="" id="{33006884-7469-455B-B5FC-EA63B007C8B8}"/>
              </a:ext>
            </a:extLst>
          </p:cNvPr>
          <p:cNvSpPr/>
          <p:nvPr/>
        </p:nvSpPr>
        <p:spPr>
          <a:xfrm>
            <a:off x="11294134" y="5572351"/>
            <a:ext cx="5913964" cy="1507214"/>
          </a:xfrm>
          <a:prstGeom prst="wedgeRoundRectCallout">
            <a:avLst>
              <a:gd name="adj1" fmla="val -2083"/>
              <a:gd name="adj2" fmla="val 856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___, I don’t.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9CBA3-D768-40E0-9FD6-F712D50ACA61}"/>
              </a:ext>
            </a:extLst>
          </p:cNvPr>
          <p:cNvSpPr txBox="1"/>
          <p:nvPr/>
        </p:nvSpPr>
        <p:spPr>
          <a:xfrm flipH="1">
            <a:off x="11660537" y="5712586"/>
            <a:ext cx="2505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No</a:t>
            </a: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1066800" y="5459522"/>
            <a:ext cx="3962400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6019800" y="5459522"/>
            <a:ext cx="3962400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2409475" y="7912299"/>
            <a:ext cx="14682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7545706" y="7830115"/>
            <a:ext cx="12949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4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xmlns="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613" y="472060"/>
            <a:ext cx="3665888" cy="488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xmlns="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62" y="3300845"/>
            <a:ext cx="1860474" cy="20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ointing To Yourself Clipart">
            <a:extLst>
              <a:ext uri="{FF2B5EF4-FFF2-40B4-BE49-F238E27FC236}">
                <a16:creationId xmlns:a16="http://schemas.microsoft.com/office/drawing/2014/main" xmlns="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0199" y="7551547"/>
            <a:ext cx="4430667" cy="2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1477657" y="4452395"/>
            <a:ext cx="1119956" cy="11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6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4</a:t>
            </a:r>
            <a:endParaRPr lang="en-US" sz="15800" dirty="0">
              <a:solidFill>
                <a:srgbClr val="021C2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029F4B-5CFD-820C-BEE3-08686D2B8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35" y="2095500"/>
            <a:ext cx="7275344" cy="6629400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8CE92907-D1FE-4C5E-9C57-4582016988C2}"/>
              </a:ext>
            </a:extLst>
          </p:cNvPr>
          <p:cNvSpPr/>
          <p:nvPr/>
        </p:nvSpPr>
        <p:spPr>
          <a:xfrm>
            <a:off x="5493807" y="74295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42047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5DC56A-0277-B34C-0D54-26BE0D3F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078" y="2324100"/>
            <a:ext cx="6835844" cy="6138986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8CE92907-D1FE-4C5E-9C57-4582016988C2}"/>
              </a:ext>
            </a:extLst>
          </p:cNvPr>
          <p:cNvSpPr/>
          <p:nvPr/>
        </p:nvSpPr>
        <p:spPr>
          <a:xfrm>
            <a:off x="5493807" y="73152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tower</a:t>
            </a:r>
          </a:p>
        </p:txBody>
      </p:sp>
    </p:spTree>
    <p:extLst>
      <p:ext uri="{BB962C8B-B14F-4D97-AF65-F5344CB8AC3E}">
        <p14:creationId xmlns:p14="http://schemas.microsoft.com/office/powerpoint/2010/main" val="405881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D35D66-9B6E-972B-FE3B-7AF7FAC5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476500"/>
            <a:ext cx="7162800" cy="6111378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8CE92907-D1FE-4C5E-9C57-4582016988C2}"/>
              </a:ext>
            </a:extLst>
          </p:cNvPr>
          <p:cNvSpPr/>
          <p:nvPr/>
        </p:nvSpPr>
        <p:spPr>
          <a:xfrm>
            <a:off x="5486400" y="75819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11534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2" y="-266700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456575-074D-6D30-DF2A-BC71F4111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07" y="2171700"/>
            <a:ext cx="7239000" cy="6518531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8CE92907-D1FE-4C5E-9C57-4582016988C2}"/>
              </a:ext>
            </a:extLst>
          </p:cNvPr>
          <p:cNvSpPr/>
          <p:nvPr/>
        </p:nvSpPr>
        <p:spPr>
          <a:xfrm>
            <a:off x="5486400" y="7505700"/>
            <a:ext cx="7620000" cy="1295400"/>
          </a:xfrm>
          <a:prstGeom prst="roundRect">
            <a:avLst/>
          </a:prstGeom>
          <a:solidFill>
            <a:srgbClr val="FFD774"/>
          </a:solidFill>
          <a:ln>
            <a:solidFill>
              <a:srgbClr val="FFD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36642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21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pic>
        <p:nvPicPr>
          <p:cNvPr id="2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723900"/>
            <a:ext cx="1422400" cy="142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FD35EC-16DB-0AEB-47A9-866977E14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66" y="2890442"/>
            <a:ext cx="16864684" cy="62154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0600" y="7734300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765593" y="7705165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793671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659720" y="7745506"/>
            <a:ext cx="914400" cy="914400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61F049D-C7C2-32CE-F425-8FA4EF777F57}"/>
              </a:ext>
            </a:extLst>
          </p:cNvPr>
          <p:cNvSpPr/>
          <p:nvPr/>
        </p:nvSpPr>
        <p:spPr>
          <a:xfrm>
            <a:off x="914400" y="2959100"/>
            <a:ext cx="8229600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5</a:t>
            </a:r>
            <a:endParaRPr lang="en-US" sz="15800" dirty="0">
              <a:solidFill>
                <a:srgbClr val="021C2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</a:t>
            </a:r>
            <a:r>
              <a:rPr lang="en-US" sz="5400" b="1" dirty="0" smtClean="0">
                <a:solidFill>
                  <a:srgbClr val="00425A"/>
                </a:solidFill>
                <a:latin typeface="Comic Sans MS" panose="030F0702030302020204" pitchFamily="66" charset="0"/>
              </a:rPr>
              <a:t>– </a:t>
            </a:r>
            <a:r>
              <a:rPr lang="en-US" sz="5400" b="1" dirty="0" smtClean="0">
                <a:solidFill>
                  <a:srgbClr val="00425A"/>
                </a:solidFill>
                <a:latin typeface="Comic Sans MS" panose="030F0702030302020204" pitchFamily="66" charset="0"/>
              </a:rPr>
              <a:t>4,5,6</a:t>
            </a:r>
            <a:endParaRPr lang="en-US" sz="5400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BDF02D-6AD5-C455-A9E2-0CB66CA1D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1181101"/>
            <a:ext cx="7058975" cy="3448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CCAEFF-794C-7E75-4A94-CC3313477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308" y="1181100"/>
            <a:ext cx="7763468" cy="3448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23C69BF-1586-275F-1193-86C3F5D3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375" y="5229179"/>
            <a:ext cx="6934200" cy="32671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157F2D0-E3BB-FA0E-1C0D-48124EE45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5229179"/>
            <a:ext cx="7804078" cy="326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4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93CE3D-6704-2B76-B92C-CD28E55C5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91652"/>
            <a:ext cx="9135194" cy="645848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96397" y="6888396"/>
            <a:ext cx="2743200" cy="746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5441277" y="4914900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EFE872-D9B1-FB08-8B2F-C3B0A35F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242" y="2304824"/>
            <a:ext cx="12325515" cy="67441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948778" y="6743700"/>
            <a:ext cx="3124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3200400" y="5448300"/>
            <a:ext cx="25146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7E2521-5355-90FD-0A21-26B5DE9A5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2705100"/>
            <a:ext cx="10439400" cy="70017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848600" y="8115299"/>
            <a:ext cx="2047875" cy="762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200" dirty="0">
                <a:solidFill>
                  <a:srgbClr val="FF0000"/>
                </a:solidFill>
                <a:latin typeface="Comic Sans MS" panose="030F0702030302020204" pitchFamily="66" charset="0"/>
              </a:rPr>
              <a:t>flat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6629400" y="3829030"/>
            <a:ext cx="3810000" cy="28574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6475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761ED8-E87B-7583-BE65-043D00E8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936376"/>
            <a:ext cx="12725399" cy="80525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972800" y="6601532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00800" y="7724538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don’t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7772400" y="1943100"/>
            <a:ext cx="5486400" cy="43933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xmlns="" id="{7F34678D-18C9-E41E-FE0A-E18630B64713}"/>
              </a:ext>
            </a:extLst>
          </p:cNvPr>
          <p:cNvSpPr/>
          <p:nvPr/>
        </p:nvSpPr>
        <p:spPr>
          <a:xfrm>
            <a:off x="4648200" y="7886700"/>
            <a:ext cx="1219200" cy="904714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6</a:t>
            </a:r>
            <a:endParaRPr lang="en-US" sz="15800" dirty="0">
              <a:solidFill>
                <a:srgbClr val="021C2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play.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515"/>
            <a:ext cx="17428029" cy="102594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965D7C5-C7DF-7A90-5FDA-8505C18F6CE3}"/>
              </a:ext>
            </a:extLst>
          </p:cNvPr>
          <p:cNvSpPr/>
          <p:nvPr/>
        </p:nvSpPr>
        <p:spPr>
          <a:xfrm>
            <a:off x="1981200" y="27515"/>
            <a:ext cx="5334000" cy="1390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46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 dirty="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2319049" y="1541467"/>
            <a:ext cx="1578172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19647" y="2730094"/>
            <a:ext cx="12248706" cy="3627276"/>
          </a:xfrm>
          <a:prstGeom prst="rect">
            <a:avLst/>
          </a:prstGeom>
          <a:solidFill>
            <a:schemeClr val="bg1">
              <a:alpha val="6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rtlCol="0" anchor="ctr">
            <a:normAutofit fontScale="97500"/>
            <a:sp3d extrusionH="57150">
              <a:bevelT w="38100" h="38100"/>
            </a:sp3d>
          </a:bodyPr>
          <a:lstStyle/>
          <a:p>
            <a:pPr algn="ctr" defTabSz="1371600" latinLnBrk="1">
              <a:buClr>
                <a:schemeClr val="lt1"/>
              </a:buClr>
              <a:buSzPts val="4800"/>
              <a:defRPr/>
            </a:pPr>
            <a:r>
              <a:rPr lang="en-US" altLang="ko-KR" sz="15200" dirty="0" err="1">
                <a:solidFill>
                  <a:srgbClr val="FF0000"/>
                </a:solidFill>
                <a:latin typeface="Comic Sans MS" panose="030F0702030302020204" pitchFamily="66" charset="0"/>
                <a:ea typeface="Rammetto One"/>
                <a:cs typeface="Rammetto One"/>
                <a:sym typeface="Rammetto One"/>
              </a:rPr>
              <a:t>Zootopia</a:t>
            </a:r>
            <a:endParaRPr lang="en-US" altLang="ko-KR" sz="15200" dirty="0">
              <a:solidFill>
                <a:srgbClr val="FF0000"/>
              </a:solidFill>
              <a:latin typeface="Comic Sans MS" panose="030F0702030302020204" pitchFamily="66" charset="0"/>
              <a:ea typeface="Rammetto One"/>
              <a:cs typeface="Rammetto One"/>
              <a:sym typeface="Rammetto One"/>
            </a:endParaRPr>
          </a:p>
        </p:txBody>
      </p:sp>
    </p:spTree>
    <p:extLst>
      <p:ext uri="{BB962C8B-B14F-4D97-AF65-F5344CB8AC3E}">
        <p14:creationId xmlns:p14="http://schemas.microsoft.com/office/powerpoint/2010/main" val="38361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3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70"/>
            <a:ext cx="18288000" cy="10287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3"/>
          <a:stretch/>
        </p:blipFill>
        <p:spPr>
          <a:xfrm>
            <a:off x="-28576" y="9218"/>
            <a:ext cx="18316576" cy="8180428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-171450" y="0"/>
            <a:ext cx="18573616" cy="10287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39000"/>
                </a:schemeClr>
              </a:gs>
              <a:gs pos="100000">
                <a:srgbClr val="D60093">
                  <a:alpha val="16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2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-57147" y="8189665"/>
            <a:ext cx="18345150" cy="216372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39" y="1384762"/>
            <a:ext cx="5485738" cy="86765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5511802" y="1125712"/>
            <a:ext cx="12649200" cy="44781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Explore</a:t>
            </a:r>
            <a:r>
              <a:rPr lang="en-US" altLang="ko-KR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 </a:t>
            </a:r>
            <a:r>
              <a:rPr lang="en-US" altLang="ko-KR" sz="9000" dirty="0" err="1"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Zootopia</a:t>
            </a:r>
            <a:r>
              <a:rPr lang="en-US" altLang="ko-KR" sz="8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8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6000" i="1" dirty="0"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and</a:t>
            </a:r>
            <a:r>
              <a:rPr lang="en-US" altLang="ko-KR" sz="7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7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/>
            </a:r>
            <a:br>
              <a:rPr lang="en-US" altLang="ko-KR" sz="22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</a:br>
            <a:r>
              <a:rPr lang="en-US" altLang="ko-KR" sz="9000" dirty="0">
                <a:solidFill>
                  <a:srgbClr val="FFCB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catch</a:t>
            </a:r>
            <a:r>
              <a:rPr lang="en-US" altLang="ko-KR" sz="9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 </a:t>
            </a:r>
            <a:r>
              <a:rPr lang="en-US" altLang="ko-KR" sz="9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the criminals</a:t>
            </a:r>
            <a:r>
              <a:rPr lang="en-US" altLang="ko-KR" sz="9000" dirty="0">
                <a:solidFill>
                  <a:srgbClr val="9DC3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맑은 고딕" panose="020B0503020000020004" pitchFamily="34" charset="-127"/>
              </a:rPr>
              <a:t>!</a:t>
            </a:r>
            <a:endParaRPr lang="ko-KR" altLang="en-US" sz="9000" dirty="0">
              <a:solidFill>
                <a:srgbClr val="9DC3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27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xmlns="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xmlns="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xmlns="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xmlns="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xmlns="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xmlns="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xmlns="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xmlns="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57493" y="3752924"/>
            <a:ext cx="37451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xmlns="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562281" y="3389622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xmlns="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270358" y="7043887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Let's play.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xmlns="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91800" y="7565887"/>
            <a:ext cx="459562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xmlns="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1925542" y="3394350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xmlns="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xmlns="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xmlns="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xmlns="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xmlns="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8975402" y="26397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B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871" y="3794686"/>
            <a:ext cx="9465154" cy="571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직사각형 33"/>
          <p:cNvSpPr/>
          <p:nvPr/>
        </p:nvSpPr>
        <p:spPr>
          <a:xfrm>
            <a:off x="9870164" y="24828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0670264" y="240266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1474942" y="22938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2221312" y="25217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w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3106414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3848362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t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4768522" y="241330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5619478" y="20766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e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6477814" y="20766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r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8412026" y="2090363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9048746" y="207496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9677396" y="209581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0338620" y="210899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11028422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11718296" y="211163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12403958" y="211163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3651856" y="209581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p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4250464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487951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i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545104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6080776" y="209360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6743182" y="209014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05854" y="204135"/>
            <a:ext cx="8056480" cy="9968571"/>
            <a:chOff x="70568" y="136089"/>
            <a:chExt cx="5370986" cy="6645713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2940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6588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8" cstate="screen">
              <a:lum bright="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22100" r="66800">
                          <a14:backgroundMark x1="33200" y1="27342" x2="33700" y2="26577"/>
                          <a14:backgroundMark x1="34800" y1="23327" x2="34800" y2="23327"/>
                          <a14:backgroundMark x1="50600" y1="16252" x2="50600" y2="16252"/>
                          <a14:backgroundMark x1="49300" y1="66922" x2="49300" y2="66922"/>
                          <a14:backgroundMark x1="48900" y1="65392" x2="48900" y2="65392"/>
                          <a14:backgroundMark x1="36300" y1="68451" x2="36900" y2="673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2222" r="33611" b="11720"/>
            <a:stretch/>
          </p:blipFill>
          <p:spPr>
            <a:xfrm>
              <a:off x="933449" y="2531622"/>
              <a:ext cx="3789542" cy="3772878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564148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9940862" y="23539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0749614" y="248576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1607152" y="24055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2583274" y="25373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n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3473386" y="23834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 err="1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i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4277278" y="22750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c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15191828" y="22721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k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8805170" y="215739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9456722" y="215094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10141154" y="215061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0831418" y="2161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1542952" y="216981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12197654" y="216742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d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3322918" y="2150543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4533442" y="2155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b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5167744" y="214678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15822344" y="217085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n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16499918" y="215503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k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92" name="그룹 91"/>
          <p:cNvGrpSpPr>
            <a:grpSpLocks noChangeAspect="1"/>
          </p:cNvGrpSpPr>
          <p:nvPr/>
        </p:nvGrpSpPr>
        <p:grpSpPr>
          <a:xfrm>
            <a:off x="8509800" y="3976069"/>
            <a:ext cx="9328148" cy="5860714"/>
            <a:chOff x="6458765" y="2507901"/>
            <a:chExt cx="5628448" cy="3536257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8765" y="2507901"/>
              <a:ext cx="5628448" cy="3528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8896" y="4230633"/>
              <a:ext cx="1119608" cy="15927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62486">
              <a:off x="9160203" y="4362909"/>
              <a:ext cx="1119608" cy="1592745"/>
            </a:xfrm>
            <a:prstGeom prst="rect">
              <a:avLst/>
            </a:prstGeom>
          </p:spPr>
        </p:pic>
        <p:sp>
          <p:nvSpPr>
            <p:cNvPr id="91" name="모서리가 둥근 직사각형 90"/>
            <p:cNvSpPr/>
            <p:nvPr/>
          </p:nvSpPr>
          <p:spPr>
            <a:xfrm>
              <a:off x="6560894" y="5645371"/>
              <a:ext cx="1968094" cy="398787"/>
            </a:xfrm>
            <a:prstGeom prst="roundRect">
              <a:avLst/>
            </a:prstGeom>
            <a:solidFill>
              <a:srgbClr val="1A151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96639" y="2562129"/>
              <a:ext cx="2542963" cy="3474077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58606" y="210423"/>
            <a:ext cx="8056480" cy="9962283"/>
            <a:chOff x="105738" y="140281"/>
            <a:chExt cx="5370986" cy="6641521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520259" y="784819"/>
              <a:ext cx="6622980" cy="537098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2941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6589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6" name="그림 85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775" y="2518833"/>
              <a:ext cx="4213625" cy="3773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직사각형 38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0" name="Rectangle 28"/>
            <p:cNvSpPr>
              <a:spLocks noChangeArrowheads="1"/>
            </p:cNvSpPr>
            <p:nvPr/>
          </p:nvSpPr>
          <p:spPr bwMode="auto">
            <a:xfrm rot="5635845">
              <a:off x="2653496" y="-249091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454209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10748414" y="24296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F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1614892" y="227278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l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2525356" y="224064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a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3448552" y="21318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s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4391590" y="245912"/>
            <a:ext cx="127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1200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/>
                <a:ea typeface="한양해서" panose="02030600000101010101" pitchFamily="18" charset="-127"/>
                <a:cs typeface="Courier New"/>
              </a:rPr>
              <a:t>h</a:t>
            </a:r>
            <a:endParaRPr lang="ko-KR" altLang="en-US" sz="1200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/>
              <a:ea typeface="한양해서" panose="02030600000101010101" pitchFamily="18" charset="-127"/>
              <a:cs typeface="Courier New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0807700" y="218857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o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1430674" y="218212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l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2057950" y="2184969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e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13288532" y="220119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4402780" y="2203581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c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5089234" y="2204377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a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5782696" y="218748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r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9555536" y="219348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S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10143974" y="2187035"/>
            <a:ext cx="127780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latinLnBrk="1"/>
            <a:r>
              <a:rPr lang="en-US" altLang="ko-KR" sz="8250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53000"/>
                    </a:srgbClr>
                  </a:outerShdw>
                </a:effectLst>
                <a:latin typeface="Courier New" panose="02070309020205020404" pitchFamily="49" charset="0"/>
                <a:ea typeface="한양해서" panose="02030600000101010101" pitchFamily="18" charset="-127"/>
                <a:cs typeface="Courier New" panose="02070309020205020404" pitchFamily="49" charset="0"/>
              </a:rPr>
              <a:t>t</a:t>
            </a:r>
            <a:endParaRPr lang="ko-KR" altLang="en-US" sz="8250" b="1" dirty="0">
              <a:solidFill>
                <a:prstClr val="white"/>
              </a:solidFill>
              <a:effectLst>
                <a:outerShdw blurRad="38100" dist="63500" dir="2700000" algn="tl">
                  <a:srgbClr val="000000">
                    <a:alpha val="53000"/>
                  </a:srgbClr>
                </a:outerShdw>
              </a:effectLst>
              <a:latin typeface="Courier New" panose="02070309020205020404" pitchFamily="49" charset="0"/>
              <a:ea typeface="한양해서" panose="02030600000101010101" pitchFamily="18" charset="-127"/>
              <a:cs typeface="Courier New" panose="02070309020205020404" pitchFamily="49" charset="0"/>
            </a:endParaRPr>
          </a:p>
        </p:txBody>
      </p:sp>
      <p:grpSp>
        <p:nvGrpSpPr>
          <p:cNvPr id="83" name="그룹 82"/>
          <p:cNvGrpSpPr>
            <a:grpSpLocks noChangeAspect="1"/>
          </p:cNvGrpSpPr>
          <p:nvPr/>
        </p:nvGrpSpPr>
        <p:grpSpPr>
          <a:xfrm>
            <a:off x="8407616" y="4014266"/>
            <a:ext cx="9524980" cy="5503120"/>
            <a:chOff x="5895768" y="2472628"/>
            <a:chExt cx="6984985" cy="4035621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895768" y="2472628"/>
              <a:ext cx="6984985" cy="40223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2" name="그룹 21"/>
            <p:cNvGrpSpPr/>
            <p:nvPr/>
          </p:nvGrpSpPr>
          <p:grpSpPr>
            <a:xfrm>
              <a:off x="6000627" y="2926849"/>
              <a:ext cx="6678783" cy="3581400"/>
              <a:chOff x="6291126" y="3209201"/>
              <a:chExt cx="6678783" cy="3581400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7" t="12552" r="1" b="24963"/>
              <a:stretch/>
            </p:blipFill>
            <p:spPr>
              <a:xfrm>
                <a:off x="6291126" y="3209201"/>
                <a:ext cx="6678783" cy="3581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6304054" y="3374838"/>
                <a:ext cx="2588056" cy="963497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3" name="그룹 2"/>
          <p:cNvGrpSpPr/>
          <p:nvPr/>
        </p:nvGrpSpPr>
        <p:grpSpPr>
          <a:xfrm>
            <a:off x="105854" y="204135"/>
            <a:ext cx="8056480" cy="9968571"/>
            <a:chOff x="70568" y="136089"/>
            <a:chExt cx="5370986" cy="6645713"/>
          </a:xfrm>
        </p:grpSpPr>
        <p:pic>
          <p:nvPicPr>
            <p:cNvPr id="57" name="그림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555429" y="784819"/>
              <a:ext cx="6622980" cy="537098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2940" y="223404"/>
              <a:ext cx="5185491" cy="134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2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2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6588" y="1602644"/>
              <a:ext cx="5137111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60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20920" y="2513216"/>
              <a:ext cx="4506960" cy="3762806"/>
            </a:xfrm>
            <a:prstGeom prst="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93713" y1="95137" x2="96267" y2="57294"/>
                          <a14:backgroundMark x1="98428" y1="39535" x2="98428" y2="3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946" y="2502306"/>
              <a:ext cx="4078981" cy="3790486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>
            <a:xfrm>
              <a:off x="488108" y="2489047"/>
              <a:ext cx="4560142" cy="3818347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8" name="Rectangle 28"/>
            <p:cNvSpPr>
              <a:spLocks noChangeArrowheads="1"/>
            </p:cNvSpPr>
            <p:nvPr/>
          </p:nvSpPr>
          <p:spPr bwMode="auto">
            <a:xfrm rot="5187535">
              <a:off x="2560100" y="-253283"/>
              <a:ext cx="346364" cy="1125107"/>
            </a:xfrm>
            <a:prstGeom prst="rect">
              <a:avLst/>
            </a:prstGeom>
            <a:solidFill>
              <a:schemeClr val="bg1">
                <a:alpha val="3803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CC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 latinLnBrk="1"/>
              <a:endParaRPr lang="en-GB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979971"/>
      </p:ext>
    </p:extLst>
  </p:cSld>
  <p:clrMapOvr>
    <a:masterClrMapping/>
  </p:clrMapOvr>
  <p:transition spd="slow">
    <p:push/>
    <p:sndAc>
      <p:stSnd>
        <p:snd r:embed="rId2" name="camera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4359D">
              <a:alpha val="6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4" name="그림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1328026" y="6136213"/>
            <a:ext cx="5771148" cy="2621422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grpSp>
        <p:nvGrpSpPr>
          <p:cNvPr id="5" name="그룹 5"/>
          <p:cNvGrpSpPr>
            <a:grpSpLocks noChangeAspect="1"/>
          </p:cNvGrpSpPr>
          <p:nvPr/>
        </p:nvGrpSpPr>
        <p:grpSpPr>
          <a:xfrm>
            <a:off x="3235622" y="1024547"/>
            <a:ext cx="2948640" cy="412209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</p:grpSpPr>
        <p:pic>
          <p:nvPicPr>
            <p:cNvPr id="6" name="그림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</p:spPr>
        </p:pic>
        <p:pic>
          <p:nvPicPr>
            <p:cNvPr id="7" name="그림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그림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-495148" y="927546"/>
            <a:ext cx="5495364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825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Minus points </a:t>
            </a:r>
            <a:endParaRPr lang="ko-KR" altLang="en-US" sz="825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782" y="8564142"/>
            <a:ext cx="751937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Swap points</a:t>
            </a:r>
            <a:endParaRPr lang="ko-KR" altLang="en-US" sz="9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pic>
        <p:nvPicPr>
          <p:cNvPr id="11" name="그림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28759">
            <a:off x="14332255" y="1770437"/>
            <a:ext cx="2712950" cy="3273562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pic>
        <p:nvPicPr>
          <p:cNvPr id="12" name="그림 21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8" b="81055" l="0" r="100000">
                        <a14:backgroundMark x1="68945" y1="47266" x2="68945" y2="47266"/>
                        <a14:backgroundMark x1="25195" y1="26172" x2="17773" y2="28320"/>
                        <a14:backgroundMark x1="37500" y1="25195" x2="35547" y2="24414"/>
                        <a14:backgroundMark x1="69922" y1="19727" x2="69922" y2="19727"/>
                        <a14:backgroundMark x1="19922" y1="28125" x2="14453" y2="30469"/>
                        <a14:backgroundMark x1="4102" y1="41406" x2="7617" y2="36523"/>
                        <a14:backgroundMark x1="72852" y1="50000" x2="72852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988" b="18183"/>
          <a:stretch/>
        </p:blipFill>
        <p:spPr>
          <a:xfrm>
            <a:off x="10834363" y="6425441"/>
            <a:ext cx="3732242" cy="2344886"/>
          </a:xfrm>
          <a:prstGeom prst="rect">
            <a:avLst/>
          </a:prstGeom>
          <a:effectLst>
            <a:glow rad="254000">
              <a:schemeClr val="bg1">
                <a:alpha val="8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9303937" y="8717340"/>
            <a:ext cx="792328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9000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Steal</a:t>
            </a:r>
            <a:endParaRPr lang="ko-KR" altLang="en-US" sz="9000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19188" y="4501862"/>
            <a:ext cx="27715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20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+5</a:t>
            </a:r>
            <a:endParaRPr lang="ko-KR" altLang="en-US" sz="120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0056">
            <a:off x="8502293" y="-366170"/>
            <a:ext cx="5250434" cy="5278856"/>
          </a:xfrm>
          <a:prstGeom prst="rect">
            <a:avLst/>
          </a:prstGeom>
          <a:effectLst>
            <a:glow rad="228600">
              <a:schemeClr val="bg1">
                <a:alpha val="8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9144000" y="3207622"/>
            <a:ext cx="27715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0800" b="1" dirty="0"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+1</a:t>
            </a:r>
            <a:endParaRPr lang="ko-KR" altLang="en-US" sz="10800" b="1" dirty="0"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3316420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82577" y="-445215"/>
            <a:ext cx="19983190" cy="13317794"/>
            <a:chOff x="-255054" y="-296813"/>
            <a:chExt cx="13322127" cy="8878529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7019" t="1945" r="-1"/>
            <a:stretch/>
          </p:blipFill>
          <p:spPr>
            <a:xfrm>
              <a:off x="0" y="0"/>
              <a:ext cx="9652056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95536">
              <a:off x="-204911" y="-139559"/>
              <a:ext cx="4306529" cy="7150711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5536">
              <a:off x="-255054" y="-128624"/>
              <a:ext cx="4984190" cy="6948506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rot="21443039">
              <a:off x="2619679" y="-296813"/>
              <a:ext cx="10447394" cy="8878529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3683" y="0"/>
              <a:ext cx="5698341" cy="687724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73183" y="7131229"/>
            <a:ext cx="10332774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Let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 panose="020B0A04020102020204" pitchFamily="34" charset="0"/>
                <a:ea typeface="맑은 고딕" panose="020B0503020000020004" pitchFamily="34" charset="-127"/>
              </a:rPr>
              <a:t>’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s go</a:t>
            </a:r>
            <a:r>
              <a:rPr lang="en-US" altLang="ko-KR" sz="17250" dirty="0">
                <a:ln>
                  <a:solidFill>
                    <a:srgbClr val="63DF96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7B05DD"/>
                  </a:outerShdw>
                </a:effectLst>
                <a:latin typeface="Arial Black"/>
                <a:ea typeface="HY견고딕" panose="02030600000101010101" pitchFamily="18" charset="-127"/>
                <a:cs typeface="Arial Black"/>
              </a:rPr>
              <a:t>!</a:t>
            </a:r>
            <a:endParaRPr lang="ko-KR" altLang="en-US" sz="17250" dirty="0">
              <a:ln>
                <a:solidFill>
                  <a:srgbClr val="63DF96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7B05DD"/>
                </a:outerShdw>
              </a:effectLst>
              <a:latin typeface="Arial Black"/>
              <a:ea typeface="HY견고딕" panose="02030600000101010101" pitchFamily="18" charset="-127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336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25" r="406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그룹 4"/>
          <p:cNvGrpSpPr>
            <a:grpSpLocks noChangeAspect="1"/>
          </p:cNvGrpSpPr>
          <p:nvPr/>
        </p:nvGrpSpPr>
        <p:grpSpPr>
          <a:xfrm>
            <a:off x="446814" y="410782"/>
            <a:ext cx="2078180" cy="2052892"/>
            <a:chOff x="5118655" y="2754063"/>
            <a:chExt cx="1523998" cy="1505455"/>
          </a:xfrm>
        </p:grpSpPr>
        <p:sp>
          <p:nvSpPr>
            <p:cNvPr id="6" name="타원 5"/>
            <p:cNvSpPr/>
            <p:nvPr/>
          </p:nvSpPr>
          <p:spPr>
            <a:xfrm>
              <a:off x="5123723" y="2754063"/>
              <a:ext cx="1505455" cy="150545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39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ln w="57150">
                  <a:noFill/>
                </a:ln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5146425" y="2772883"/>
              <a:ext cx="1476000" cy="1476000"/>
            </a:xfrm>
            <a:prstGeom prst="ellipse">
              <a:avLst/>
            </a:prstGeom>
            <a:solidFill>
              <a:schemeClr val="bg1"/>
            </a:solidFill>
            <a:ln w="539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ln w="57150">
                  <a:noFill/>
                </a:ln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8655" y="2776478"/>
              <a:ext cx="1523998" cy="1473109"/>
            </a:xfrm>
            <a:prstGeom prst="ellipse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26895" y="2949985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>
            <a:off x="2551733" y="3613166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1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95769" y="2115589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hlinkClick r:id="rId11" action="ppaction://hlinksldjump"/>
          </p:cNvPr>
          <p:cNvSpPr txBox="1"/>
          <p:nvPr/>
        </p:nvSpPr>
        <p:spPr>
          <a:xfrm>
            <a:off x="6055801" y="2712920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2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75719" y="2918303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hlinkClick r:id="rId13" action="ppaction://hlinksldjump"/>
          </p:cNvPr>
          <p:cNvSpPr txBox="1"/>
          <p:nvPr/>
        </p:nvSpPr>
        <p:spPr>
          <a:xfrm>
            <a:off x="9413483" y="3498732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3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923621" y="2112417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15" action="ppaction://hlinksldjump"/>
          </p:cNvPr>
          <p:cNvSpPr txBox="1"/>
          <p:nvPr/>
        </p:nvSpPr>
        <p:spPr>
          <a:xfrm>
            <a:off x="13057875" y="2731316"/>
            <a:ext cx="2001478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4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52883" y="6377468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17" action="ppaction://hlinksldjump"/>
          </p:cNvPr>
          <p:cNvSpPr txBox="1"/>
          <p:nvPr/>
        </p:nvSpPr>
        <p:spPr>
          <a:xfrm>
            <a:off x="2860584" y="7031125"/>
            <a:ext cx="1991592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5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18102" y="7176474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rId19" action="ppaction://hlinksldjump"/>
          </p:cNvPr>
          <p:cNvSpPr txBox="1"/>
          <p:nvPr/>
        </p:nvSpPr>
        <p:spPr>
          <a:xfrm>
            <a:off x="6816345" y="7682349"/>
            <a:ext cx="2049384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6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50618" y="6292030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20" action="ppaction://hlinksldjump"/>
          </p:cNvPr>
          <p:cNvSpPr txBox="1"/>
          <p:nvPr/>
        </p:nvSpPr>
        <p:spPr>
          <a:xfrm>
            <a:off x="10223777" y="6920505"/>
            <a:ext cx="2052112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7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792200" y="7197768"/>
            <a:ext cx="2472426" cy="228656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rId21" action="ppaction://hlinksldjump"/>
          </p:cNvPr>
          <p:cNvSpPr txBox="1"/>
          <p:nvPr/>
        </p:nvSpPr>
        <p:spPr>
          <a:xfrm>
            <a:off x="13841994" y="7779267"/>
            <a:ext cx="2374630" cy="17081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10500" b="1" dirty="0">
                <a:ln>
                  <a:solidFill>
                    <a:prstClr val="white"/>
                  </a:solidFill>
                </a:ln>
                <a:solidFill>
                  <a:srgbClr val="761414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8</a:t>
            </a:r>
            <a:endParaRPr lang="ko-KR" altLang="en-US" sz="10500" b="1" dirty="0">
              <a:ln>
                <a:solidFill>
                  <a:prstClr val="white"/>
                </a:solidFill>
              </a:ln>
              <a:solidFill>
                <a:srgbClr val="76141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29" name="Notched Right Arrow 6">
            <a:hlinkClick r:id="rId22" action="ppaction://hlinksldjump"/>
          </p:cNvPr>
          <p:cNvSpPr/>
          <p:nvPr/>
        </p:nvSpPr>
        <p:spPr>
          <a:xfrm>
            <a:off x="17201379" y="9505445"/>
            <a:ext cx="930130" cy="663562"/>
          </a:xfrm>
          <a:prstGeom prst="notchedRightArrow">
            <a:avLst/>
          </a:prstGeom>
          <a:gradFill flip="none" rotWithShape="1">
            <a:gsLst>
              <a:gs pos="0">
                <a:srgbClr val="E6AB7A">
                  <a:alpha val="19000"/>
                </a:srgbClr>
              </a:gs>
              <a:gs pos="100000">
                <a:srgbClr val="9D3938">
                  <a:alpha val="20000"/>
                </a:srgbClr>
              </a:gs>
            </a:gsLst>
            <a:lin ang="0" scaled="1"/>
            <a:tileRect/>
          </a:gradFill>
          <a:ln w="31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latinLnBrk="1"/>
            <a:endParaRPr lang="en-US" sz="5850" dirty="0">
              <a:solidFill>
                <a:srgbClr val="332EC4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Zootopia JPosters.com.ar"/>
              <a:cs typeface="Zootopia JPosters.com.ar"/>
            </a:endParaRPr>
          </a:p>
        </p:txBody>
      </p:sp>
    </p:spTree>
    <p:extLst>
      <p:ext uri="{BB962C8B-B14F-4D97-AF65-F5344CB8AC3E}">
        <p14:creationId xmlns:p14="http://schemas.microsoft.com/office/powerpoint/2010/main" val="2055284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Office Tower Cliparts, Download Free Office Tower Cliparts png images,  Free ClipArts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96" y="1751338"/>
            <a:ext cx="5286375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656417F-76E1-435E-9357-0FCC1EA0E259}"/>
              </a:ext>
            </a:extLst>
          </p:cNvPr>
          <p:cNvSpPr/>
          <p:nvPr/>
        </p:nvSpPr>
        <p:spPr>
          <a:xfrm>
            <a:off x="5638800" y="604149"/>
            <a:ext cx="2846602" cy="1600201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Queen Tower</a:t>
            </a:r>
          </a:p>
        </p:txBody>
      </p:sp>
      <p:sp>
        <p:nvSpPr>
          <p:cNvPr id="15" name="Speech Bubble: Rectangle with Corners Rounded 5">
            <a:extLst>
              <a:ext uri="{FF2B5EF4-FFF2-40B4-BE49-F238E27FC236}">
                <a16:creationId xmlns:a16="http://schemas.microsoft.com/office/drawing/2014/main" xmlns="" id="{15C54B3E-5C35-4FB3-ACCE-87FABC09D085}"/>
              </a:ext>
            </a:extLst>
          </p:cNvPr>
          <p:cNvSpPr/>
          <p:nvPr/>
        </p:nvSpPr>
        <p:spPr>
          <a:xfrm>
            <a:off x="109771" y="114300"/>
            <a:ext cx="5286375" cy="2514600"/>
          </a:xfrm>
          <a:prstGeom prst="wedgeRoundRectCallout">
            <a:avLst>
              <a:gd name="adj1" fmla="val 32338"/>
              <a:gd name="adj2" fmla="val 730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16" name="Speech Bubble: Rectangle with Corners Rounded 6">
            <a:extLst>
              <a:ext uri="{FF2B5EF4-FFF2-40B4-BE49-F238E27FC236}">
                <a16:creationId xmlns:a16="http://schemas.microsoft.com/office/drawing/2014/main" xmlns="" id="{C199CBF1-B447-41AF-83E8-00ACF3D13378}"/>
              </a:ext>
            </a:extLst>
          </p:cNvPr>
          <p:cNvSpPr/>
          <p:nvPr/>
        </p:nvSpPr>
        <p:spPr>
          <a:xfrm>
            <a:off x="12800165" y="1013562"/>
            <a:ext cx="5158040" cy="2263691"/>
          </a:xfrm>
          <a:prstGeom prst="wedgeRoundRectCallout">
            <a:avLst>
              <a:gd name="adj1" fmla="val -42378"/>
              <a:gd name="adj2" fmla="val 7537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125200" y="3695700"/>
            <a:ext cx="2292825" cy="5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120277" y="127523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xmlns="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3294008" y="3369956"/>
            <a:ext cx="2448701" cy="41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7" name="그림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9791281" y="4796753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8" name="그림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5381317" y="4718069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9" name="그림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476">
            <a:off x="7624885" y="4744335"/>
            <a:ext cx="4339202" cy="436269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2" name="그룹 11"/>
          <p:cNvGrpSpPr/>
          <p:nvPr/>
        </p:nvGrpSpPr>
        <p:grpSpPr>
          <a:xfrm>
            <a:off x="5878104" y="-552032"/>
            <a:ext cx="6583380" cy="5542588"/>
            <a:chOff x="4531104" y="-742975"/>
            <a:chExt cx="4388920" cy="3695059"/>
          </a:xfrm>
        </p:grpSpPr>
        <p:sp>
          <p:nvSpPr>
            <p:cNvPr id="13" name="TextBox 12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31104" y="-742975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8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20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93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342900"/>
            <a:ext cx="17226000" cy="1818388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live / Do / this / you / </a:t>
            </a:r>
            <a:r>
              <a:rPr lang="en-US" altLang="ko-KR" sz="72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builing</a:t>
            </a:r>
            <a:r>
              <a:rPr lang="en-US" altLang="ko-KR" sz="7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/ in / ?</a:t>
            </a:r>
            <a:endParaRPr lang="ko-KR" altLang="en-US" sz="72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2399100" y="8620124"/>
            <a:ext cx="13489800" cy="166687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Do you live in this building?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xmlns="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88" y="2853284"/>
            <a:ext cx="3954112" cy="52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"/>
            <a:ext cx="18318330" cy="10287002"/>
          </a:xfrm>
          <a:prstGeom prst="rect">
            <a:avLst/>
          </a:prstGeom>
        </p:spPr>
      </p:pic>
      <p:sp>
        <p:nvSpPr>
          <p:cNvPr id="3" name="Notched Right Arrow 2">
            <a:hlinkClick r:id="rId4" action="ppaction://hlinksldjump"/>
          </p:cNvPr>
          <p:cNvSpPr>
            <a:spLocks/>
          </p:cNvSpPr>
          <p:nvPr/>
        </p:nvSpPr>
        <p:spPr>
          <a:xfrm>
            <a:off x="11997237" y="8130020"/>
            <a:ext cx="3184450" cy="1828652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latinLnBrk="1"/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  <a:hlinkClick r:id="rId5" action="ppaction://hlinksldjump"/>
              </a:rPr>
              <a:t>Right</a:t>
            </a:r>
            <a:endParaRPr lang="en-US" sz="495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sp>
        <p:nvSpPr>
          <p:cNvPr id="4" name="Notched Right Arrow 3">
            <a:hlinkClick r:id="rId6" action="ppaction://hlinksldjump"/>
          </p:cNvPr>
          <p:cNvSpPr>
            <a:spLocks/>
          </p:cNvSpPr>
          <p:nvPr/>
        </p:nvSpPr>
        <p:spPr>
          <a:xfrm flipH="1">
            <a:off x="3232600" y="8129011"/>
            <a:ext cx="3132912" cy="1828274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28575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latinLnBrk="1"/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 </a:t>
            </a:r>
            <a:r>
              <a:rPr lang="en-US" sz="4950" dirty="0">
                <a:solidFill>
                  <a:srgbClr val="360F10"/>
                </a:solidFill>
                <a:latin typeface="Zootopia JPosters.com.ar"/>
                <a:cs typeface="Zootopia JPosters.com.ar"/>
                <a:hlinkClick r:id="rId7" action="ppaction://hlinksldjump"/>
              </a:rPr>
              <a:t>Left</a:t>
            </a:r>
            <a:endParaRPr lang="en-US" sz="4950" dirty="0">
              <a:solidFill>
                <a:srgbClr val="360F10"/>
              </a:solidFill>
              <a:latin typeface="Zootopia JPosters.com.ar"/>
              <a:cs typeface="Zootopia JPosters.com.ar"/>
            </a:endParaRPr>
          </a:p>
        </p:txBody>
      </p:sp>
      <p:grpSp>
        <p:nvGrpSpPr>
          <p:cNvPr id="5" name="그룹 2"/>
          <p:cNvGrpSpPr/>
          <p:nvPr/>
        </p:nvGrpSpPr>
        <p:grpSpPr>
          <a:xfrm>
            <a:off x="4048873" y="8"/>
            <a:ext cx="10190282" cy="2440327"/>
            <a:chOff x="2866077" y="1007911"/>
            <a:chExt cx="3385219" cy="2560721"/>
          </a:xfrm>
        </p:grpSpPr>
        <p:sp>
          <p:nvSpPr>
            <p:cNvPr id="6" name="TextBox 5"/>
            <p:cNvSpPr txBox="1"/>
            <p:nvPr/>
          </p:nvSpPr>
          <p:spPr>
            <a:xfrm>
              <a:off x="2866077" y="1049538"/>
              <a:ext cx="3385219" cy="2519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5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4622" y="1007911"/>
              <a:ext cx="3269556" cy="251909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5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89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xmlns="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3373676" y="2620572"/>
            <a:ext cx="14049123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pic>
        <p:nvPicPr>
          <p:cNvPr id="14" name="그림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그림 2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165" y="6591744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grpSp>
        <p:nvGrpSpPr>
          <p:cNvPr id="15" name="그룹 17"/>
          <p:cNvGrpSpPr/>
          <p:nvPr/>
        </p:nvGrpSpPr>
        <p:grpSpPr>
          <a:xfrm>
            <a:off x="7280651" y="2841823"/>
            <a:ext cx="4087762" cy="4019765"/>
            <a:chOff x="6755237" y="1727885"/>
            <a:chExt cx="2725174" cy="2679843"/>
          </a:xfrm>
        </p:grpSpPr>
        <p:sp>
          <p:nvSpPr>
            <p:cNvPr id="16" name="TextBox 15"/>
            <p:cNvSpPr txBox="1"/>
            <p:nvPr/>
          </p:nvSpPr>
          <p:spPr>
            <a:xfrm>
              <a:off x="6755237" y="1730072"/>
              <a:ext cx="272517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25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5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6894428" y="1727885"/>
              <a:ext cx="241292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2550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255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20"/>
          <p:cNvGrpSpPr/>
          <p:nvPr/>
        </p:nvGrpSpPr>
        <p:grpSpPr>
          <a:xfrm>
            <a:off x="3992329" y="1801705"/>
            <a:ext cx="10664410" cy="1866286"/>
            <a:chOff x="3180779" y="2539180"/>
            <a:chExt cx="4413020" cy="1244189"/>
          </a:xfrm>
        </p:grpSpPr>
        <p:sp>
          <p:nvSpPr>
            <p:cNvPr id="19" name="TextBox 18"/>
            <p:cNvSpPr txBox="1"/>
            <p:nvPr/>
          </p:nvSpPr>
          <p:spPr>
            <a:xfrm>
              <a:off x="3250652" y="2567653"/>
              <a:ext cx="4293528" cy="1215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1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11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0" name="TextBox 19">
              <a:hlinkClick r:id="rId4" action="ppaction://hlinksldjump"/>
            </p:cNvPr>
            <p:cNvSpPr txBox="1"/>
            <p:nvPr/>
          </p:nvSpPr>
          <p:spPr>
            <a:xfrm>
              <a:off x="3180779" y="2539180"/>
              <a:ext cx="4413020" cy="121571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1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Winner steal</a:t>
              </a:r>
              <a:endParaRPr lang="ko-KR" altLang="en-US" sz="1125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21" name="그룹 24"/>
          <p:cNvGrpSpPr/>
          <p:nvPr/>
        </p:nvGrpSpPr>
        <p:grpSpPr>
          <a:xfrm>
            <a:off x="2017015" y="540060"/>
            <a:ext cx="14615038" cy="1389587"/>
            <a:chOff x="2806331" y="982533"/>
            <a:chExt cx="4413020" cy="3364516"/>
          </a:xfrm>
        </p:grpSpPr>
        <p:sp>
          <p:nvSpPr>
            <p:cNvPr id="22" name="TextBox 21"/>
            <p:cNvSpPr txBox="1"/>
            <p:nvPr/>
          </p:nvSpPr>
          <p:spPr>
            <a:xfrm>
              <a:off x="2866077" y="1049543"/>
              <a:ext cx="4293528" cy="3297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8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</a:t>
              </a:r>
              <a:r>
                <a:rPr lang="en-US" altLang="ko-KR" sz="8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8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3" name="TextBox 22">
              <a:hlinkClick r:id="rId4" action="ppaction://hlinksldjump"/>
            </p:cNvPr>
            <p:cNvSpPr txBox="1"/>
            <p:nvPr/>
          </p:nvSpPr>
          <p:spPr>
            <a:xfrm>
              <a:off x="2806331" y="982533"/>
              <a:ext cx="4413020" cy="32975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8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Rock paper scissors </a:t>
              </a:r>
              <a:r>
                <a:rPr lang="en-US" altLang="ko-KR" sz="8250" b="1" dirty="0">
                  <a:ln>
                    <a:solidFill>
                      <a:srgbClr val="E4702C"/>
                    </a:solidFill>
                  </a:ln>
                  <a:gradFill>
                    <a:gsLst>
                      <a:gs pos="0">
                        <a:srgbClr val="ED8E28"/>
                      </a:gs>
                      <a:gs pos="90000">
                        <a:srgbClr val="C5482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41214"/>
                    </a:outerShdw>
                  </a:effectLst>
                  <a:latin typeface="Arial Black" panose="020B0A04020102020204" pitchFamily="34" charset="0"/>
                  <a:ea typeface="한컴 바겐세일 B" panose="02020603020101020101" pitchFamily="18" charset="-127"/>
                </a:rPr>
                <a:t>...</a:t>
              </a:r>
              <a:endParaRPr lang="ko-KR" altLang="en-US" sz="825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Arial Black" panose="020B0A04020102020204" pitchFamily="34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2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071232" y="739255"/>
            <a:ext cx="11972876" cy="3323987"/>
            <a:chOff x="2533252" y="-454948"/>
            <a:chExt cx="5378726" cy="7753838"/>
          </a:xfrm>
        </p:grpSpPr>
        <p:sp>
          <p:nvSpPr>
            <p:cNvPr id="8" name="TextBox 7"/>
            <p:cNvSpPr txBox="1"/>
            <p:nvPr/>
          </p:nvSpPr>
          <p:spPr>
            <a:xfrm>
              <a:off x="2628783" y="-454948"/>
              <a:ext cx="5283195" cy="775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21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556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Trade</a:t>
              </a:r>
              <a:endParaRPr lang="ko-KR" altLang="en-US" sz="21000" b="1" dirty="0">
                <a:ln>
                  <a:solidFill>
                    <a:prstClr val="white"/>
                  </a:solidFill>
                </a:ln>
                <a:noFill/>
                <a:effectLst>
                  <a:glow rad="355600">
                    <a:prstClr val="white"/>
                  </a:glo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9" name="TextBox 8">
              <a:hlinkClick r:id="rId4" action="ppaction://hlinksldjump"/>
            </p:cNvPr>
            <p:cNvSpPr txBox="1"/>
            <p:nvPr/>
          </p:nvSpPr>
          <p:spPr>
            <a:xfrm>
              <a:off x="2533252" y="1371079"/>
              <a:ext cx="5233738" cy="49538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32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Swap points</a:t>
              </a:r>
              <a:endParaRPr lang="ko-KR" altLang="en-US" sz="132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11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A09DA4">
              <a:alpha val="48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2" name="그림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124" b="1391"/>
          <a:stretch/>
        </p:blipFill>
        <p:spPr>
          <a:xfrm>
            <a:off x="4919245" y="5320353"/>
            <a:ext cx="8449538" cy="3838022"/>
          </a:xfrm>
          <a:prstGeom prst="rect">
            <a:avLst/>
          </a:prstGeom>
          <a:effectLst>
            <a:glow rad="292100">
              <a:schemeClr val="bg1">
                <a:alpha val="91000"/>
              </a:schemeClr>
            </a:glow>
          </a:effectLst>
        </p:spPr>
      </p:pic>
      <p:pic>
        <p:nvPicPr>
          <p:cNvPr id="10" name="그림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pic>
        <p:nvPicPr>
          <p:cNvPr id="14" name="그림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9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0" y="5295900"/>
            <a:ext cx="2742326" cy="4591801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xmlns="" id="{325DE071-CEFB-40AA-8EA1-40D8546EB3E5}"/>
              </a:ext>
            </a:extLst>
          </p:cNvPr>
          <p:cNvSpPr/>
          <p:nvPr/>
        </p:nvSpPr>
        <p:spPr>
          <a:xfrm>
            <a:off x="4572000" y="2616620"/>
            <a:ext cx="5861560" cy="2258059"/>
          </a:xfrm>
          <a:prstGeom prst="wedgeRoundRectCallout">
            <a:avLst>
              <a:gd name="adj1" fmla="val -29698"/>
              <a:gd name="adj2" fmla="val 788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xmlns="" id="{00BE118E-37C0-4638-933B-7E1831B685F4}"/>
              </a:ext>
            </a:extLst>
          </p:cNvPr>
          <p:cNvSpPr/>
          <p:nvPr/>
        </p:nvSpPr>
        <p:spPr>
          <a:xfrm>
            <a:off x="12792670" y="2400299"/>
            <a:ext cx="4303584" cy="2474379"/>
          </a:xfrm>
          <a:prstGeom prst="wedgeRoundRectCallout">
            <a:avLst>
              <a:gd name="adj1" fmla="val 2557"/>
              <a:gd name="adj2" fmla="val 7717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13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xmlns="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Queen Building</a:t>
              </a:r>
            </a:p>
          </p:txBody>
        </p:sp>
      </p:grpSp>
      <p:pic>
        <p:nvPicPr>
          <p:cNvPr id="15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xmlns="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560070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xmlns="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2616620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4" name="그림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8825">
            <a:off x="5871855" y="4480178"/>
            <a:ext cx="4773122" cy="47989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pic>
        <p:nvPicPr>
          <p:cNvPr id="15" name="그림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3756">
            <a:off x="8279847" y="5149390"/>
            <a:ext cx="4773122" cy="4798960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3" name="그룹 12"/>
          <p:cNvGrpSpPr/>
          <p:nvPr/>
        </p:nvGrpSpPr>
        <p:grpSpPr>
          <a:xfrm>
            <a:off x="5826531" y="-441125"/>
            <a:ext cx="6634966" cy="5431682"/>
            <a:chOff x="4496713" y="-669037"/>
            <a:chExt cx="4423311" cy="3621121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496713" y="-669037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2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54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3846900" y="418987"/>
            <a:ext cx="9679800" cy="151447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I live in that ____.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5" name="모서리가 둥근 직사각형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EA69583D-9AD8-45EF-94F3-A39CDDA66845}"/>
              </a:ext>
            </a:extLst>
          </p:cNvPr>
          <p:cNvSpPr/>
          <p:nvPr/>
        </p:nvSpPr>
        <p:spPr>
          <a:xfrm>
            <a:off x="1105783" y="5764349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flat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6" name="모서리가 둥근 직사각형 4">
            <a:extLst>
              <a:ext uri="{FF2B5EF4-FFF2-40B4-BE49-F238E27FC236}">
                <a16:creationId xmlns:a16="http://schemas.microsoft.com/office/drawing/2014/main" xmlns="" id="{2AC9BA45-67E5-4E39-858B-39E05C649BEA}"/>
              </a:ext>
            </a:extLst>
          </p:cNvPr>
          <p:cNvSpPr/>
          <p:nvPr/>
        </p:nvSpPr>
        <p:spPr>
          <a:xfrm>
            <a:off x="1105783" y="3267105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house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7" name="모서리가 둥근 직사각형 4">
            <a:extLst>
              <a:ext uri="{FF2B5EF4-FFF2-40B4-BE49-F238E27FC236}">
                <a16:creationId xmlns:a16="http://schemas.microsoft.com/office/drawing/2014/main" xmlns="" id="{AC79A407-A06C-45A4-BACD-06F38812FD5E}"/>
              </a:ext>
            </a:extLst>
          </p:cNvPr>
          <p:cNvSpPr/>
          <p:nvPr/>
        </p:nvSpPr>
        <p:spPr>
          <a:xfrm>
            <a:off x="1105783" y="8134243"/>
            <a:ext cx="5380074" cy="173377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5F092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building</a:t>
            </a:r>
            <a:endParaRPr lang="ko-KR" altLang="en-US" sz="8000" dirty="0">
              <a:solidFill>
                <a:srgbClr val="5F092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3771900"/>
            <a:ext cx="8596313" cy="53387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0" y="5764349"/>
            <a:ext cx="1219200" cy="6769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3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3" name="그림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289">
            <a:off x="6870814" y="5091100"/>
            <a:ext cx="4231624" cy="4254532"/>
          </a:xfrm>
          <a:prstGeom prst="rect">
            <a:avLst/>
          </a:prstGeom>
          <a:effectLst>
            <a:glow rad="330200">
              <a:schemeClr val="bg1">
                <a:alpha val="93000"/>
              </a:schemeClr>
            </a:glow>
          </a:effectLst>
        </p:spPr>
      </p:pic>
      <p:grpSp>
        <p:nvGrpSpPr>
          <p:cNvPr id="14" name="그룹 13"/>
          <p:cNvGrpSpPr/>
          <p:nvPr/>
        </p:nvGrpSpPr>
        <p:grpSpPr>
          <a:xfrm>
            <a:off x="5081719" y="-410923"/>
            <a:ext cx="7379766" cy="5401480"/>
            <a:chOff x="4000180" y="-648902"/>
            <a:chExt cx="4919844" cy="3600986"/>
          </a:xfrm>
        </p:grpSpPr>
        <p:sp>
          <p:nvSpPr>
            <p:cNvPr id="15" name="TextBox 14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4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6" name="TextBox 15">
              <a:hlinkClick r:id="rId4" action="ppaction://hlinksldjump"/>
            </p:cNvPr>
            <p:cNvSpPr txBox="1"/>
            <p:nvPr/>
          </p:nvSpPr>
          <p:spPr>
            <a:xfrm>
              <a:off x="4000180" y="77698"/>
              <a:ext cx="4328060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208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24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</a:t>
              </a:r>
              <a:endParaRPr lang="ko-KR" altLang="en-US" sz="24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7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4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4038600" y="478430"/>
            <a:ext cx="10594200" cy="1436233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GB" altLang="ko-KR" sz="675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Do you live in that ________? </a:t>
            </a:r>
            <a:endParaRPr lang="ko-KR" altLang="en-US" sz="675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Zootopia JPosters.com.ar" panose="02000500000000000000" pitchFamily="2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/>
          <p:cNvSpPr/>
          <p:nvPr/>
        </p:nvSpPr>
        <p:spPr>
          <a:xfrm>
            <a:off x="6629400" y="8629375"/>
            <a:ext cx="3764350" cy="128601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house</a:t>
            </a:r>
            <a:endParaRPr lang="ko-KR" altLang="en-US" sz="9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  <a:ea typeface="맑은 고딕" panose="020B0503020000020004" pitchFamily="34" charset="-127"/>
            </a:endParaRPr>
          </a:p>
        </p:txBody>
      </p:sp>
      <p:pic>
        <p:nvPicPr>
          <p:cNvPr id="7" name="Picture 2" descr="Houses Clipart Images - Free Download on Freepik">
            <a:extLst>
              <a:ext uri="{FF2B5EF4-FFF2-40B4-BE49-F238E27FC236}">
                <a16:creationId xmlns:a16="http://schemas.microsoft.com/office/drawing/2014/main" xmlns="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64885"/>
            <a:ext cx="7547616" cy="64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0"/>
            <a:ext cx="18333834" cy="10287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831278" y="142881"/>
            <a:ext cx="16625452" cy="2299513"/>
            <a:chOff x="2797258" y="1034563"/>
            <a:chExt cx="4413020" cy="2412955"/>
          </a:xfrm>
        </p:grpSpPr>
        <p:sp>
          <p:nvSpPr>
            <p:cNvPr id="4" name="TextBox 3"/>
            <p:cNvSpPr txBox="1"/>
            <p:nvPr/>
          </p:nvSpPr>
          <p:spPr>
            <a:xfrm>
              <a:off x="2866077" y="1049539"/>
              <a:ext cx="4293528" cy="2397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4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142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142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97258" y="1034563"/>
              <a:ext cx="4413020" cy="239797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42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Go inside</a:t>
              </a:r>
              <a:r>
                <a:rPr lang="en-US" altLang="ko-KR" sz="142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FA422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?</a:t>
              </a:r>
              <a:endParaRPr lang="ko-KR" altLang="en-US" sz="1425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FA422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sp>
        <p:nvSpPr>
          <p:cNvPr id="6" name="Notched Right Arrow 5">
            <a:hlinkClick r:id="rId4" action="ppaction://hlinksldjump"/>
          </p:cNvPr>
          <p:cNvSpPr>
            <a:spLocks noChangeAspect="1"/>
          </p:cNvSpPr>
          <p:nvPr/>
        </p:nvSpPr>
        <p:spPr>
          <a:xfrm rot="1200886">
            <a:off x="5757564" y="4406791"/>
            <a:ext cx="3085628" cy="2290790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58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Yes</a:t>
            </a:r>
          </a:p>
        </p:txBody>
      </p:sp>
      <p:sp>
        <p:nvSpPr>
          <p:cNvPr id="9" name="Notched Right Arrow 8">
            <a:hlinkClick r:id="rId5" action="ppaction://hlinksldjump"/>
          </p:cNvPr>
          <p:cNvSpPr>
            <a:spLocks noChangeAspect="1"/>
          </p:cNvSpPr>
          <p:nvPr/>
        </p:nvSpPr>
        <p:spPr>
          <a:xfrm flipH="1">
            <a:off x="455623" y="7721619"/>
            <a:ext cx="2998790" cy="2173714"/>
          </a:xfrm>
          <a:prstGeom prst="notchedRightArrow">
            <a:avLst/>
          </a:prstGeom>
          <a:gradFill flip="none" rotWithShape="1">
            <a:gsLst>
              <a:gs pos="0">
                <a:srgbClr val="C34524"/>
              </a:gs>
              <a:gs pos="100000">
                <a:srgbClr val="FFC679"/>
              </a:gs>
            </a:gsLst>
            <a:lin ang="0" scaled="1"/>
            <a:tileRect/>
          </a:gradFill>
          <a:ln w="19050" cmpd="sng">
            <a:solidFill>
              <a:srgbClr val="4E0B0E"/>
            </a:solidFill>
          </a:ln>
          <a:effectLst>
            <a:outerShdw dist="63500" dir="2700000" algn="tl" rotWithShape="0">
              <a:srgbClr val="421213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sz="5850" dirty="0">
                <a:solidFill>
                  <a:srgbClr val="360F10"/>
                </a:solidFill>
                <a:latin typeface="Zootopia JPosters.com.ar"/>
                <a:cs typeface="Zootopia JPosters.com.ar"/>
              </a:rPr>
              <a:t> No</a:t>
            </a:r>
          </a:p>
        </p:txBody>
      </p:sp>
    </p:spTree>
    <p:extLst>
      <p:ext uri="{BB962C8B-B14F-4D97-AF65-F5344CB8AC3E}">
        <p14:creationId xmlns:p14="http://schemas.microsoft.com/office/powerpoint/2010/main" val="305646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0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817"/>
          <a:stretch/>
        </p:blipFill>
        <p:spPr>
          <a:xfrm>
            <a:off x="0" y="19"/>
            <a:ext cx="18288000" cy="6894890"/>
          </a:xfrm>
          <a:prstGeom prst="rect">
            <a:avLst/>
          </a:prstGeom>
        </p:spPr>
      </p:pic>
      <p:pic>
        <p:nvPicPr>
          <p:cNvPr id="6" name="그림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69">
                        <a14:foregroundMark x1="95154" y1="58824" x2="97642" y2="95119"/>
                        <a14:foregroundMark x1="95874" y1="49186" x2="91552" y2="64706"/>
                        <a14:foregroundMark x1="81270" y1="53066" x2="87688" y2="54819"/>
                        <a14:foregroundMark x1="93189" y1="13892" x2="88212" y2="46934"/>
                        <a14:foregroundMark x1="2620" y1="17522" x2="2620" y2="17522"/>
                        <a14:foregroundMark x1="5566" y1="47184" x2="5566" y2="73342"/>
                        <a14:foregroundMark x1="2227" y1="47935" x2="1768" y2="98999"/>
                        <a14:foregroundMark x1="79568" y1="45181" x2="83497" y2="42553"/>
                        <a14:foregroundMark x1="97250" y1="49937" x2="99083" y2="79725"/>
                        <a14:foregroundMark x1="1506" y1="43179" x2="25147" y2="78849"/>
                        <a14:foregroundMark x1="524" y1="17772" x2="524" y2="27910"/>
                        <a14:foregroundMark x1="59987" y1="20275" x2="59201" y2="22778"/>
                        <a14:foregroundMark x1="58219" y1="19775" x2="58219" y2="22278"/>
                        <a14:foregroundMark x1="85003" y1="50188" x2="88605" y2="52566"/>
                        <a14:foregroundMark x1="1113" y1="52315" x2="131" y2="98748"/>
                        <a14:foregroundMark x1="60707" y1="17397" x2="59659" y2="17397"/>
                        <a14:foregroundMark x1="57498" y1="22653" x2="57891" y2="20776"/>
                        <a14:foregroundMark x1="62213" y1="19274" x2="63327" y2="24656"/>
                        <a14:foregroundMark x1="73346" y1="27534" x2="73412" y2="36796"/>
                        <a14:foregroundMark x1="72692" y1="21777" x2="70138" y2="15394"/>
                        <a14:foregroundMark x1="73019" y1="24406" x2="72430" y2="22028"/>
                        <a14:foregroundMark x1="73084" y1="23655" x2="72626" y2="22403"/>
                        <a14:foregroundMark x1="48723" y1="22278" x2="55272" y2="25407"/>
                        <a14:foregroundMark x1="66863" y1="78723" x2="68369" y2="88861"/>
                        <a14:foregroundMark x1="20498" y1="17397" x2="23707" y2="17897"/>
                        <a14:foregroundMark x1="81336" y1="30163" x2="81336" y2="31289"/>
                        <a14:foregroundMark x1="85593" y1="88486" x2="85658" y2="95119"/>
                        <a14:foregroundMark x1="64047" y1="93492" x2="95940" y2="87234"/>
                        <a14:foregroundMark x1="92796" y1="6633" x2="92796" y2="15019"/>
                        <a14:foregroundMark x1="87623" y1="21902" x2="84872" y2="25156"/>
                        <a14:foregroundMark x1="95219" y1="93742" x2="88671" y2="97121"/>
                        <a14:backgroundMark x1="27374" y1="7134" x2="79895" y2="5757"/>
                        <a14:backgroundMark x1="75835" y1="28911" x2="78782" y2="21777"/>
                        <a14:backgroundMark x1="89718" y1="4255" x2="87230" y2="7885"/>
                        <a14:backgroundMark x1="86968" y1="48686" x2="87950" y2="48686"/>
                        <a14:backgroundMark x1="62672" y1="15770" x2="65029" y2="23029"/>
                        <a14:backgroundMark x1="65553" y1="26909" x2="65553" y2="26909"/>
                        <a14:backgroundMark x1="88212" y1="14143" x2="88212" y2="9887"/>
                        <a14:backgroundMark x1="72430" y1="18899" x2="69876" y2="13517"/>
                        <a14:backgroundMark x1="72561" y1="20901" x2="73477" y2="24531"/>
                        <a14:backgroundMark x1="88605" y1="49687" x2="87099" y2="48686"/>
                        <a14:backgroundMark x1="86575" y1="47685" x2="88933" y2="50438"/>
                        <a14:backgroundMark x1="86117" y1="47935" x2="86117" y2="47935"/>
                        <a14:backgroundMark x1="85396" y1="48060" x2="86182" y2="48060"/>
                        <a14:backgroundMark x1="89456" y1="52065" x2="89456" y2="52065"/>
                        <a14:backgroundMark x1="99345" y1="38548" x2="99345" y2="42929"/>
                        <a14:backgroundMark x1="99411" y1="43429" x2="99542" y2="45432"/>
                        <a14:backgroundMark x1="62148" y1="19024" x2="62475" y2="19775"/>
                        <a14:backgroundMark x1="90373" y1="9762" x2="90111" y2="10889"/>
                        <a14:backgroundMark x1="94892" y1="8135" x2="94892" y2="8135"/>
                        <a14:backgroundMark x1="84807" y1="48310" x2="84807" y2="48310"/>
                        <a14:backgroundMark x1="95481" y1="2378" x2="96398" y2="75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9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795" b="4595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246182" y="4853475"/>
            <a:ext cx="7175992" cy="5212306"/>
            <a:chOff x="3242167" y="1122925"/>
            <a:chExt cx="4413020" cy="22397470"/>
          </a:xfrm>
        </p:grpSpPr>
        <p:sp>
          <p:nvSpPr>
            <p:cNvPr id="4" name="TextBox 3"/>
            <p:cNvSpPr txBox="1"/>
            <p:nvPr/>
          </p:nvSpPr>
          <p:spPr>
            <a:xfrm>
              <a:off x="3356332" y="1301940"/>
              <a:ext cx="4293528" cy="2221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</a:p>
            <a:p>
              <a:pPr algn="ctr" defTabSz="1371600" latinLnBrk="1"/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6500" b="1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342900">
                      <a:prstClr val="white">
                        <a:alpha val="91000"/>
                      </a:prstClr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65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342900">
                    <a:prstClr val="white">
                      <a:alpha val="91000"/>
                    </a:prstClr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42167" y="1122925"/>
              <a:ext cx="4413020" cy="222184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It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’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s</a:t>
              </a:r>
              <a:b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</a:b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Flash</a:t>
              </a:r>
              <a:r>
                <a:rPr lang="en-US" altLang="ko-KR" sz="165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650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486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2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2" descr="http://www.asphaltinstitute.org/wp-content/uploads/public/engineering/maintenance_rehab/distress_photos/Alligator_Cracking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0" y="8189665"/>
            <a:ext cx="18288000" cy="2163722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55" y="1988854"/>
            <a:ext cx="7362542" cy="76015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3" name="그룹 17"/>
          <p:cNvGrpSpPr/>
          <p:nvPr/>
        </p:nvGrpSpPr>
        <p:grpSpPr>
          <a:xfrm>
            <a:off x="11941562" y="1"/>
            <a:ext cx="6048000" cy="7845636"/>
            <a:chOff x="8079576" y="426066"/>
            <a:chExt cx="4032000" cy="5230424"/>
          </a:xfrm>
        </p:grpSpPr>
        <p:pic>
          <p:nvPicPr>
            <p:cNvPr id="34" name="그림 32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213520" y="4422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54731" y="1467693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37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59452" y="4735987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39" name="그림 1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40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8065" y="1125028"/>
            <a:ext cx="2945558" cy="296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그룹 16"/>
          <p:cNvGrpSpPr/>
          <p:nvPr/>
        </p:nvGrpSpPr>
        <p:grpSpPr>
          <a:xfrm>
            <a:off x="3620460" y="328713"/>
            <a:ext cx="9862892" cy="5458132"/>
            <a:chOff x="4314648" y="-841994"/>
            <a:chExt cx="4605376" cy="6124903"/>
          </a:xfrm>
        </p:grpSpPr>
        <p:sp>
          <p:nvSpPr>
            <p:cNvPr id="30" name="TextBox 29"/>
            <p:cNvSpPr txBox="1"/>
            <p:nvPr/>
          </p:nvSpPr>
          <p:spPr>
            <a:xfrm>
              <a:off x="4531104" y="-648904"/>
              <a:ext cx="4388920" cy="5931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3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15</a:t>
              </a:r>
              <a:endParaRPr lang="ko-KR" altLang="en-US" sz="337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14648" y="-841994"/>
              <a:ext cx="4341507" cy="59318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3750" b="1" dirty="0">
                  <a:ln>
                    <a:solidFill>
                      <a:srgbClr val="50B88D"/>
                    </a:solidFill>
                  </a:ln>
                  <a:gradFill>
                    <a:gsLst>
                      <a:gs pos="0">
                        <a:srgbClr val="00EA54"/>
                      </a:gs>
                      <a:gs pos="88000">
                        <a:srgbClr val="00C3AB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7B05DD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3750" b="1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63500" dir="3600000" algn="tl">
                    <a:srgbClr val="7B05DD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97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2958957" y="6362702"/>
            <a:ext cx="2961617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FAB919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7924800" y="6362701"/>
            <a:ext cx="2961617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85C5A7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xmlns="" id="{22A60C6C-CF76-4C4A-9152-0A9DEDB2D1A1}"/>
              </a:ext>
            </a:extLst>
          </p:cNvPr>
          <p:cNvSpPr/>
          <p:nvPr/>
        </p:nvSpPr>
        <p:spPr>
          <a:xfrm>
            <a:off x="12659383" y="6362700"/>
            <a:ext cx="2961617" cy="2272970"/>
          </a:xfrm>
          <a:prstGeom prst="roundRect">
            <a:avLst/>
          </a:prstGeom>
          <a:noFill/>
          <a:ln w="38100" cap="flat" cmpd="sng" algn="ctr">
            <a:solidFill>
              <a:srgbClr val="54BDCE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54BDCE"/>
                </a:solidFill>
                <a:latin typeface="Comic Sans MS" panose="030F0702030302020204" pitchFamily="66" charset="0"/>
                <a:sym typeface="Arial"/>
              </a:rPr>
              <a:t>I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54BDCE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3634574" y="8603040"/>
            <a:ext cx="9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8964578" y="8594534"/>
            <a:ext cx="89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1FFE42-46F7-4750-8D2E-35CC368D3FD8}"/>
              </a:ext>
            </a:extLst>
          </p:cNvPr>
          <p:cNvSpPr txBox="1"/>
          <p:nvPr/>
        </p:nvSpPr>
        <p:spPr>
          <a:xfrm>
            <a:off x="13670887" y="8531463"/>
            <a:ext cx="88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9CBA3-D768-40E0-9FD6-F712D50ACA61}"/>
              </a:ext>
            </a:extLst>
          </p:cNvPr>
          <p:cNvSpPr txBox="1"/>
          <p:nvPr/>
        </p:nvSpPr>
        <p:spPr>
          <a:xfrm flipH="1">
            <a:off x="5250782" y="36957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2EDCB8-0815-6054-F989-3DC4D7E0D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028700"/>
            <a:ext cx="8577679" cy="4276263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xmlns="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FL__T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1190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ed Door And Windows Vector. Cartoon Flat Summer Landscape. Home  Interior. Front View. Freedom Concept. Isolated Illustration. 17369871 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4" y="0"/>
            <a:ext cx="11016582" cy="103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xmlns="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6207604" y="-57225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xmlns="" id="{A6CB247A-5945-459C-8BFC-F5060C7D7FC6}"/>
              </a:ext>
            </a:extLst>
          </p:cNvPr>
          <p:cNvSpPr/>
          <p:nvPr/>
        </p:nvSpPr>
        <p:spPr>
          <a:xfrm>
            <a:off x="38100" y="807084"/>
            <a:ext cx="5334000" cy="2819400"/>
          </a:xfrm>
          <a:prstGeom prst="wedgeRoundRectCallout">
            <a:avLst>
              <a:gd name="adj1" fmla="val -7857"/>
              <a:gd name="adj2" fmla="val 732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3" name="Speech Bubble: Rectangle with Corners Rounded 15">
            <a:extLst>
              <a:ext uri="{FF2B5EF4-FFF2-40B4-BE49-F238E27FC236}">
                <a16:creationId xmlns:a16="http://schemas.microsoft.com/office/drawing/2014/main" xmlns="" id="{225EB9E5-FD88-4928-98CA-C87748EFAADD}"/>
              </a:ext>
            </a:extLst>
          </p:cNvPr>
          <p:cNvSpPr/>
          <p:nvPr/>
        </p:nvSpPr>
        <p:spPr>
          <a:xfrm>
            <a:off x="13154806" y="1084698"/>
            <a:ext cx="5066842" cy="2006890"/>
          </a:xfrm>
          <a:prstGeom prst="wedgeRoundRectCallout">
            <a:avLst>
              <a:gd name="adj1" fmla="val 27188"/>
              <a:gd name="adj2" fmla="val 713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don’t.</a:t>
            </a:r>
          </a:p>
        </p:txBody>
      </p:sp>
      <p:pic>
        <p:nvPicPr>
          <p:cNvPr id="16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xmlns="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6770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xmlns="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122739" y="1125383"/>
            <a:ext cx="741517" cy="7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2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8" name="그림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7700915" y="4698600"/>
            <a:ext cx="3972030" cy="4792820"/>
          </a:xfrm>
          <a:prstGeom prst="rect">
            <a:avLst/>
          </a:prstGeom>
          <a:effectLst>
            <a:glow rad="355600">
              <a:schemeClr val="bg1">
                <a:alpha val="90000"/>
              </a:schemeClr>
            </a:glow>
          </a:effectLst>
        </p:spPr>
      </p:pic>
      <p:grpSp>
        <p:nvGrpSpPr>
          <p:cNvPr id="9" name="그룹 8"/>
          <p:cNvGrpSpPr/>
          <p:nvPr/>
        </p:nvGrpSpPr>
        <p:grpSpPr>
          <a:xfrm>
            <a:off x="5852310" y="-410924"/>
            <a:ext cx="6583380" cy="5430056"/>
            <a:chOff x="4531104" y="-667953"/>
            <a:chExt cx="4388920" cy="3620037"/>
          </a:xfrm>
        </p:grpSpPr>
        <p:sp>
          <p:nvSpPr>
            <p:cNvPr id="12" name="TextBox 11"/>
            <p:cNvSpPr txBox="1"/>
            <p:nvPr/>
          </p:nvSpPr>
          <p:spPr>
            <a:xfrm>
              <a:off x="4531104" y="-648902"/>
              <a:ext cx="438892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4531104" y="-667953"/>
              <a:ext cx="4328060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9AD3D"/>
                      </a:gs>
                      <a:gs pos="100000">
                        <a:srgbClr val="9C2114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9AD3D"/>
                    </a:gs>
                    <a:gs pos="100000">
                      <a:srgbClr val="9C2114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4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5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6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pened Door And Windows Vector. Cartoon Flat Summer Landscape. Home  Interior. Front View. Freedom Concept. Isolated Illustration. 17369871 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64" y="0"/>
            <a:ext cx="11016582" cy="103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xmlns="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xmlns="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0111345" y="-572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4">
            <a:extLst>
              <a:ext uri="{FF2B5EF4-FFF2-40B4-BE49-F238E27FC236}">
                <a16:creationId xmlns:a16="http://schemas.microsoft.com/office/drawing/2014/main" xmlns="" id="{A6CB247A-5945-459C-8BFC-F5060C7D7FC6}"/>
              </a:ext>
            </a:extLst>
          </p:cNvPr>
          <p:cNvSpPr/>
          <p:nvPr/>
        </p:nvSpPr>
        <p:spPr>
          <a:xfrm>
            <a:off x="38100" y="807084"/>
            <a:ext cx="5334000" cy="2819400"/>
          </a:xfrm>
          <a:prstGeom prst="wedgeRoundRectCallout">
            <a:avLst>
              <a:gd name="adj1" fmla="val -17857"/>
              <a:gd name="adj2" fmla="val 797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3" name="Speech Bubble: Rectangle with Corners Rounded 15">
            <a:extLst>
              <a:ext uri="{FF2B5EF4-FFF2-40B4-BE49-F238E27FC236}">
                <a16:creationId xmlns:a16="http://schemas.microsoft.com/office/drawing/2014/main" xmlns="" id="{225EB9E5-FD88-4928-98CA-C87748EFAADD}"/>
              </a:ext>
            </a:extLst>
          </p:cNvPr>
          <p:cNvSpPr/>
          <p:nvPr/>
        </p:nvSpPr>
        <p:spPr>
          <a:xfrm>
            <a:off x="14932045" y="545810"/>
            <a:ext cx="3241197" cy="2821566"/>
          </a:xfrm>
          <a:prstGeom prst="wedgeRoundRectCallout">
            <a:avLst>
              <a:gd name="adj1" fmla="val 27188"/>
              <a:gd name="adj2" fmla="val 713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xmlns="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6770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xmlns="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637" y="569177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3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52310" y="-239473"/>
            <a:ext cx="658338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 latinLnBrk="1"/>
            <a:r>
              <a:rPr lang="en-US" altLang="ko-KR" sz="30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+</a:t>
            </a:r>
            <a:r>
              <a:rPr lang="en-US" altLang="ko-KR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</a:rPr>
              <a:t>6</a:t>
            </a:r>
            <a:endParaRPr lang="ko-KR" altLang="en-US" sz="34500" b="1" dirty="0">
              <a:ln>
                <a:solidFill>
                  <a:prstClr val="white"/>
                </a:solidFill>
              </a:ln>
              <a:noFill/>
              <a:effectLst>
                <a:glow rad="304800">
                  <a:prstClr val="white"/>
                </a:glo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sp>
        <p:nvSpPr>
          <p:cNvPr id="15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7" name="그림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그림 21">
            <a:hlinkClick r:id="rId3" action="ppaction://hlinksldjump"/>
            <a:extLst>
              <a:ext uri="{FF2B5EF4-FFF2-40B4-BE49-F238E27FC236}">
                <a16:creationId xmlns:a16="http://schemas.microsoft.com/office/drawing/2014/main" xmlns="" id="{347757AC-3FF4-40BE-A038-0221B2884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275" y="2659126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  <p:sp>
        <p:nvSpPr>
          <p:cNvPr id="19" name="TextBox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4D83BA59-5298-42C2-AB50-9730A215F315}"/>
              </a:ext>
            </a:extLst>
          </p:cNvPr>
          <p:cNvSpPr txBox="1"/>
          <p:nvPr/>
        </p:nvSpPr>
        <p:spPr>
          <a:xfrm>
            <a:off x="3556221" y="6742454"/>
            <a:ext cx="1066441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6000" b="1" dirty="0">
                <a:ln>
                  <a:solidFill>
                    <a:srgbClr val="E4702C"/>
                  </a:solidFill>
                </a:ln>
                <a:gradFill>
                  <a:gsLst>
                    <a:gs pos="0">
                      <a:srgbClr val="ED8E28"/>
                    </a:gs>
                    <a:gs pos="90000">
                      <a:srgbClr val="C54824"/>
                    </a:gs>
                  </a:gsLst>
                  <a:lin ang="5400000" scaled="1"/>
                </a:gradFill>
                <a:effectLst>
                  <a:outerShdw dist="63500" dir="3600000" algn="tl">
                    <a:srgbClr val="441214"/>
                  </a:outerShdw>
                </a:effectLst>
                <a:latin typeface="Zootopia JPosters.com.ar" panose="02000500000000000000" pitchFamily="2" charset="0"/>
                <a:ea typeface="한컴 바겐세일 B" panose="02020603020101020101" pitchFamily="18" charset="-127"/>
              </a:rPr>
              <a:t>Steal 4</a:t>
            </a:r>
            <a:endParaRPr lang="ko-KR" altLang="en-US" sz="16000" b="1" dirty="0">
              <a:ln>
                <a:solidFill>
                  <a:srgbClr val="E4702C"/>
                </a:solidFill>
              </a:ln>
              <a:gradFill>
                <a:gsLst>
                  <a:gs pos="0">
                    <a:srgbClr val="ED8E28"/>
                  </a:gs>
                  <a:gs pos="90000">
                    <a:srgbClr val="C54824"/>
                  </a:gs>
                </a:gsLst>
                <a:lin ang="5400000" scaled="1"/>
              </a:gradFill>
              <a:effectLst>
                <a:outerShdw dist="63500" dir="3600000" algn="tl">
                  <a:srgbClr val="441214"/>
                </a:outerShdw>
              </a:effectLst>
              <a:latin typeface="한컴 바겐세일 B" panose="02020603020101020101" pitchFamily="18" charset="-127"/>
              <a:ea typeface="한컴 바겐세일 B" panose="02020603020101020101" pitchFamily="18" charset="-127"/>
              <a:cs typeface="Britannic Bold"/>
            </a:endParaRPr>
          </a:p>
        </p:txBody>
      </p:sp>
      <p:pic>
        <p:nvPicPr>
          <p:cNvPr id="20" name="그림 21">
            <a:hlinkClick r:id="rId3" action="ppaction://hlinksldjump"/>
            <a:extLst>
              <a:ext uri="{FF2B5EF4-FFF2-40B4-BE49-F238E27FC236}">
                <a16:creationId xmlns:a16="http://schemas.microsoft.com/office/drawing/2014/main" xmlns="" id="{4CC76998-27C1-4930-A2F0-8510714872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531" y="2599704"/>
            <a:ext cx="4606414" cy="2894108"/>
          </a:xfrm>
          <a:prstGeom prst="rect">
            <a:avLst/>
          </a:prstGeom>
          <a:effectLst>
            <a:glow rad="342900">
              <a:schemeClr val="bg1">
                <a:alpha val="9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54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3"/>
          <p:cNvSpPr/>
          <p:nvPr/>
        </p:nvSpPr>
        <p:spPr>
          <a:xfrm>
            <a:off x="531000" y="200025"/>
            <a:ext cx="17226000" cy="2628234"/>
          </a:xfrm>
          <a:prstGeom prst="roundRect">
            <a:avLst/>
          </a:prstGeom>
          <a:solidFill>
            <a:srgbClr val="4E0B0E">
              <a:alpha val="80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6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Complete:</a:t>
            </a:r>
          </a:p>
          <a:p>
            <a:pPr algn="ctr" defTabSz="1371600" latinLnBrk="1"/>
            <a:r>
              <a:rPr lang="en-US" altLang="ko-KR" sz="80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you / live / this / tower?</a:t>
            </a:r>
            <a:endParaRPr lang="ko-KR" altLang="en-US" sz="8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sp>
        <p:nvSpPr>
          <p:cNvPr id="4" name="모서리가 둥근 직사각형 4">
            <a:hlinkClick r:id="rId3" action="ppaction://hlinksldjump"/>
          </p:cNvPr>
          <p:cNvSpPr/>
          <p:nvPr/>
        </p:nvSpPr>
        <p:spPr>
          <a:xfrm>
            <a:off x="3276600" y="8615778"/>
            <a:ext cx="12210900" cy="1471197"/>
          </a:xfrm>
          <a:prstGeom prst="round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5F0924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r>
              <a:rPr lang="en-US" altLang="ko-KR" sz="8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맑은 고딕" panose="020B0503020000020004" pitchFamily="34" charset="-127"/>
              </a:rPr>
              <a:t>Do you live in this tower?</a:t>
            </a:r>
            <a:endParaRPr lang="ko-KR" altLang="en-US" sz="8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3076" name="Picture 4" descr="Twin Tower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23853"/>
            <a:ext cx="5353050" cy="53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xmlns="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1695">
            <a:off x="10077799" y="3057206"/>
            <a:ext cx="2098195" cy="2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2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3" name="그룹 2"/>
          <p:cNvGrpSpPr/>
          <p:nvPr/>
        </p:nvGrpSpPr>
        <p:grpSpPr>
          <a:xfrm>
            <a:off x="831278" y="455166"/>
            <a:ext cx="16625452" cy="2555742"/>
            <a:chOff x="2796719" y="1007911"/>
            <a:chExt cx="4413020" cy="2681829"/>
          </a:xfrm>
        </p:grpSpPr>
        <p:sp>
          <p:nvSpPr>
            <p:cNvPr id="14" name="TextBox 13"/>
            <p:cNvSpPr txBox="1"/>
            <p:nvPr/>
          </p:nvSpPr>
          <p:spPr>
            <a:xfrm>
              <a:off x="2866077" y="1049538"/>
              <a:ext cx="4293528" cy="2640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5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75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75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96719" y="1007911"/>
              <a:ext cx="4413020" cy="264020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157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Zootopia JPosters.com.ar" panose="02000500000000000000" pitchFamily="2" charset="0"/>
                  <a:ea typeface="한컴 바겐세일 B" panose="02020603020101020101" pitchFamily="18" charset="-127"/>
                </a:rPr>
                <a:t>Choose</a:t>
              </a:r>
              <a:r>
                <a:rPr lang="en-US" altLang="ko-KR" sz="1575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4E0B0E"/>
                    </a:outerShdw>
                  </a:effectLst>
                  <a:latin typeface="Arial Black"/>
                  <a:ea typeface="한컴 바겐세일 B" panose="02020603020101020101" pitchFamily="18" charset="-127"/>
                  <a:cs typeface="Arial Black"/>
                </a:rPr>
                <a:t>!</a:t>
              </a:r>
              <a:endParaRPr lang="ko-KR" altLang="en-US" sz="1575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4E0B0E"/>
                  </a:outerShdw>
                </a:effectLst>
                <a:latin typeface="Arial Black"/>
                <a:ea typeface="한컴 바겐세일 B" panose="02020603020101020101" pitchFamily="18" charset="-127"/>
                <a:cs typeface="Arial Black"/>
              </a:endParaRPr>
            </a:p>
          </p:txBody>
        </p:sp>
      </p:grpSp>
      <p:pic>
        <p:nvPicPr>
          <p:cNvPr id="11" name="그림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5631" y="3703923"/>
            <a:ext cx="5012034" cy="5012034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6" name="그림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97" y="3811107"/>
            <a:ext cx="5294878" cy="5294878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7" name="그림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7206" y="3342078"/>
            <a:ext cx="5495992" cy="5373860"/>
          </a:xfrm>
          <a:prstGeom prst="rect">
            <a:avLst/>
          </a:prstGeom>
          <a:effectLst>
            <a:outerShdw blurRad="139700" dist="114300" dir="2700000" algn="tl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5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5" name="그룹 26">
            <a:extLst>
              <a:ext uri="{FF2B5EF4-FFF2-40B4-BE49-F238E27FC236}">
                <a16:creationId xmlns:a16="http://schemas.microsoft.com/office/drawing/2014/main" xmlns="" id="{28B16AC5-3B2F-4C09-B213-5553D3FCDEE8}"/>
              </a:ext>
            </a:extLst>
          </p:cNvPr>
          <p:cNvGrpSpPr/>
          <p:nvPr/>
        </p:nvGrpSpPr>
        <p:grpSpPr>
          <a:xfrm>
            <a:off x="913379" y="0"/>
            <a:ext cx="6593046" cy="6093976"/>
            <a:chOff x="6582694" y="170224"/>
            <a:chExt cx="2725174" cy="40626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84B8753-E892-4B5B-94C1-A274E88A5B9E}"/>
                </a:ext>
              </a:extLst>
            </p:cNvPr>
            <p:cNvSpPr txBox="1"/>
            <p:nvPr/>
          </p:nvSpPr>
          <p:spPr>
            <a:xfrm>
              <a:off x="6582694" y="170224"/>
              <a:ext cx="272517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D6B3D2D5-25BF-4C1E-9AD5-C5424A4E6175}"/>
                </a:ext>
              </a:extLst>
            </p:cNvPr>
            <p:cNvSpPr txBox="1"/>
            <p:nvPr/>
          </p:nvSpPr>
          <p:spPr>
            <a:xfrm>
              <a:off x="6708690" y="170224"/>
              <a:ext cx="241292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3</a:t>
              </a:r>
              <a:endParaRPr lang="ko-KR" altLang="en-US" sz="39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8" name="그룹 5">
            <a:extLst>
              <a:ext uri="{FF2B5EF4-FFF2-40B4-BE49-F238E27FC236}">
                <a16:creationId xmlns:a16="http://schemas.microsoft.com/office/drawing/2014/main" xmlns="" id="{03503C3A-3548-4DC5-B0FF-8D922CBD7A0F}"/>
              </a:ext>
            </a:extLst>
          </p:cNvPr>
          <p:cNvGrpSpPr>
            <a:grpSpLocks noChangeAspect="1"/>
          </p:cNvGrpSpPr>
          <p:nvPr/>
        </p:nvGrpSpPr>
        <p:grpSpPr>
          <a:xfrm>
            <a:off x="5842299" y="2695602"/>
            <a:ext cx="4255486" cy="594902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9" name="그림 20">
              <a:extLst>
                <a:ext uri="{FF2B5EF4-FFF2-40B4-BE49-F238E27FC236}">
                  <a16:creationId xmlns:a16="http://schemas.microsoft.com/office/drawing/2014/main" xmlns="" id="{88BF49B7-7D93-44F4-B5BC-CEEE9E893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20" name="그림 10">
              <a:extLst>
                <a:ext uri="{FF2B5EF4-FFF2-40B4-BE49-F238E27FC236}">
                  <a16:creationId xmlns:a16="http://schemas.microsoft.com/office/drawing/2014/main" xmlns="" id="{9001FD3B-79AA-4F69-BCFE-18B307421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21" name="그림 3">
              <a:extLst>
                <a:ext uri="{FF2B5EF4-FFF2-40B4-BE49-F238E27FC236}">
                  <a16:creationId xmlns:a16="http://schemas.microsoft.com/office/drawing/2014/main" xmlns="" id="{FCE05F16-CC54-4EAE-88EF-C070DCD56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6A6D0824-6CCC-49CF-88CF-4AD8D5520B24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1293637" y="3530618"/>
            <a:ext cx="6241770" cy="6077912"/>
            <a:chOff x="643467" y="2421466"/>
            <a:chExt cx="3896782" cy="3794484"/>
          </a:xfrm>
        </p:grpSpPr>
        <p:pic>
          <p:nvPicPr>
            <p:cNvPr id="23" name="그림 2">
              <a:extLst>
                <a:ext uri="{FF2B5EF4-FFF2-40B4-BE49-F238E27FC236}">
                  <a16:creationId xmlns:a16="http://schemas.microsoft.com/office/drawing/2014/main" xmlns="" id="{B665DC25-40B5-4C87-A47E-4AF7C4AFA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그림 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F74BB9C8-8E1D-4D20-85B5-D91885515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137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3" name="그림 1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5712290" y="5245040"/>
            <a:ext cx="3610936" cy="4357108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pic>
        <p:nvPicPr>
          <p:cNvPr id="14" name="그림 1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5691">
            <a:off x="9833330" y="5187888"/>
            <a:ext cx="3610936" cy="4357108"/>
          </a:xfrm>
          <a:prstGeom prst="rect">
            <a:avLst/>
          </a:prstGeom>
          <a:effectLst>
            <a:glow rad="342900">
              <a:schemeClr val="bg1"/>
            </a:glow>
          </a:effectLst>
        </p:spPr>
      </p:pic>
      <p:grpSp>
        <p:nvGrpSpPr>
          <p:cNvPr id="15" name="그룹 14"/>
          <p:cNvGrpSpPr/>
          <p:nvPr/>
        </p:nvGrpSpPr>
        <p:grpSpPr>
          <a:xfrm>
            <a:off x="5137893" y="-282576"/>
            <a:ext cx="9663958" cy="5456343"/>
            <a:chOff x="4484814" y="-737126"/>
            <a:chExt cx="4435210" cy="8773988"/>
          </a:xfrm>
        </p:grpSpPr>
        <p:sp>
          <p:nvSpPr>
            <p:cNvPr id="16" name="TextBox 15"/>
            <p:cNvSpPr txBox="1"/>
            <p:nvPr/>
          </p:nvSpPr>
          <p:spPr>
            <a:xfrm>
              <a:off x="4531104" y="-648903"/>
              <a:ext cx="4388920" cy="868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45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484814" y="-737126"/>
              <a:ext cx="4328060" cy="86857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+</a:t>
              </a:r>
              <a:r>
                <a:rPr lang="en-US" altLang="ko-KR" sz="345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10</a:t>
              </a:r>
              <a:endParaRPr lang="ko-KR" altLang="en-US" sz="345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1" r="9398"/>
          <a:stretch/>
        </p:blipFill>
        <p:spPr>
          <a:xfrm>
            <a:off x="520752" y="453669"/>
            <a:ext cx="4270700" cy="9733334"/>
          </a:xfrm>
          <a:prstGeom prst="rect">
            <a:avLst/>
          </a:prstGeom>
        </p:spPr>
      </p:pic>
      <p:sp>
        <p:nvSpPr>
          <p:cNvPr id="12" name="타원 10"/>
          <p:cNvSpPr/>
          <p:nvPr/>
        </p:nvSpPr>
        <p:spPr>
          <a:xfrm>
            <a:off x="14220631" y="9536182"/>
            <a:ext cx="2961410" cy="522256"/>
          </a:xfrm>
          <a:prstGeom prst="ellipse">
            <a:avLst/>
          </a:prstGeom>
          <a:solidFill>
            <a:srgbClr val="514F53">
              <a:alpha val="15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18" name="그림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6" t="-410" r="4665"/>
          <a:stretch/>
        </p:blipFill>
        <p:spPr>
          <a:xfrm>
            <a:off x="13829027" y="1750472"/>
            <a:ext cx="4430410" cy="8536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1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5">
            <a:hlinkClick r:id="rId4" action="ppaction://hlinksldjump"/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9F2619">
                  <a:alpha val="44000"/>
                </a:srgbClr>
              </a:gs>
              <a:gs pos="100000">
                <a:srgbClr val="FFBC67">
                  <a:alpha val="44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4592" tIns="82296" rIns="164592" bIns="82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 latinLnBrk="1"/>
            <a:endParaRPr lang="ko-KR" altLang="en-US" sz="270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" name="액자 3"/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5536"/>
            </a:avLst>
          </a:prstGeom>
          <a:gradFill>
            <a:gsLst>
              <a:gs pos="7000">
                <a:srgbClr val="953623"/>
              </a:gs>
              <a:gs pos="100000">
                <a:srgbClr val="F4B94E"/>
              </a:gs>
            </a:gsLst>
            <a:lin ang="36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latinLnBrk="1"/>
            <a:endParaRPr lang="ko-KR" altLang="en-US" sz="270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913379" y="0"/>
            <a:ext cx="6593046" cy="6093976"/>
            <a:chOff x="6582694" y="170224"/>
            <a:chExt cx="2725174" cy="4062649"/>
          </a:xfrm>
        </p:grpSpPr>
        <p:sp>
          <p:nvSpPr>
            <p:cNvPr id="28" name="TextBox 27"/>
            <p:cNvSpPr txBox="1"/>
            <p:nvPr/>
          </p:nvSpPr>
          <p:spPr>
            <a:xfrm>
              <a:off x="6582694" y="170224"/>
              <a:ext cx="272517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prstClr val="white"/>
                    </a:solidFill>
                  </a:ln>
                  <a:noFill/>
                  <a:effectLst>
                    <a:glow rad="304800">
                      <a:prstClr val="white"/>
                    </a:glo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prstClr val="white"/>
                  </a:solidFill>
                </a:ln>
                <a:noFill/>
                <a:effectLst>
                  <a:glow rad="304800">
                    <a:prstClr val="white"/>
                  </a:glo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  <p:sp>
          <p:nvSpPr>
            <p:cNvPr id="29" name="TextBox 28">
              <a:hlinkClick r:id="rId4" action="ppaction://hlinksldjump"/>
            </p:cNvPr>
            <p:cNvSpPr txBox="1"/>
            <p:nvPr/>
          </p:nvSpPr>
          <p:spPr>
            <a:xfrm>
              <a:off x="6708690" y="170224"/>
              <a:ext cx="2412924" cy="406264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defTabSz="1371600" latinLnBrk="1"/>
              <a:r>
                <a:rPr lang="en-US" altLang="ko-KR" sz="30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-</a:t>
              </a:r>
              <a:r>
                <a:rPr lang="en-US" altLang="ko-KR" sz="39000" b="1" dirty="0">
                  <a:ln>
                    <a:solidFill>
                      <a:srgbClr val="DC7926"/>
                    </a:solidFill>
                  </a:ln>
                  <a:gradFill>
                    <a:gsLst>
                      <a:gs pos="0">
                        <a:srgbClr val="F8A224"/>
                      </a:gs>
                      <a:gs pos="100000">
                        <a:srgbClr val="AB2B1D"/>
                      </a:gs>
                    </a:gsLst>
                    <a:lin ang="5400000" scaled="1"/>
                  </a:gradFill>
                  <a:effectLst>
                    <a:outerShdw dist="63500" dir="3600000" algn="tl">
                      <a:srgbClr val="5F0F13"/>
                    </a:outerShdw>
                  </a:effectLst>
                  <a:latin typeface="한컴 바겐세일 B" panose="02020603020101020101" pitchFamily="18" charset="-127"/>
                  <a:ea typeface="한컴 바겐세일 B" panose="02020603020101020101" pitchFamily="18" charset="-127"/>
                </a:rPr>
                <a:t>5</a:t>
              </a:r>
              <a:endParaRPr lang="ko-KR" altLang="en-US" sz="39000" b="1" dirty="0">
                <a:ln>
                  <a:solidFill>
                    <a:srgbClr val="DC7926"/>
                  </a:solidFill>
                </a:ln>
                <a:gradFill>
                  <a:gsLst>
                    <a:gs pos="0">
                      <a:srgbClr val="F8A224"/>
                    </a:gs>
                    <a:gs pos="100000">
                      <a:srgbClr val="AB2B1D"/>
                    </a:gs>
                  </a:gsLst>
                  <a:lin ang="5400000" scaled="1"/>
                </a:gradFill>
                <a:effectLst>
                  <a:outerShdw dist="63500" dir="3600000" algn="tl">
                    <a:srgbClr val="5F0F13"/>
                  </a:outerShdw>
                </a:effectLst>
                <a:latin typeface="한컴 바겐세일 B" panose="02020603020101020101" pitchFamily="18" charset="-127"/>
                <a:ea typeface="한컴 바겐세일 B" panose="02020603020101020101" pitchFamily="18" charset="-127"/>
                <a:cs typeface="Britannic Bold"/>
              </a:endParaRPr>
            </a:p>
          </p:txBody>
        </p:sp>
      </p:grpSp>
      <p:grpSp>
        <p:nvGrpSpPr>
          <p:cNvPr id="14" name="그룹 5"/>
          <p:cNvGrpSpPr>
            <a:grpSpLocks noChangeAspect="1"/>
          </p:cNvGrpSpPr>
          <p:nvPr/>
        </p:nvGrpSpPr>
        <p:grpSpPr>
          <a:xfrm>
            <a:off x="5842299" y="2695602"/>
            <a:ext cx="4255486" cy="5949020"/>
            <a:chOff x="956410" y="0"/>
            <a:chExt cx="3776035" cy="5278763"/>
          </a:xfrm>
          <a:effectLst>
            <a:glow rad="254000">
              <a:schemeClr val="bg1">
                <a:alpha val="80000"/>
              </a:schemeClr>
            </a:glow>
          </a:effectLst>
          <a:scene3d>
            <a:camera prst="orthographicFront"/>
            <a:lightRig rig="threePt" dir="t"/>
          </a:scene3d>
        </p:grpSpPr>
        <p:pic>
          <p:nvPicPr>
            <p:cNvPr id="15" name="그림 20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8135" y="0"/>
              <a:ext cx="1914310" cy="4893232"/>
            </a:xfrm>
            <a:prstGeom prst="rect">
              <a:avLst/>
            </a:prstGeom>
            <a:effectLst>
              <a:innerShdw blurRad="139700" dist="139700" dir="2700000">
                <a:prstClr val="black">
                  <a:alpha val="32000"/>
                </a:prstClr>
              </a:innerShdw>
            </a:effectLst>
            <a:sp3d>
              <a:bevelT w="165100" prst="coolSlant"/>
            </a:sp3d>
          </p:spPr>
        </p:pic>
        <p:pic>
          <p:nvPicPr>
            <p:cNvPr id="16" name="그림 1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7683" y="1321889"/>
              <a:ext cx="1809543" cy="29850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>
              <a:bevelT w="165100" prst="coolSlant"/>
            </a:sp3d>
          </p:spPr>
        </p:pic>
        <p:pic>
          <p:nvPicPr>
            <p:cNvPr id="17" name="그림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410" y="3490838"/>
              <a:ext cx="2133600" cy="1787925"/>
            </a:xfrm>
            <a:prstGeom prst="rect">
              <a:avLst/>
            </a:prstGeom>
            <a:effectLst>
              <a:innerShdw blurRad="127000" dist="50800" dir="2700000">
                <a:srgbClr val="471129">
                  <a:alpha val="48000"/>
                </a:srgbClr>
              </a:innerShdw>
            </a:effectLst>
            <a:sp3d>
              <a:bevelT w="165100" prst="coolSlant"/>
            </a:sp3d>
          </p:spPr>
        </p:pic>
      </p:grpSp>
      <p:grpSp>
        <p:nvGrpSpPr>
          <p:cNvPr id="18" name="Group 2"/>
          <p:cNvGrpSpPr>
            <a:grpSpLocks noChangeAspect="1"/>
          </p:cNvGrpSpPr>
          <p:nvPr/>
        </p:nvGrpSpPr>
        <p:grpSpPr>
          <a:xfrm flipH="1">
            <a:off x="11293637" y="3530618"/>
            <a:ext cx="6241770" cy="6077912"/>
            <a:chOff x="643467" y="2421466"/>
            <a:chExt cx="3896782" cy="3794484"/>
          </a:xfrm>
        </p:grpSpPr>
        <p:pic>
          <p:nvPicPr>
            <p:cNvPr id="19" name="그림 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467" y="2421466"/>
              <a:ext cx="321733" cy="999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그림 2">
              <a:hlinkClick r:id="rId10" action="ppaction://hlinksldjump"/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1" y="2421467"/>
              <a:ext cx="3625848" cy="3794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801" y="1243855"/>
            <a:ext cx="3906606" cy="2240474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chemeClr val="bg1">
                <a:alpha val="64000"/>
              </a:schemeClr>
            </a:outerShdw>
          </a:effectLst>
          <a:scene3d>
            <a:camera prst="orthographicFront"/>
            <a:lightRig rig="chilly" dir="t">
              <a:rot lat="0" lon="0" rev="18480000"/>
            </a:lightRig>
          </a:scene3d>
          <a:sp3d prstMaterial="clear"/>
        </p:spPr>
      </p:pic>
    </p:spTree>
    <p:extLst>
      <p:ext uri="{BB962C8B-B14F-4D97-AF65-F5344CB8AC3E}">
        <p14:creationId xmlns:p14="http://schemas.microsoft.com/office/powerpoint/2010/main" val="39044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6083650" y="1925410"/>
            <a:ext cx="6048000" cy="7732958"/>
            <a:chOff x="4017667" y="1283599"/>
            <a:chExt cx="4032000" cy="5155305"/>
          </a:xfrm>
        </p:grpSpPr>
        <p:pic>
          <p:nvPicPr>
            <p:cNvPr id="31" name="그림 30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V="1">
              <a:off x="3483261" y="1872499"/>
              <a:ext cx="5100811" cy="4032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1996" y="12835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63206" y="2275127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574761" y="2909321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67928" y="5519753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 err="1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Finnick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56" y="2903232"/>
              <a:ext cx="2841005" cy="2604455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4552350" y="2891533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12119364" y="639101"/>
            <a:ext cx="6048000" cy="7845636"/>
            <a:chOff x="8079576" y="426066"/>
            <a:chExt cx="4032000" cy="5230424"/>
          </a:xfrm>
        </p:grpSpPr>
        <p:pic>
          <p:nvPicPr>
            <p:cNvPr id="33" name="그림 3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7480364" y="1025278"/>
              <a:ext cx="5230424" cy="4032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13520" y="442299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54731" y="1467693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666285" y="2101887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59452" y="4735987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Flash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6943" y="2077876"/>
              <a:ext cx="2821644" cy="2622077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>
              <a:off x="8643874" y="2084099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60658" y="605578"/>
            <a:ext cx="6048000" cy="7745818"/>
            <a:chOff x="40439" y="403713"/>
            <a:chExt cx="4032000" cy="5163878"/>
          </a:xfrm>
        </p:grpSpPr>
        <p:pic>
          <p:nvPicPr>
            <p:cNvPr id="48" name="그림 47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499561" y="995591"/>
              <a:ext cx="5112000" cy="40320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06922" y="403713"/>
              <a:ext cx="381621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WANTED</a:t>
              </a:r>
              <a:endParaRPr lang="ko-KR" altLang="en-US" sz="105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131" y="1395241"/>
              <a:ext cx="37806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rPr>
                <a:t>By the ZPD</a:t>
              </a:r>
              <a:endParaRPr lang="ko-KR" altLang="en-US" sz="4200" dirty="0">
                <a:solidFill>
                  <a:prstClr val="black"/>
                </a:solidFill>
                <a:latin typeface="etiquette" panose="02000603000000000000" pitchFamily="50" charset="0"/>
                <a:ea typeface="맑은 고딕" panose="020B0503020000020004" pitchFamily="34" charset="-127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559686" y="2029435"/>
              <a:ext cx="2943113" cy="2592940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53975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4580" y="2029434"/>
              <a:ext cx="2604391" cy="2592941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537275" y="2011647"/>
              <a:ext cx="2977841" cy="2631213"/>
            </a:xfrm>
            <a:prstGeom prst="rect">
              <a:avLst/>
            </a:prstGeom>
            <a:noFill/>
            <a:ln w="539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ko-KR" altLang="en-US" sz="270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2854" y="4650121"/>
              <a:ext cx="3767695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 latinLnBrk="1"/>
              <a:r>
                <a:rPr lang="en-US" altLang="ko-KR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rPr>
                <a:t>Bellwether</a:t>
              </a:r>
              <a:endParaRPr lang="ko-KR" altLang="en-US" sz="6000" dirty="0">
                <a:solidFill>
                  <a:prstClr val="black"/>
                </a:solidFill>
                <a:latin typeface="HY궁서B" panose="02030600000101010101" pitchFamily="18" charset="-127"/>
                <a:ea typeface="HY궁서B" panose="02030600000101010101" pitchFamily="18" charset="-127"/>
                <a:cs typeface="Courier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7318" y="604866"/>
            <a:ext cx="6048000" cy="7745818"/>
            <a:chOff x="192839" y="556113"/>
            <a:chExt cx="4032000" cy="5163878"/>
          </a:xfrm>
        </p:grpSpPr>
        <p:grpSp>
          <p:nvGrpSpPr>
            <p:cNvPr id="39" name="그룹 38"/>
            <p:cNvGrpSpPr/>
            <p:nvPr/>
          </p:nvGrpSpPr>
          <p:grpSpPr>
            <a:xfrm>
              <a:off x="192839" y="556113"/>
              <a:ext cx="4032000" cy="5163878"/>
              <a:chOff x="40439" y="403713"/>
              <a:chExt cx="4032000" cy="5163878"/>
            </a:xfrm>
          </p:grpSpPr>
          <p:pic>
            <p:nvPicPr>
              <p:cNvPr id="40" name="그림 39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-499561" y="995591"/>
                <a:ext cx="5112000" cy="40320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6922" y="403713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48131" y="1395241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559686" y="2029435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10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580" y="2029434"/>
                <a:ext cx="2604391" cy="2592941"/>
              </a:xfrm>
              <a:prstGeom prst="rect">
                <a:avLst/>
              </a:prstGeom>
            </p:spPr>
          </p:pic>
          <p:sp>
            <p:nvSpPr>
              <p:cNvPr id="45" name="직사각형 44"/>
              <p:cNvSpPr/>
              <p:nvPr/>
            </p:nvSpPr>
            <p:spPr>
              <a:xfrm>
                <a:off x="537275" y="2011647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52854" y="4650121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Bellwether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312" y="707275"/>
              <a:ext cx="3829050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6082300" y="1924924"/>
            <a:ext cx="6048000" cy="7732958"/>
            <a:chOff x="4055766" y="5513776"/>
            <a:chExt cx="4032000" cy="5155305"/>
          </a:xfrm>
        </p:grpSpPr>
        <p:grpSp>
          <p:nvGrpSpPr>
            <p:cNvPr id="55" name="그룹 54"/>
            <p:cNvGrpSpPr/>
            <p:nvPr/>
          </p:nvGrpSpPr>
          <p:grpSpPr>
            <a:xfrm>
              <a:off x="4055766" y="5513776"/>
              <a:ext cx="4032000" cy="5155305"/>
              <a:chOff x="4017667" y="1283599"/>
              <a:chExt cx="4032000" cy="5155305"/>
            </a:xfrm>
          </p:grpSpPr>
          <p:pic>
            <p:nvPicPr>
              <p:cNvPr id="56" name="그림 55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3483261" y="1872499"/>
                <a:ext cx="5100811" cy="4032000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4121996" y="1283599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163206" y="2275127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574761" y="2909321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167928" y="5519753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 err="1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Finnick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356" y="2903232"/>
                <a:ext cx="2841005" cy="2604455"/>
              </a:xfrm>
              <a:prstGeom prst="rect">
                <a:avLst/>
              </a:prstGeom>
            </p:spPr>
          </p:pic>
          <p:sp>
            <p:nvSpPr>
              <p:cNvPr id="62" name="직사각형 61"/>
              <p:cNvSpPr/>
              <p:nvPr/>
            </p:nvSpPr>
            <p:spPr>
              <a:xfrm>
                <a:off x="4552350" y="2891533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63" name="Rectangle 36"/>
            <p:cNvSpPr/>
            <p:nvPr/>
          </p:nvSpPr>
          <p:spPr>
            <a:xfrm>
              <a:off x="4143009" y="5641051"/>
              <a:ext cx="3881577" cy="49198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2112958" y="637667"/>
            <a:ext cx="6048000" cy="7845636"/>
            <a:chOff x="13471187" y="-1864121"/>
            <a:chExt cx="4032000" cy="5230424"/>
          </a:xfrm>
        </p:grpSpPr>
        <p:grpSp>
          <p:nvGrpSpPr>
            <p:cNvPr id="65" name="그룹 64"/>
            <p:cNvGrpSpPr/>
            <p:nvPr/>
          </p:nvGrpSpPr>
          <p:grpSpPr>
            <a:xfrm>
              <a:off x="13471187" y="-1864121"/>
              <a:ext cx="4032000" cy="5230424"/>
              <a:chOff x="8079576" y="426066"/>
              <a:chExt cx="4032000" cy="5230424"/>
            </a:xfrm>
          </p:grpSpPr>
          <p:pic>
            <p:nvPicPr>
              <p:cNvPr id="66" name="그림 65"/>
              <p:cNvPicPr>
                <a:picLocks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 flipH="1">
                <a:off x="7480364" y="1025278"/>
                <a:ext cx="5230424" cy="4032000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8213520" y="442299"/>
                <a:ext cx="381621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105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WANTED</a:t>
                </a:r>
                <a:endParaRPr lang="ko-KR" altLang="en-US" sz="105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254731" y="1467693"/>
                <a:ext cx="378060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4200" dirty="0">
                    <a:solidFill>
                      <a:prstClr val="black"/>
                    </a:solidFill>
                    <a:latin typeface="etiquette" panose="02000603000000000000" pitchFamily="50" charset="0"/>
                    <a:ea typeface="맑은 고딕" panose="020B0503020000020004" pitchFamily="34" charset="-127"/>
                  </a:rPr>
                  <a:t>By the ZPD</a:t>
                </a:r>
                <a:endParaRPr lang="ko-KR" altLang="en-US" sz="4200" dirty="0">
                  <a:solidFill>
                    <a:prstClr val="black"/>
                  </a:solidFill>
                  <a:latin typeface="etiquette" panose="02000603000000000000" pitchFamily="50" charset="0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8666285" y="2101887"/>
                <a:ext cx="2943113" cy="2592940"/>
              </a:xfrm>
              <a:prstGeom prst="rect">
                <a:avLst/>
              </a:prstGeom>
              <a:blipFill dpi="0" rotWithShape="1">
                <a:blip r:embed="rId7" cstate="screen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53975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259452" y="4735987"/>
                <a:ext cx="3767695" cy="677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 latinLnBrk="1"/>
                <a:r>
                  <a:rPr lang="en-US" altLang="ko-KR" sz="6000" dirty="0">
                    <a:solidFill>
                      <a:prstClr val="black"/>
                    </a:solidFill>
                    <a:latin typeface="HY궁서B" panose="02030600000101010101" pitchFamily="18" charset="-127"/>
                    <a:ea typeface="HY궁서B" panose="02030600000101010101" pitchFamily="18" charset="-127"/>
                    <a:cs typeface="Courier"/>
                  </a:rPr>
                  <a:t>Flash</a:t>
                </a:r>
                <a:endParaRPr lang="ko-KR" altLang="en-US" sz="6000" dirty="0">
                  <a:solidFill>
                    <a:prstClr val="black"/>
                  </a:solidFill>
                  <a:latin typeface="HY궁서B" panose="02030600000101010101" pitchFamily="18" charset="-127"/>
                  <a:ea typeface="HY궁서B" panose="02030600000101010101" pitchFamily="18" charset="-127"/>
                  <a:cs typeface="Courier"/>
                </a:endParaRPr>
              </a:p>
            </p:txBody>
          </p:sp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9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6943" y="2077876"/>
                <a:ext cx="2821644" cy="2622077"/>
              </a:xfrm>
              <a:prstGeom prst="rect">
                <a:avLst/>
              </a:prstGeom>
            </p:spPr>
          </p:pic>
          <p:sp>
            <p:nvSpPr>
              <p:cNvPr id="72" name="직사각형 71"/>
              <p:cNvSpPr/>
              <p:nvPr/>
            </p:nvSpPr>
            <p:spPr>
              <a:xfrm>
                <a:off x="8643874" y="2084099"/>
                <a:ext cx="2977841" cy="2631213"/>
              </a:xfrm>
              <a:prstGeom prst="rect">
                <a:avLst/>
              </a:prstGeom>
              <a:noFill/>
              <a:ln w="539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latinLnBrk="1"/>
                <a:endParaRPr lang="ko-KR" altLang="en-US" sz="270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64" name="Rectangle 36"/>
            <p:cNvSpPr/>
            <p:nvPr/>
          </p:nvSpPr>
          <p:spPr>
            <a:xfrm>
              <a:off x="13581941" y="-1760231"/>
              <a:ext cx="3815441" cy="5013191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312622">
            <a:off x="-98084" y="4461545"/>
            <a:ext cx="5586152" cy="1346662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8699">
            <a:off x="349781" y="4340992"/>
            <a:ext cx="5685906" cy="1147156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616647" flipH="1">
            <a:off x="6469172" y="5755045"/>
            <a:ext cx="5562000" cy="1340846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" t="38045" r="8955" b="40767"/>
          <a:stretch/>
        </p:blipFill>
        <p:spPr>
          <a:xfrm rot="19752371">
            <a:off x="12147828" y="4701975"/>
            <a:ext cx="5586152" cy="1346662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48448">
            <a:off x="12595697" y="4581410"/>
            <a:ext cx="5685906" cy="1147156"/>
          </a:xfrm>
          <a:prstGeom prst="rect">
            <a:avLst/>
          </a:prstGeom>
        </p:spPr>
      </p:pic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72092" flipH="1" flipV="1">
            <a:off x="6526354" y="5883723"/>
            <a:ext cx="5697000" cy="11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76225" y="44475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9CBA3-D768-40E0-9FD6-F712D50ACA61}"/>
              </a:ext>
            </a:extLst>
          </p:cNvPr>
          <p:cNvSpPr txBox="1"/>
          <p:nvPr/>
        </p:nvSpPr>
        <p:spPr>
          <a:xfrm flipH="1">
            <a:off x="3505200" y="37719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I</a:t>
            </a:r>
          </a:p>
        </p:txBody>
      </p:sp>
      <p:sp>
        <p:nvSpPr>
          <p:cNvPr id="36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1774627" y="6026384"/>
            <a:ext cx="3639620" cy="2481576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AB919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37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6912649" y="6026384"/>
            <a:ext cx="3639620" cy="2481576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8" name="Rectangle: Rounded Corners 13">
            <a:extLst>
              <a:ext uri="{FF2B5EF4-FFF2-40B4-BE49-F238E27FC236}">
                <a16:creationId xmlns:a16="http://schemas.microsoft.com/office/drawing/2014/main" xmlns="" id="{22A60C6C-CF76-4C4A-9152-0A9DEDB2D1A1}"/>
              </a:ext>
            </a:extLst>
          </p:cNvPr>
          <p:cNvSpPr/>
          <p:nvPr/>
        </p:nvSpPr>
        <p:spPr>
          <a:xfrm>
            <a:off x="12053415" y="6026384"/>
            <a:ext cx="3639620" cy="2481576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54BDCE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2851313" y="8463052"/>
            <a:ext cx="12634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8105792" y="8463052"/>
            <a:ext cx="111440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01FFE42-46F7-4750-8D2E-35CC368D3FD8}"/>
              </a:ext>
            </a:extLst>
          </p:cNvPr>
          <p:cNvSpPr txBox="1"/>
          <p:nvPr/>
        </p:nvSpPr>
        <p:spPr>
          <a:xfrm>
            <a:off x="13305025" y="8463052"/>
            <a:ext cx="10967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08DE61-EF3D-5A52-FE8F-E7007B1A5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714" y="1088908"/>
            <a:ext cx="7224372" cy="435939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xmlns="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lang="en-US" sz="11500" kern="0" noProof="0" dirty="0">
                <a:solidFill>
                  <a:srgbClr val="413E3E"/>
                </a:solidFill>
              </a:rPr>
              <a:t>BU</a:t>
            </a:r>
            <a:r>
              <a:rPr lang="en-US" sz="11500" kern="0" dirty="0">
                <a:solidFill>
                  <a:srgbClr val="413E3E"/>
                </a:solidFill>
              </a:rPr>
              <a:t>_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_LDING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54543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 animBg="1"/>
      <p:bldP spid="37" grpId="0" animBg="1"/>
      <p:bldP spid="38" grpId="0" animBg="1"/>
      <p:bldP spid="39" grpId="0"/>
      <p:bldP spid="4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9" y="4441626"/>
            <a:ext cx="5616178" cy="5946992"/>
            <a:chOff x="0" y="2893339"/>
            <a:chExt cx="3744118" cy="3964661"/>
          </a:xfrm>
        </p:grpSpPr>
        <p:sp>
          <p:nvSpPr>
            <p:cNvPr id="41" name="Rounded Rectangle 40"/>
            <p:cNvSpPr/>
            <p:nvPr/>
          </p:nvSpPr>
          <p:spPr>
            <a:xfrm rot="19973846">
              <a:off x="1949394" y="6212636"/>
              <a:ext cx="182141" cy="122666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7" name="그림 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154" l="0" r="100000">
                          <a14:backgroundMark x1="12281" y1="89423" x2="12281" y2="89423"/>
                          <a14:backgroundMark x1="28070" y1="92308" x2="28070" y2="92308"/>
                          <a14:backgroundMark x1="19298" y1="88462" x2="19298" y2="88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1932" y="6290733"/>
              <a:ext cx="313267" cy="56726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80952" y="6083454"/>
              <a:ext cx="1663166" cy="613682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3750" dirty="0" err="1">
                  <a:solidFill>
                    <a:prstClr val="white"/>
                  </a:solidFill>
                  <a:latin typeface="Courier New"/>
                  <a:cs typeface="Courier New"/>
                </a:rPr>
                <a:t>Finnick</a:t>
              </a:r>
              <a:endParaRPr lang="en-US" sz="3750" dirty="0">
                <a:solidFill>
                  <a:prstClr val="white"/>
                </a:solidFill>
                <a:latin typeface="Courier New"/>
                <a:cs typeface="Courier New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920" l="0" r="100000">
                          <a14:backgroundMark x1="63851" y1="79481" x2="64358" y2="82429"/>
                          <a14:backgroundMark x1="63345" y1="76769" x2="66047" y2="79835"/>
                          <a14:backgroundMark x1="61993" y1="82429" x2="62331" y2="85142"/>
                          <a14:backgroundMark x1="61318" y1="81014" x2="62331" y2="87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5730"/>
            <a:stretch/>
          </p:blipFill>
          <p:spPr>
            <a:xfrm>
              <a:off x="0" y="2893339"/>
              <a:ext cx="3221295" cy="3888461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 rot="1353992">
              <a:off x="1570480" y="5931265"/>
              <a:ext cx="196368" cy="482599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91" y="6042238"/>
              <a:ext cx="1177279" cy="752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ounded Rectangle 28"/>
            <p:cNvSpPr/>
            <p:nvPr/>
          </p:nvSpPr>
          <p:spPr>
            <a:xfrm>
              <a:off x="1760647" y="5757333"/>
              <a:ext cx="237906" cy="1862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rot="19973846">
              <a:off x="1756517" y="5875306"/>
              <a:ext cx="322673" cy="167953"/>
            </a:xfrm>
            <a:prstGeom prst="roundRect">
              <a:avLst/>
            </a:prstGeom>
            <a:solidFill>
              <a:srgbClr val="951A1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6119"/>
            <a:stretch/>
          </p:blipFill>
          <p:spPr>
            <a:xfrm>
              <a:off x="1067684" y="5560410"/>
              <a:ext cx="1160371" cy="123197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921220" y="1740758"/>
            <a:ext cx="6562804" cy="8565292"/>
            <a:chOff x="3263880" y="1147806"/>
            <a:chExt cx="4375203" cy="571019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3880" y="1147806"/>
              <a:ext cx="4375203" cy="571019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4301066" y="4559300"/>
              <a:ext cx="381001" cy="977900"/>
            </a:xfrm>
            <a:prstGeom prst="line">
              <a:avLst/>
            </a:prstGeom>
            <a:ln w="28575" cmpd="sng">
              <a:gradFill flip="none" rotWithShape="1">
                <a:gsLst>
                  <a:gs pos="0">
                    <a:schemeClr val="bg2">
                      <a:lumMod val="2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875866" y="4622800"/>
              <a:ext cx="368300" cy="800100"/>
            </a:xfrm>
            <a:prstGeom prst="line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 rot="21405837">
              <a:off x="3870743" y="5467525"/>
              <a:ext cx="2551407" cy="728099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200" dirty="0">
                  <a:solidFill>
                    <a:prstClr val="white"/>
                  </a:solidFill>
                  <a:latin typeface="Courier New"/>
                  <a:cs typeface="Courier New"/>
                </a:rPr>
                <a:t>Bellwether</a:t>
              </a:r>
            </a:p>
          </p:txBody>
        </p:sp>
        <p:pic>
          <p:nvPicPr>
            <p:cNvPr id="24" name="그림 1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59" b="100000" l="3357" r="94484">
                          <a14:foregroundMark x1="42206" y1="41481" x2="42206" y2="41481"/>
                          <a14:foregroundMark x1="64063" y1="37692" x2="71615" y2="41538"/>
                          <a14:foregroundMark x1="75000" y1="43462" x2="81250" y2="49615"/>
                          <a14:foregroundMark x1="30990" y1="64231" x2="30990" y2="64231"/>
                          <a14:foregroundMark x1="7031" y1="40769" x2="6250" y2="45000"/>
                          <a14:foregroundMark x1="40885" y1="45769" x2="40104" y2="48462"/>
                          <a14:backgroundMark x1="34053" y1="87037" x2="43405" y2="56667"/>
                          <a14:backgroundMark x1="60671" y1="52963" x2="70264" y2="78148"/>
                          <a14:backgroundMark x1="57554" y1="46296" x2="81055" y2="63704"/>
                          <a14:backgroundMark x1="83453" y1="61481" x2="79616" y2="71111"/>
                          <a14:backgroundMark x1="54197" y1="64444" x2="64029" y2="86296"/>
                          <a14:backgroundMark x1="19424" y1="26667" x2="24460" y2="53704"/>
                          <a14:backgroundMark x1="45324" y1="44074" x2="44844" y2="52963"/>
                          <a14:backgroundMark x1="32134" y1="26667" x2="12710" y2="51481"/>
                          <a14:backgroundMark x1="32614" y1="45556" x2="32614" y2="45556"/>
                          <a14:backgroundMark x1="14149" y1="22222" x2="14149" y2="22222"/>
                          <a14:backgroundMark x1="12230" y1="25556" x2="12230" y2="27407"/>
                          <a14:backgroundMark x1="36691" y1="41481" x2="29496" y2="42593"/>
                          <a14:backgroundMark x1="71942" y1="37778" x2="71942" y2="37778"/>
                          <a14:backgroundMark x1="41667" y1="91154" x2="54427" y2="99231"/>
                          <a14:backgroundMark x1="38542" y1="28077" x2="38542" y2="28077"/>
                          <a14:backgroundMark x1="47396" y1="76538" x2="47396" y2="76538"/>
                          <a14:backgroundMark x1="33073" y1="53846" x2="33073" y2="53846"/>
                          <a14:backgroundMark x1="41406" y1="36538" x2="41406" y2="36538"/>
                          <a14:backgroundMark x1="41146" y1="38077" x2="41146" y2="38077"/>
                          <a14:backgroundMark x1="6250" y1="54231" x2="6250" y2="54231"/>
                          <a14:backgroundMark x1="85677" y1="51538" x2="94010" y2="61154"/>
                          <a14:backgroundMark x1="33333" y1="16154" x2="18750" y2="8846"/>
                          <a14:backgroundMark x1="79167" y1="78077" x2="81250" y2="73462"/>
                          <a14:backgroundMark x1="24219" y1="17692" x2="24219" y2="17692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83036">
              <a:off x="4164304" y="2599662"/>
              <a:ext cx="2339488" cy="158169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0281207" y="3195137"/>
            <a:ext cx="8057606" cy="7091862"/>
            <a:chOff x="6820263" y="2130091"/>
            <a:chExt cx="5371737" cy="4727908"/>
          </a:xfrm>
        </p:grpSpPr>
        <p:sp>
          <p:nvSpPr>
            <p:cNvPr id="13" name="Rectangle 12"/>
            <p:cNvSpPr/>
            <p:nvPr/>
          </p:nvSpPr>
          <p:spPr>
            <a:xfrm rot="210905">
              <a:off x="6820263" y="5659120"/>
              <a:ext cx="1725251" cy="757098"/>
            </a:xfrm>
            <a:prstGeom prst="rect">
              <a:avLst/>
            </a:prstGeom>
            <a:gradFill flip="none" rotWithShape="1">
              <a:gsLst>
                <a:gs pos="0">
                  <a:srgbClr val="151515"/>
                </a:gs>
                <a:gs pos="79000">
                  <a:schemeClr val="tx1"/>
                </a:gs>
              </a:gsLst>
              <a:lin ang="1560000" scaled="0"/>
              <a:tileRect/>
            </a:gradFill>
            <a:ln w="38100" cmpd="sng">
              <a:gradFill flip="none" rotWithShape="1">
                <a:gsLst>
                  <a:gs pos="0">
                    <a:srgbClr val="72372B"/>
                  </a:gs>
                  <a:gs pos="100000">
                    <a:srgbClr val="472006"/>
                  </a:gs>
                </a:gsLst>
                <a:lin ang="0" scaled="1"/>
                <a:tileRect/>
              </a:gra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r>
                <a:rPr lang="en-US" sz="4950" dirty="0">
                  <a:solidFill>
                    <a:prstClr val="white"/>
                  </a:solidFill>
                  <a:latin typeface="Courier New"/>
                  <a:cs typeface="Courier New"/>
                </a:rPr>
                <a:t>Flash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389" b="100000" l="41250" r="100000">
                          <a14:foregroundMark x1="76797" y1="69861" x2="75234" y2="98611"/>
                          <a14:foregroundMark x1="97422" y1="39861" x2="98828" y2="30694"/>
                          <a14:foregroundMark x1="73828" y1="93750" x2="73828" y2="93750"/>
                          <a14:backgroundMark x1="47656" y1="89028" x2="47656" y2="8902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042" t="2362"/>
            <a:stretch/>
          </p:blipFill>
          <p:spPr>
            <a:xfrm>
              <a:off x="7202676" y="2130091"/>
              <a:ext cx="4989324" cy="4727908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 rot="21035286">
              <a:off x="9949707" y="5012547"/>
              <a:ext cx="1109389" cy="381332"/>
            </a:xfrm>
            <a:prstGeom prst="round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 latinLnBrk="1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9991" y="3261047"/>
              <a:ext cx="2773920" cy="3596952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0" y="-115468"/>
            <a:ext cx="18288000" cy="27469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371600" latinLnBrk="1"/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Zootopia JPosters.com.ar" panose="02000500000000000000" pitchFamily="2" charset="0"/>
                <a:ea typeface="맑은 고딕" panose="020B0503020000020004" pitchFamily="34" charset="-127"/>
              </a:rPr>
              <a:t>Good job</a:t>
            </a:r>
            <a:r>
              <a:rPr lang="en-US" altLang="ko-KR" sz="17250" dirty="0">
                <a:ln>
                  <a:solidFill>
                    <a:srgbClr val="50B88D"/>
                  </a:solidFill>
                </a:ln>
                <a:gradFill>
                  <a:gsLst>
                    <a:gs pos="0">
                      <a:srgbClr val="00EA54"/>
                    </a:gs>
                    <a:gs pos="88000">
                      <a:srgbClr val="00C3AB"/>
                    </a:gs>
                  </a:gsLst>
                  <a:lin ang="5400000" scaled="1"/>
                </a:gradFill>
                <a:effectLst>
                  <a:outerShdw dist="50800" dir="2700000" algn="tl">
                    <a:srgbClr val="5604A8"/>
                  </a:outerShdw>
                </a:effectLst>
                <a:latin typeface="Britannic Bold"/>
                <a:ea typeface="맑은 고딕" panose="020B0503020000020004" pitchFamily="34" charset="-127"/>
                <a:cs typeface="Britannic Bold"/>
              </a:rPr>
              <a:t>!</a:t>
            </a:r>
            <a:endParaRPr lang="ko-KR" altLang="en-US" sz="17250" dirty="0">
              <a:ln>
                <a:solidFill>
                  <a:srgbClr val="50B88D"/>
                </a:solidFill>
              </a:ln>
              <a:gradFill>
                <a:gsLst>
                  <a:gs pos="0">
                    <a:srgbClr val="00EA54"/>
                  </a:gs>
                  <a:gs pos="88000">
                    <a:srgbClr val="00C3AB"/>
                  </a:gs>
                </a:gsLst>
                <a:lin ang="5400000" scaled="1"/>
              </a:gradFill>
              <a:effectLst>
                <a:outerShdw dist="50800" dir="2700000" algn="tl">
                  <a:srgbClr val="5604A8"/>
                </a:outerShdw>
              </a:effectLst>
              <a:latin typeface="Britannic Bold"/>
              <a:ea typeface="HY견고딕" panose="02030600000101010101" pitchFamily="18" charset="-127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2397851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9CBA3-D768-40E0-9FD6-F712D50ACA61}"/>
              </a:ext>
            </a:extLst>
          </p:cNvPr>
          <p:cNvSpPr txBox="1"/>
          <p:nvPr/>
        </p:nvSpPr>
        <p:spPr>
          <a:xfrm flipH="1">
            <a:off x="4889747" y="3967252"/>
            <a:ext cx="13586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W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2209800" y="6229350"/>
            <a:ext cx="3409872" cy="24193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AB919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7400964" y="6229350"/>
            <a:ext cx="3409872" cy="24193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85C5A7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xmlns="" id="{22A60C6C-CF76-4C4A-9152-0A9DEDB2D1A1}"/>
              </a:ext>
            </a:extLst>
          </p:cNvPr>
          <p:cNvSpPr/>
          <p:nvPr/>
        </p:nvSpPr>
        <p:spPr>
          <a:xfrm>
            <a:off x="12592128" y="6229350"/>
            <a:ext cx="3409872" cy="24193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54BDCE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3276600" y="8682127"/>
            <a:ext cx="10855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8715392" y="8599943"/>
            <a:ext cx="9605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01FFE42-46F7-4750-8D2E-35CC368D3FD8}"/>
              </a:ext>
            </a:extLst>
          </p:cNvPr>
          <p:cNvSpPr txBox="1"/>
          <p:nvPr/>
        </p:nvSpPr>
        <p:spPr>
          <a:xfrm>
            <a:off x="13775663" y="8682127"/>
            <a:ext cx="9460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66602B-6A70-2F33-1C9A-6AFF314C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632826"/>
            <a:ext cx="8126310" cy="409345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xmlns="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lang="en-US" sz="11500" kern="0" dirty="0">
                <a:solidFill>
                  <a:srgbClr val="413E3E"/>
                </a:solidFill>
              </a:rPr>
              <a:t>TO_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_ER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690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4" grpId="0" animBg="1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2958957" y="6362702"/>
            <a:ext cx="2961617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U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7924800" y="6362701"/>
            <a:ext cx="2961617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>
                <a:ln>
                  <a:noFill/>
                </a:ln>
                <a:solidFill>
                  <a:srgbClr val="85C5A7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xmlns="" id="{22A60C6C-CF76-4C4A-9152-0A9DEDB2D1A1}"/>
              </a:ext>
            </a:extLst>
          </p:cNvPr>
          <p:cNvSpPr/>
          <p:nvPr/>
        </p:nvSpPr>
        <p:spPr>
          <a:xfrm>
            <a:off x="12659383" y="6362700"/>
            <a:ext cx="2961617" cy="2272970"/>
          </a:xfrm>
          <a:prstGeom prst="roundRect">
            <a:avLst/>
          </a:prstGeom>
          <a:noFill/>
          <a:ln w="38100" cap="flat" cmpd="sng" algn="ctr">
            <a:solidFill>
              <a:srgbClr val="54BDCE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500" kern="0" dirty="0">
                <a:solidFill>
                  <a:srgbClr val="54BDCE"/>
                </a:solidFill>
                <a:latin typeface="Comic Sans MS" panose="030F0702030302020204" pitchFamily="66" charset="0"/>
                <a:sym typeface="Arial"/>
              </a:rPr>
              <a:t>W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54BDCE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3634574" y="8603040"/>
            <a:ext cx="988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8964578" y="8594534"/>
            <a:ext cx="898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1FFE42-46F7-4750-8D2E-35CC368D3FD8}"/>
              </a:ext>
            </a:extLst>
          </p:cNvPr>
          <p:cNvSpPr txBox="1"/>
          <p:nvPr/>
        </p:nvSpPr>
        <p:spPr>
          <a:xfrm>
            <a:off x="13670887" y="8531463"/>
            <a:ext cx="886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9CBA3-D768-40E0-9FD6-F712D50ACA61}"/>
              </a:ext>
            </a:extLst>
          </p:cNvPr>
          <p:cNvSpPr txBox="1"/>
          <p:nvPr/>
        </p:nvSpPr>
        <p:spPr>
          <a:xfrm flipH="1">
            <a:off x="5105400" y="3695700"/>
            <a:ext cx="13586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2363F4-DD4D-FE1F-A8C7-951FDFF9D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572" y="1257055"/>
            <a:ext cx="9380150" cy="378152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xmlns="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What's the missing letter?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/>
            </a:r>
            <a:b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</a:b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HO__SE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3123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457200" y="419100"/>
            <a:ext cx="17297400" cy="9525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xmlns="" id="{5DAC6AEF-58EA-4778-BC49-60E1C8D22391}"/>
              </a:ext>
            </a:extLst>
          </p:cNvPr>
          <p:cNvSpPr/>
          <p:nvPr/>
        </p:nvSpPr>
        <p:spPr>
          <a:xfrm>
            <a:off x="2775984" y="6177054"/>
            <a:ext cx="5267984" cy="2272968"/>
          </a:xfrm>
          <a:prstGeom prst="roundRect">
            <a:avLst/>
          </a:prstGeom>
          <a:noFill/>
          <a:ln w="38100" cap="flat" cmpd="sng" algn="ctr">
            <a:solidFill>
              <a:srgbClr val="FAB919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noProof="0" dirty="0">
                <a:solidFill>
                  <a:srgbClr val="FAB919"/>
                </a:solidFill>
                <a:latin typeface="Comic Sans MS" panose="030F0702030302020204" pitchFamily="66" charset="0"/>
                <a:sym typeface="Arial"/>
              </a:rPr>
              <a:t>that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FAB919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xmlns="" id="{C2A9C94F-2419-45AC-9567-8F440AFE3C1A}"/>
              </a:ext>
            </a:extLst>
          </p:cNvPr>
          <p:cNvSpPr/>
          <p:nvPr/>
        </p:nvSpPr>
        <p:spPr>
          <a:xfrm>
            <a:off x="10362751" y="6177053"/>
            <a:ext cx="5267984" cy="2272969"/>
          </a:xfrm>
          <a:prstGeom prst="roundRect">
            <a:avLst/>
          </a:prstGeom>
          <a:noFill/>
          <a:ln w="38100" cap="flat" cmpd="sng" algn="ctr">
            <a:solidFill>
              <a:srgbClr val="85C5A7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3800" kern="0" dirty="0">
                <a:solidFill>
                  <a:srgbClr val="85C5A7"/>
                </a:solidFill>
                <a:latin typeface="Comic Sans MS" panose="030F0702030302020204" pitchFamily="66" charset="0"/>
                <a:sym typeface="Arial"/>
              </a:rPr>
              <a:t>this</a:t>
            </a:r>
            <a:endParaRPr kumimoji="0" lang="en-US" sz="13800" b="0" i="0" u="none" strike="noStrike" kern="0" cap="none" spc="0" normalizeH="0" baseline="0" noProof="0" dirty="0">
              <a:ln>
                <a:noFill/>
              </a:ln>
              <a:solidFill>
                <a:srgbClr val="85C5A7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C23C89-D82A-4991-9136-E782FA1B1AFD}"/>
              </a:ext>
            </a:extLst>
          </p:cNvPr>
          <p:cNvSpPr txBox="1"/>
          <p:nvPr/>
        </p:nvSpPr>
        <p:spPr>
          <a:xfrm>
            <a:off x="4610940" y="8234452"/>
            <a:ext cx="9889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C9F1ED5-FA45-408E-9384-E17ADF64F20C}"/>
              </a:ext>
            </a:extLst>
          </p:cNvPr>
          <p:cNvSpPr txBox="1"/>
          <p:nvPr/>
        </p:nvSpPr>
        <p:spPr>
          <a:xfrm>
            <a:off x="12512905" y="8234452"/>
            <a:ext cx="8982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9CBA3-D768-40E0-9FD6-F712D50ACA61}"/>
              </a:ext>
            </a:extLst>
          </p:cNvPr>
          <p:cNvSpPr txBox="1"/>
          <p:nvPr/>
        </p:nvSpPr>
        <p:spPr>
          <a:xfrm flipH="1">
            <a:off x="2133067" y="2430681"/>
            <a:ext cx="2972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E63813"/>
                </a:solidFill>
                <a:latin typeface="Comic Sans MS" panose="030F0702030302020204" pitchFamily="66" charset="0"/>
                <a:cs typeface="Arial"/>
                <a:sym typeface="Arial"/>
              </a:rPr>
              <a:t>that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BE6891-770F-B701-7CBE-F9CBA56AB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632826"/>
            <a:ext cx="8126310" cy="409345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xmlns="" id="{678C08AE-88F7-44B7-99B0-606E4DFD74E2}"/>
              </a:ext>
            </a:extLst>
          </p:cNvPr>
          <p:cNvSpPr txBox="1">
            <a:spLocks/>
          </p:cNvSpPr>
          <p:nvPr/>
        </p:nvSpPr>
        <p:spPr>
          <a:xfrm>
            <a:off x="685800" y="1449777"/>
            <a:ext cx="9638851" cy="20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 you live in _____</a:t>
            </a:r>
            <a:r>
              <a:rPr kumimoji="0" lang="en-US" sz="8000" b="1" i="0" u="none" strike="noStrike" kern="0" cap="none" spc="0" normalizeH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tower?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2E5AE33-47D8-43BD-8ED7-0B02E758592D}"/>
              </a:ext>
            </a:extLst>
          </p:cNvPr>
          <p:cNvSpPr/>
          <p:nvPr/>
        </p:nvSpPr>
        <p:spPr>
          <a:xfrm>
            <a:off x="9105900" y="3622862"/>
            <a:ext cx="2071445" cy="12192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0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3345</TotalTime>
  <Words>626</Words>
  <Application>Microsoft Office PowerPoint</Application>
  <PresentationFormat>Custom</PresentationFormat>
  <Paragraphs>292</Paragraphs>
  <Slides>60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8" baseType="lpstr">
      <vt:lpstr>Arial</vt:lpstr>
      <vt:lpstr>한컴 바겐세일 B</vt:lpstr>
      <vt:lpstr>etiquette</vt:lpstr>
      <vt:lpstr>맑은 고딕</vt:lpstr>
      <vt:lpstr>Zootopia JPosters.com.ar</vt:lpstr>
      <vt:lpstr>Rammetto One</vt:lpstr>
      <vt:lpstr>Rockwell Extra Bold</vt:lpstr>
      <vt:lpstr>Comic Sans MS</vt:lpstr>
      <vt:lpstr>HY견고딕</vt:lpstr>
      <vt:lpstr>Courier New</vt:lpstr>
      <vt:lpstr>HY궁서B</vt:lpstr>
      <vt:lpstr>Calibri</vt:lpstr>
      <vt:lpstr>Amatic SC</vt:lpstr>
      <vt:lpstr>Courier</vt:lpstr>
      <vt:lpstr>Arial Black</vt:lpstr>
      <vt:lpstr>Britannic Bold</vt:lpstr>
      <vt:lpstr>한양해서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96</cp:revision>
  <dcterms:created xsi:type="dcterms:W3CDTF">2006-08-16T00:00:00Z</dcterms:created>
  <dcterms:modified xsi:type="dcterms:W3CDTF">2025-10-03T10:30:09Z</dcterms:modified>
  <cp:category>9Slide.vn</cp:category>
  <dc:identifier>DAFzACgcfNc</dc:identifier>
</cp:coreProperties>
</file>