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3B_E18C454F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4"/>
  </p:notesMasterIdLst>
  <p:sldIdLst>
    <p:sldId id="313" r:id="rId2"/>
    <p:sldId id="307" r:id="rId3"/>
    <p:sldId id="271" r:id="rId4"/>
    <p:sldId id="269" r:id="rId5"/>
    <p:sldId id="274" r:id="rId6"/>
    <p:sldId id="275" r:id="rId7"/>
    <p:sldId id="277" r:id="rId8"/>
    <p:sldId id="278" r:id="rId9"/>
    <p:sldId id="279" r:id="rId10"/>
    <p:sldId id="272" r:id="rId11"/>
    <p:sldId id="280" r:id="rId12"/>
    <p:sldId id="281" r:id="rId13"/>
    <p:sldId id="315" r:id="rId14"/>
    <p:sldId id="314" r:id="rId15"/>
    <p:sldId id="283" r:id="rId16"/>
    <p:sldId id="322" r:id="rId17"/>
    <p:sldId id="285" r:id="rId18"/>
    <p:sldId id="286" r:id="rId19"/>
    <p:sldId id="287" r:id="rId20"/>
    <p:sldId id="288" r:id="rId21"/>
    <p:sldId id="291" r:id="rId22"/>
    <p:sldId id="284" r:id="rId23"/>
    <p:sldId id="316" r:id="rId24"/>
    <p:sldId id="317" r:id="rId25"/>
    <p:sldId id="318" r:id="rId26"/>
    <p:sldId id="319" r:id="rId27"/>
    <p:sldId id="292" r:id="rId28"/>
    <p:sldId id="293" r:id="rId29"/>
    <p:sldId id="294" r:id="rId30"/>
    <p:sldId id="289" r:id="rId31"/>
    <p:sldId id="290" r:id="rId32"/>
    <p:sldId id="295" r:id="rId33"/>
    <p:sldId id="296" r:id="rId34"/>
    <p:sldId id="257" r:id="rId35"/>
    <p:sldId id="298" r:id="rId36"/>
    <p:sldId id="306" r:id="rId37"/>
    <p:sldId id="300" r:id="rId38"/>
    <p:sldId id="299" r:id="rId39"/>
    <p:sldId id="301" r:id="rId40"/>
    <p:sldId id="305" r:id="rId41"/>
    <p:sldId id="303" r:id="rId42"/>
    <p:sldId id="304" r:id="rId43"/>
  </p:sldIdLst>
  <p:sldSz cx="18288000" cy="10287000"/>
  <p:notesSz cx="6858000" cy="9144000"/>
  <p:embeddedFontLst>
    <p:embeddedFont>
      <p:font typeface="Calibri" pitchFamily="34" charset="0"/>
      <p:regular r:id="rId45"/>
      <p:bold r:id="rId46"/>
      <p:italic r:id="rId47"/>
      <p:boldItalic r:id="rId48"/>
    </p:embeddedFont>
    <p:embeddedFont>
      <p:font typeface="Comic Sans MS" pitchFamily="66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9D863B-CEAA-6C89-2B09-2292E8B6A2B7}" name="Hong Nhung" initials="HN" userId="Hong Nhung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hung-NN" initials="N" lastIdx="4" clrIdx="0">
    <p:extLst>
      <p:ext uri="{19B8F6BF-5375-455C-9EA6-DF929625EA0E}">
        <p15:presenceInfo xmlns:p15="http://schemas.microsoft.com/office/powerpoint/2012/main" xmlns="" userId="Nhung-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773"/>
    <a:srgbClr val="FFD774"/>
    <a:srgbClr val="F0F0F0"/>
    <a:srgbClr val="FEF0D8"/>
    <a:srgbClr val="FDF1D9"/>
    <a:srgbClr val="DEE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13" autoAdjust="0"/>
    <p:restoredTop sz="88298" autoAdjust="0"/>
  </p:normalViewPr>
  <p:slideViewPr>
    <p:cSldViewPr>
      <p:cViewPr>
        <p:scale>
          <a:sx n="49" d="100"/>
          <a:sy n="49" d="100"/>
        </p:scale>
        <p:origin x="-272" y="-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microsoft.com/office/2018/10/relationships/authors" Target="authors.xml"/></Relationships>
</file>

<file path=ppt/comments/modernComment_13B_E18C454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D66CABF-31BA-4E8F-BA99-7AF32995BCE1}" authorId="{859D863B-CEAA-6C89-2B09-2292E8B6A2B7}" created="2024-01-07T07:42:41.153">
    <pc:sldMkLst xmlns:pc="http://schemas.microsoft.com/office/powerpoint/2013/main/command">
      <pc:docMk/>
      <pc:sldMk cId="3784066383" sldId="315"/>
    </pc:sldMkLst>
    <p188:txBody>
      <a:bodyPr/>
      <a:lstStyle/>
      <a:p>
        <a:r>
          <a:rPr lang="en-US"/>
          <a:t>Bị sai audio, hiện vẫn đang đọc audio bức tranh a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86015-FF5B-4AD0-B863-31675F29CEEC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6C988-68E8-432F-BE66-6237413C4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Teacher clicks on each team's score board to add up on the score.</a:t>
            </a:r>
          </a:p>
          <a:p>
            <a:r>
              <a:rPr lang="en-US"/>
              <a:t>- Teacher click on the Questions sign to get back to the questions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42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>
            <a:extLst>
              <a:ext uri="{FF2B5EF4-FFF2-40B4-BE49-F238E27FC236}">
                <a16:creationId xmlns:a16="http://schemas.microsoft.com/office/drawing/2014/main" xmlns="" id="{2AF9DDCE-CFF5-4FE7-83EF-19E69BB3676C}"/>
              </a:ext>
            </a:extLst>
          </p:cNvPr>
          <p:cNvSpPr/>
          <p:nvPr userDrawn="1"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xmlns="" id="{39CB4E83-955F-44F4-8FB7-6B4DB31C9873}"/>
              </a:ext>
            </a:extLst>
          </p:cNvPr>
          <p:cNvSpPr/>
          <p:nvPr userDrawn="1"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xmlns="" id="{63FBA127-85C2-4BC7-8DFC-5D389787DCAF}"/>
              </a:ext>
            </a:extLst>
          </p:cNvPr>
          <p:cNvSpPr/>
          <p:nvPr userDrawn="1"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xmlns="" id="{B429AD26-5C96-4639-BF68-72627468C399}"/>
              </a:ext>
            </a:extLst>
          </p:cNvPr>
          <p:cNvSpPr/>
          <p:nvPr userDrawn="1"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xmlns="" id="{049DA60E-BA7C-4E38-96CB-66AA53190509}"/>
              </a:ext>
            </a:extLst>
          </p:cNvPr>
          <p:cNvSpPr/>
          <p:nvPr userDrawn="1"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xmlns="" id="{E353DBF8-0715-4D3C-9D59-08F907EDB201}"/>
              </a:ext>
            </a:extLst>
          </p:cNvPr>
          <p:cNvSpPr/>
          <p:nvPr userDrawn="1"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xmlns="" id="{7DBE253A-7244-44EF-8A76-CB3BA135777A}"/>
              </a:ext>
            </a:extLst>
          </p:cNvPr>
          <p:cNvSpPr/>
          <p:nvPr userDrawn="1"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Google Shape;4206;p35">
            <a:extLst>
              <a:ext uri="{FF2B5EF4-FFF2-40B4-BE49-F238E27FC236}">
                <a16:creationId xmlns:a16="http://schemas.microsoft.com/office/drawing/2014/main" xmlns="" id="{E2CE3DA6-E823-4C90-9C96-6D8826C83F6D}"/>
              </a:ext>
            </a:extLst>
          </p:cNvPr>
          <p:cNvSpPr txBox="1">
            <a:spLocks/>
          </p:cNvSpPr>
          <p:nvPr userDrawn="1"/>
        </p:nvSpPr>
        <p:spPr>
          <a:xfrm>
            <a:off x="502120" y="2781299"/>
            <a:ext cx="13213879" cy="5949203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8B8F440D-1190-4F1A-9B04-68708F911DD0}"/>
              </a:ext>
            </a:extLst>
          </p:cNvPr>
          <p:cNvSpPr txBox="1"/>
          <p:nvPr userDrawn="1"/>
        </p:nvSpPr>
        <p:spPr>
          <a:xfrm>
            <a:off x="0" y="-9892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18/10/relationships/comments" Target="../comments/modernComment_13B_E18C454F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svg"/><Relationship Id="rId3" Type="http://schemas.openxmlformats.org/officeDocument/2006/relationships/image" Target="../media/image6.svg"/><Relationship Id="rId7" Type="http://schemas.openxmlformats.org/officeDocument/2006/relationships/image" Target="../media/image9.svg"/><Relationship Id="rId12" Type="http://schemas.openxmlformats.org/officeDocument/2006/relationships/image" Target="../media/image9.png"/><Relationship Id="rId17" Type="http://schemas.microsoft.com/office/2007/relationships/hdphoto" Target="../media/hdphoto1.wdp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3.svg"/><Relationship Id="rId5" Type="http://schemas.openxmlformats.org/officeDocument/2006/relationships/image" Target="../media/image2.png"/><Relationship Id="rId15" Type="http://schemas.openxmlformats.org/officeDocument/2006/relationships/image" Target="../media/image17.svg"/><Relationship Id="rId10" Type="http://schemas.openxmlformats.org/officeDocument/2006/relationships/image" Target="../media/image8.png"/><Relationship Id="rId4" Type="http://schemas.openxmlformats.org/officeDocument/2006/relationships/image" Target="../media/image5.gif"/><Relationship Id="rId9" Type="http://schemas.openxmlformats.org/officeDocument/2006/relationships/image" Target="../media/image11.sv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26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26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13" Type="http://schemas.openxmlformats.org/officeDocument/2006/relationships/slide" Target="slide41.xml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12" Type="http://schemas.openxmlformats.org/officeDocument/2006/relationships/slide" Target="slide4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5.xml"/><Relationship Id="rId11" Type="http://schemas.openxmlformats.org/officeDocument/2006/relationships/slide" Target="slide39.xml"/><Relationship Id="rId5" Type="http://schemas.openxmlformats.org/officeDocument/2006/relationships/image" Target="../media/image48.png"/><Relationship Id="rId10" Type="http://schemas.openxmlformats.org/officeDocument/2006/relationships/slide" Target="slide38.xml"/><Relationship Id="rId4" Type="http://schemas.openxmlformats.org/officeDocument/2006/relationships/slide" Target="slide4.xml"/><Relationship Id="rId9" Type="http://schemas.openxmlformats.org/officeDocument/2006/relationships/slide" Target="slide37.xml"/><Relationship Id="rId14" Type="http://schemas.openxmlformats.org/officeDocument/2006/relationships/slide" Target="slide4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3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4.xml"/><Relationship Id="rId5" Type="http://schemas.openxmlformats.org/officeDocument/2006/relationships/image" Target="../media/image50.png"/><Relationship Id="rId10" Type="http://schemas.microsoft.com/office/2007/relationships/hdphoto" Target="../media/hdphoto2.wdp"/><Relationship Id="rId4" Type="http://schemas.openxmlformats.org/officeDocument/2006/relationships/slide" Target="slide33.xml"/><Relationship Id="rId9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image" Target="../media/image55.png"/><Relationship Id="rId7" Type="http://schemas.openxmlformats.org/officeDocument/2006/relationships/image" Target="../media/image47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56.png"/><Relationship Id="rId4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33.xml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60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59.jpeg"/><Relationship Id="rId5" Type="http://schemas.openxmlformats.org/officeDocument/2006/relationships/image" Target="../media/image14.png"/><Relationship Id="rId10" Type="http://schemas.microsoft.com/office/2007/relationships/hdphoto" Target="../media/hdphoto5.wdp"/><Relationship Id="rId4" Type="http://schemas.openxmlformats.org/officeDocument/2006/relationships/image" Target="../media/image13.png"/><Relationship Id="rId9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microsoft.com/office/2007/relationships/hdphoto" Target="../media/hdphoto4.wdp"/><Relationship Id="rId7" Type="http://schemas.openxmlformats.org/officeDocument/2006/relationships/image" Target="../media/image36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5.png"/><Relationship Id="rId4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slide" Target="slide33.xm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59.jpeg"/><Relationship Id="rId4" Type="http://schemas.microsoft.com/office/2007/relationships/hdphoto" Target="../media/hdphoto5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3.png"/><Relationship Id="rId7" Type="http://schemas.openxmlformats.org/officeDocument/2006/relationships/image" Target="../media/image65.g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64.png"/><Relationship Id="rId4" Type="http://schemas.microsoft.com/office/2007/relationships/hdphoto" Target="../media/hdphoto6.wdp"/><Relationship Id="rId9" Type="http://schemas.openxmlformats.org/officeDocument/2006/relationships/slide" Target="slide3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26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65.g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64.png"/><Relationship Id="rId4" Type="http://schemas.microsoft.com/office/2007/relationships/hdphoto" Target="../media/hdphoto6.wdp"/><Relationship Id="rId9" Type="http://schemas.openxmlformats.org/officeDocument/2006/relationships/slide" Target="slide33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8.wdp"/><Relationship Id="rId7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microsoft.com/office/2007/relationships/hdphoto" Target="../media/hdphoto9.wdp"/><Relationship Id="rId4" Type="http://schemas.openxmlformats.org/officeDocument/2006/relationships/image" Target="../media/image69.png"/><Relationship Id="rId9" Type="http://schemas.openxmlformats.org/officeDocument/2006/relationships/slide" Target="slide3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image" Target="../media/image72.png"/><Relationship Id="rId7" Type="http://schemas.openxmlformats.org/officeDocument/2006/relationships/image" Target="../media/image73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70.png"/><Relationship Id="rId4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image" Target="../media/image21.png"/><Relationship Id="rId10" Type="http://schemas.openxmlformats.org/officeDocument/2006/relationships/slide" Target="slide10.xml"/><Relationship Id="rId4" Type="http://schemas.openxmlformats.org/officeDocument/2006/relationships/slide" Target="slide7.xml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3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xmlns="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 dirty="0">
                <a:solidFill>
                  <a:srgbClr val="021C20"/>
                </a:solidFill>
                <a:latin typeface="Comic Sans MS" panose="030F0702030302020204" pitchFamily="66" charset="0"/>
              </a:rPr>
              <a:t>1</a:t>
            </a:r>
            <a:endParaRPr lang="en-US" sz="15800" dirty="0">
              <a:solidFill>
                <a:srgbClr val="021C2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652843" y="2133474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107086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310075D8-765F-452B-BDD5-B0FF917DEC89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>
                <a:solidFill>
                  <a:srgbClr val="00425A"/>
                </a:solidFill>
                <a:latin typeface="Comic Sans MS" panose="030F0702030302020204" pitchFamily="66" charset="0"/>
              </a:rPr>
              <a:t>Who are they?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xmlns="" id="{A38F4381-E9FC-4FD7-8284-5059ABA273C4}"/>
              </a:ext>
            </a:extLst>
          </p:cNvPr>
          <p:cNvSpPr txBox="1"/>
          <p:nvPr/>
        </p:nvSpPr>
        <p:spPr>
          <a:xfrm>
            <a:off x="2639483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>
                <a:solidFill>
                  <a:srgbClr val="00425A"/>
                </a:solidFill>
                <a:latin typeface="Comic Sans MS" panose="030F0702030302020204" pitchFamily="66" charset="0"/>
              </a:rPr>
              <a:t>Where are they?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xmlns="" id="{D151015D-3BD7-42FD-9E3F-5B3A391F8936}"/>
              </a:ext>
            </a:extLst>
          </p:cNvPr>
          <p:cNvSpPr txBox="1"/>
          <p:nvPr/>
        </p:nvSpPr>
        <p:spPr>
          <a:xfrm>
            <a:off x="2639483" y="-20243"/>
            <a:ext cx="1332865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What are they talking about?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8552771-BD1D-6250-BAFE-FC4A91F9E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514600"/>
            <a:ext cx="15104777" cy="52578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FB0CF835-C2D3-E602-069B-91CD0FDCBE52}"/>
              </a:ext>
            </a:extLst>
          </p:cNvPr>
          <p:cNvSpPr/>
          <p:nvPr/>
        </p:nvSpPr>
        <p:spPr>
          <a:xfrm>
            <a:off x="2209800" y="2705100"/>
            <a:ext cx="4953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ACD7180B-84D6-27A2-B64B-E497705D28D2}"/>
              </a:ext>
            </a:extLst>
          </p:cNvPr>
          <p:cNvSpPr/>
          <p:nvPr/>
        </p:nvSpPr>
        <p:spPr>
          <a:xfrm>
            <a:off x="9601200" y="2534843"/>
            <a:ext cx="4191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69935D36-3C38-A72F-8DCD-1FB00F49BDD6}"/>
              </a:ext>
            </a:extLst>
          </p:cNvPr>
          <p:cNvSpPr/>
          <p:nvPr/>
        </p:nvSpPr>
        <p:spPr>
          <a:xfrm>
            <a:off x="2286000" y="7200900"/>
            <a:ext cx="4343400" cy="3967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1798193A-EA43-C479-A709-5FB53C4EE099}"/>
              </a:ext>
            </a:extLst>
          </p:cNvPr>
          <p:cNvSpPr/>
          <p:nvPr/>
        </p:nvSpPr>
        <p:spPr>
          <a:xfrm>
            <a:off x="10820400" y="7115809"/>
            <a:ext cx="3810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221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310075D8-765F-452B-BDD5-B0FF917DEC89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2" name="Track 15">
            <a:hlinkClick r:id="" action="ppaction://media"/>
            <a:extLst>
              <a:ext uri="{FF2B5EF4-FFF2-40B4-BE49-F238E27FC236}">
                <a16:creationId xmlns:a16="http://schemas.microsoft.com/office/drawing/2014/main" xmlns="" id="{969A3DB5-4891-4292-9334-8A10BCC503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01" end="13702.6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11600" y="2514600"/>
            <a:ext cx="1524000" cy="152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F51F75C-C4F9-32B7-2B05-21CB7CD938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3531"/>
          <a:stretch/>
        </p:blipFill>
        <p:spPr>
          <a:xfrm>
            <a:off x="5257800" y="2514600"/>
            <a:ext cx="8153400" cy="61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4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310075D8-765F-452B-BDD5-B0FF917DEC89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F51F75C-C4F9-32B7-2B05-21CB7CD938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74" r="-321"/>
          <a:stretch/>
        </p:blipFill>
        <p:spPr>
          <a:xfrm>
            <a:off x="5257800" y="2514600"/>
            <a:ext cx="8991600" cy="6107567"/>
          </a:xfrm>
          <a:prstGeom prst="rect">
            <a:avLst/>
          </a:prstGeom>
        </p:spPr>
      </p:pic>
      <p:pic>
        <p:nvPicPr>
          <p:cNvPr id="3" name="Track 15">
            <a:hlinkClick r:id="" action="ppaction://media"/>
            <a:extLst>
              <a:ext uri="{FF2B5EF4-FFF2-40B4-BE49-F238E27FC236}">
                <a16:creationId xmlns:a16="http://schemas.microsoft.com/office/drawing/2014/main" xmlns="" id="{595327E4-A6DA-D73D-06AB-FBF2E26E09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4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91987" y="1875287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6950BFC3-D8DA-4A85-94F7-54DA5524770B}">
      <p188:commentRel xmlns="" xmlns:p188="http://schemas.microsoft.com/office/powerpoint/2018/8/main" r:id="rId6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310075D8-765F-452B-BDD5-B0FF917DEC89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2" name="Track 15">
            <a:hlinkClick r:id="" action="ppaction://media"/>
            <a:extLst>
              <a:ext uri="{FF2B5EF4-FFF2-40B4-BE49-F238E27FC236}">
                <a16:creationId xmlns:a16="http://schemas.microsoft.com/office/drawing/2014/main" xmlns="" id="{969A3DB5-4891-4292-9334-8A10BCC50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11600" y="2514600"/>
            <a:ext cx="1524000" cy="152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F51F75C-C4F9-32B7-2B05-21CB7CD93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2514600"/>
            <a:ext cx="1510477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xmlns="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 dirty="0">
                <a:solidFill>
                  <a:srgbClr val="021C20"/>
                </a:solidFill>
                <a:latin typeface="Comic Sans MS" panose="030F0702030302020204" pitchFamily="66" charset="0"/>
              </a:rPr>
              <a:t>2</a:t>
            </a:r>
            <a:endParaRPr lang="en-US" sz="15800" dirty="0">
              <a:solidFill>
                <a:srgbClr val="021C2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652843" y="2138642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705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xmlns="" id="{08065978-226B-4D45-96B1-04814A15DE7E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AD20220-1A92-6C36-69C0-043CA15C8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775" y="2171700"/>
            <a:ext cx="11982450" cy="6210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22C98EE-F8AE-2043-0B4A-8ABEE7ABDB51}"/>
              </a:ext>
            </a:extLst>
          </p:cNvPr>
          <p:cNvSpPr/>
          <p:nvPr/>
        </p:nvSpPr>
        <p:spPr>
          <a:xfrm>
            <a:off x="3168015" y="3086100"/>
            <a:ext cx="7620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8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xmlns="" id="{08065978-226B-4D45-96B1-04814A15DE7E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6E14E6A-5FB1-B0E7-B327-7EDADEF8F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3845" y="2705100"/>
            <a:ext cx="9160310" cy="5838825"/>
          </a:xfrm>
          <a:prstGeom prst="rect">
            <a:avLst/>
          </a:prstGeom>
        </p:spPr>
      </p:pic>
      <p:pic>
        <p:nvPicPr>
          <p:cNvPr id="4" name="Track 16">
            <a:hlinkClick r:id="" action="ppaction://media"/>
            <a:extLst>
              <a:ext uri="{FF2B5EF4-FFF2-40B4-BE49-F238E27FC236}">
                <a16:creationId xmlns:a16="http://schemas.microsoft.com/office/drawing/2014/main" xmlns="" id="{09D9D7C3-3666-40CE-AE22-70614C06CE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59" end="58295.0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01850" y="2705100"/>
            <a:ext cx="1676400" cy="16764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69ED6FE-D9CB-8609-2075-A5AD627C1675}"/>
              </a:ext>
            </a:extLst>
          </p:cNvPr>
          <p:cNvSpPr/>
          <p:nvPr/>
        </p:nvSpPr>
        <p:spPr>
          <a:xfrm>
            <a:off x="6324600" y="6896100"/>
            <a:ext cx="54102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house / yes</a:t>
            </a:r>
          </a:p>
        </p:txBody>
      </p:sp>
    </p:spTree>
    <p:extLst>
      <p:ext uri="{BB962C8B-B14F-4D97-AF65-F5344CB8AC3E}">
        <p14:creationId xmlns:p14="http://schemas.microsoft.com/office/powerpoint/2010/main" val="205138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E5B703E-C2E6-DEAD-A25F-E436D1428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0249" y="2628900"/>
            <a:ext cx="9827503" cy="60198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2492C5DB-BFF6-5FD2-2AEA-79F3DEDA3D36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xmlns="" id="{2CB751FD-79E7-40D0-8684-3C03FBFF837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961" end="51477.0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01850" y="2705100"/>
            <a:ext cx="1676400" cy="167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9682B26-DED7-9163-BD92-3A64A4215AF2}"/>
              </a:ext>
            </a:extLst>
          </p:cNvPr>
          <p:cNvSpPr/>
          <p:nvPr/>
        </p:nvSpPr>
        <p:spPr>
          <a:xfrm>
            <a:off x="6438900" y="7124700"/>
            <a:ext cx="54102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flat / no</a:t>
            </a:r>
          </a:p>
        </p:txBody>
      </p:sp>
    </p:spTree>
    <p:extLst>
      <p:ext uri="{BB962C8B-B14F-4D97-AF65-F5344CB8AC3E}">
        <p14:creationId xmlns:p14="http://schemas.microsoft.com/office/powerpoint/2010/main" val="163947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C33CFB6-DFD7-4D85-480B-5F7B31383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369" y="2667000"/>
            <a:ext cx="10081262" cy="56007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52731042-5CB8-24B2-297E-E90C79753B61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xmlns="" id="{7E6E0938-98B1-4A86-967D-0B4F24E732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486" end="44228.0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54200" y="2524260"/>
            <a:ext cx="1676400" cy="167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DE5B8A4-5BD6-062C-1450-E9B5F1C07FF0}"/>
              </a:ext>
            </a:extLst>
          </p:cNvPr>
          <p:cNvSpPr/>
          <p:nvPr/>
        </p:nvSpPr>
        <p:spPr>
          <a:xfrm>
            <a:off x="6934200" y="6819900"/>
            <a:ext cx="54102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building / yes</a:t>
            </a:r>
          </a:p>
        </p:txBody>
      </p:sp>
    </p:spTree>
    <p:extLst>
      <p:ext uri="{BB962C8B-B14F-4D97-AF65-F5344CB8AC3E}">
        <p14:creationId xmlns:p14="http://schemas.microsoft.com/office/powerpoint/2010/main" val="360083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276942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0" y="0"/>
                </a:moveTo>
                <a:lnTo>
                  <a:pt x="2779461" y="0"/>
                </a:lnTo>
                <a:lnTo>
                  <a:pt x="2779461" y="1427948"/>
                </a:lnTo>
                <a:lnTo>
                  <a:pt x="0" y="1427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666672" y="764918"/>
            <a:ext cx="2377374" cy="1221376"/>
          </a:xfrm>
          <a:custGeom>
            <a:avLst/>
            <a:gdLst/>
            <a:ahLst/>
            <a:cxnLst/>
            <a:rect l="l" t="t" r="r" b="b"/>
            <a:pathLst>
              <a:path w="2377374" h="1221376">
                <a:moveTo>
                  <a:pt x="0" y="0"/>
                </a:moveTo>
                <a:lnTo>
                  <a:pt x="2377374" y="0"/>
                </a:lnTo>
                <a:lnTo>
                  <a:pt x="2377374" y="1221376"/>
                </a:lnTo>
                <a:lnTo>
                  <a:pt x="0" y="122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23856" y="767562"/>
            <a:ext cx="2700794" cy="2700794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 flipH="1">
            <a:off x="15087857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2779461" y="0"/>
                </a:moveTo>
                <a:lnTo>
                  <a:pt x="0" y="0"/>
                </a:lnTo>
                <a:lnTo>
                  <a:pt x="0" y="1427948"/>
                </a:lnTo>
                <a:lnTo>
                  <a:pt x="2779461" y="1427948"/>
                </a:lnTo>
                <a:lnTo>
                  <a:pt x="277946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3548802" y="1464751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0" y="0"/>
                </a:moveTo>
                <a:lnTo>
                  <a:pt x="1877849" y="0"/>
                </a:lnTo>
                <a:lnTo>
                  <a:pt x="1877849" y="964745"/>
                </a:lnTo>
                <a:lnTo>
                  <a:pt x="0" y="964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flipH="1">
            <a:off x="12590291" y="1375606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1877849" y="0"/>
                </a:moveTo>
                <a:lnTo>
                  <a:pt x="0" y="0"/>
                </a:lnTo>
                <a:lnTo>
                  <a:pt x="0" y="964745"/>
                </a:lnTo>
                <a:lnTo>
                  <a:pt x="1877849" y="964745"/>
                </a:lnTo>
                <a:lnTo>
                  <a:pt x="187784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78810" y="4088512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799" y="0"/>
                </a:lnTo>
                <a:lnTo>
                  <a:pt x="2105799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492898" y="1986726"/>
            <a:ext cx="11302204" cy="187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27"/>
              </a:lnSpc>
            </a:pPr>
            <a:r>
              <a:rPr lang="en-US" sz="10947" b="1" dirty="0">
                <a:solidFill>
                  <a:srgbClr val="00425A"/>
                </a:solidFill>
                <a:latin typeface="Comic Sans MS" panose="030F0702030302020204" pitchFamily="66" charset="0"/>
              </a:rPr>
              <a:t>Our home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73838" y="4272644"/>
            <a:ext cx="7940325" cy="712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1"/>
              </a:lnSpc>
            </a:pPr>
            <a:r>
              <a:rPr lang="en-US" sz="54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Lesson 1 </a:t>
            </a:r>
            <a:r>
              <a:rPr lang="en-US" sz="5400" b="1" dirty="0" smtClean="0">
                <a:solidFill>
                  <a:srgbClr val="00425A"/>
                </a:solidFill>
                <a:latin typeface="Comic Sans MS" panose="030F0702030302020204" pitchFamily="66" charset="0"/>
              </a:rPr>
              <a:t>– </a:t>
            </a:r>
            <a:r>
              <a:rPr lang="en-US" sz="5400" b="1" dirty="0" smtClean="0">
                <a:solidFill>
                  <a:srgbClr val="00425A"/>
                </a:solidFill>
                <a:latin typeface="Comic Sans MS" panose="030F0702030302020204" pitchFamily="66" charset="0"/>
              </a:rPr>
              <a:t>1,2,3</a:t>
            </a:r>
            <a:endParaRPr lang="en-US" sz="5400" b="1" dirty="0">
              <a:solidFill>
                <a:srgbClr val="00425A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E74C87FA-A043-4A32-BBC1-0C7886EAD00A}"/>
              </a:ext>
            </a:extLst>
          </p:cNvPr>
          <p:cNvGrpSpPr/>
          <p:nvPr/>
        </p:nvGrpSpPr>
        <p:grpSpPr>
          <a:xfrm>
            <a:off x="0" y="5143500"/>
            <a:ext cx="18288000" cy="5185549"/>
            <a:chOff x="0" y="5143500"/>
            <a:chExt cx="18288000" cy="5185549"/>
          </a:xfrm>
        </p:grpSpPr>
        <p:sp>
          <p:nvSpPr>
            <p:cNvPr id="2" name="Freeform 2"/>
            <p:cNvSpPr/>
            <p:nvPr/>
          </p:nvSpPr>
          <p:spPr>
            <a:xfrm flipH="1">
              <a:off x="79008" y="6586051"/>
              <a:ext cx="1556108" cy="2499772"/>
            </a:xfrm>
            <a:custGeom>
              <a:avLst/>
              <a:gdLst/>
              <a:ahLst/>
              <a:cxnLst/>
              <a:rect l="l" t="t" r="r" b="b"/>
              <a:pathLst>
                <a:path w="1556108" h="2499772">
                  <a:moveTo>
                    <a:pt x="1556108" y="0"/>
                  </a:moveTo>
                  <a:lnTo>
                    <a:pt x="0" y="0"/>
                  </a:lnTo>
                  <a:lnTo>
                    <a:pt x="0" y="2499772"/>
                  </a:lnTo>
                  <a:lnTo>
                    <a:pt x="1556108" y="2499772"/>
                  </a:lnTo>
                  <a:lnTo>
                    <a:pt x="155610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/>
            <p:nvPr/>
          </p:nvSpPr>
          <p:spPr>
            <a:xfrm>
              <a:off x="16362940" y="6104309"/>
              <a:ext cx="1855992" cy="2981514"/>
            </a:xfrm>
            <a:custGeom>
              <a:avLst/>
              <a:gdLst/>
              <a:ahLst/>
              <a:cxnLst/>
              <a:rect l="l" t="t" r="r" b="b"/>
              <a:pathLst>
                <a:path w="1855992" h="2981514">
                  <a:moveTo>
                    <a:pt x="0" y="0"/>
                  </a:moveTo>
                  <a:lnTo>
                    <a:pt x="1855993" y="0"/>
                  </a:lnTo>
                  <a:lnTo>
                    <a:pt x="1855993" y="2981514"/>
                  </a:lnTo>
                  <a:lnTo>
                    <a:pt x="0" y="2981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378298" y="5143500"/>
              <a:ext cx="4315656" cy="3900274"/>
            </a:xfrm>
            <a:custGeom>
              <a:avLst/>
              <a:gdLst/>
              <a:ahLst/>
              <a:cxnLst/>
              <a:rect l="l" t="t" r="r" b="b"/>
              <a:pathLst>
                <a:path w="4315656" h="3900274">
                  <a:moveTo>
                    <a:pt x="0" y="0"/>
                  </a:moveTo>
                  <a:lnTo>
                    <a:pt x="4315656" y="0"/>
                  </a:lnTo>
                  <a:lnTo>
                    <a:pt x="4315656" y="3900274"/>
                  </a:lnTo>
                  <a:lnTo>
                    <a:pt x="0" y="390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0000"/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8557016" y="5444076"/>
              <a:ext cx="4033275" cy="3599698"/>
            </a:xfrm>
            <a:custGeom>
              <a:avLst/>
              <a:gdLst/>
              <a:ahLst/>
              <a:cxnLst/>
              <a:rect l="l" t="t" r="r" b="b"/>
              <a:pathLst>
                <a:path w="4033275" h="3599698">
                  <a:moveTo>
                    <a:pt x="0" y="0"/>
                  </a:moveTo>
                  <a:lnTo>
                    <a:pt x="4033275" y="0"/>
                  </a:lnTo>
                  <a:lnTo>
                    <a:pt x="4033275" y="3599698"/>
                  </a:lnTo>
                  <a:lnTo>
                    <a:pt x="0" y="3599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90000"/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94046" y="5959404"/>
              <a:ext cx="3250984" cy="3084371"/>
            </a:xfrm>
            <a:custGeom>
              <a:avLst/>
              <a:gdLst/>
              <a:ahLst/>
              <a:cxnLst/>
              <a:rect l="l" t="t" r="r" b="b"/>
              <a:pathLst>
                <a:path w="3250984" h="3084371">
                  <a:moveTo>
                    <a:pt x="0" y="0"/>
                  </a:moveTo>
                  <a:lnTo>
                    <a:pt x="3250983" y="0"/>
                  </a:lnTo>
                  <a:lnTo>
                    <a:pt x="3250983" y="3084370"/>
                  </a:lnTo>
                  <a:lnTo>
                    <a:pt x="0" y="3084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90000"/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7"/>
            <p:cNvSpPr/>
            <p:nvPr/>
          </p:nvSpPr>
          <p:spPr>
            <a:xfrm>
              <a:off x="4683865" y="5661383"/>
              <a:ext cx="4026656" cy="3382391"/>
            </a:xfrm>
            <a:custGeom>
              <a:avLst/>
              <a:gdLst/>
              <a:ahLst/>
              <a:cxnLst/>
              <a:rect l="l" t="t" r="r" b="b"/>
              <a:pathLst>
                <a:path w="4026656" h="3382391">
                  <a:moveTo>
                    <a:pt x="0" y="0"/>
                  </a:moveTo>
                  <a:lnTo>
                    <a:pt x="4026656" y="0"/>
                  </a:lnTo>
                  <a:lnTo>
                    <a:pt x="4026656" y="3382391"/>
                  </a:lnTo>
                  <a:lnTo>
                    <a:pt x="0" y="3382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90000"/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9085823"/>
              <a:ext cx="18288000" cy="1243226"/>
              <a:chOff x="0" y="0"/>
              <a:chExt cx="3194208" cy="21714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194208" cy="217144"/>
              </a:xfrm>
              <a:custGeom>
                <a:avLst/>
                <a:gdLst/>
                <a:ahLst/>
                <a:cxnLst/>
                <a:rect l="l" t="t" r="r" b="b"/>
                <a:pathLst>
                  <a:path w="3194208" h="217144">
                    <a:moveTo>
                      <a:pt x="0" y="0"/>
                    </a:moveTo>
                    <a:lnTo>
                      <a:pt x="3194208" y="0"/>
                    </a:lnTo>
                    <a:lnTo>
                      <a:pt x="3194208" y="217144"/>
                    </a:lnTo>
                    <a:lnTo>
                      <a:pt x="0" y="217144"/>
                    </a:lnTo>
                    <a:close/>
                  </a:path>
                </a:pathLst>
              </a:custGeom>
              <a:solidFill>
                <a:srgbClr val="98CBB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85725"/>
                <a:ext cx="3194208" cy="3028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48"/>
                  </a:lnSpc>
                </a:pPr>
                <a:endParaRPr/>
              </a:p>
            </p:txBody>
          </p:sp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B364034-B7F6-44D7-B5B6-9CEAE97610B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090" b="90448" l="277" r="93906">
                        <a14:foregroundMark x1="7479" y1="6269" x2="47645" y2="56716"/>
                        <a14:foregroundMark x1="47645" y1="56716" x2="50416" y2="65075"/>
                        <a14:foregroundMark x1="50139" y1="5672" x2="49307" y2="56716"/>
                        <a14:foregroundMark x1="63435" y1="25373" x2="49307" y2="63881"/>
                        <a14:foregroundMark x1="47091" y1="27164" x2="39889" y2="65970"/>
                        <a14:foregroundMark x1="55679" y1="53731" x2="43490" y2="78209"/>
                        <a14:foregroundMark x1="85042" y1="10746" x2="86981" y2="37612"/>
                        <a14:foregroundMark x1="86981" y1="37612" x2="81440" y2="59104"/>
                        <a14:foregroundMark x1="81440" y1="59104" x2="68698" y2="77015"/>
                        <a14:foregroundMark x1="68698" y1="77015" x2="45429" y2="83284"/>
                        <a14:foregroundMark x1="45429" y1="83284" x2="2216" y2="71642"/>
                        <a14:foregroundMark x1="42936" y1="21194" x2="57618" y2="65672"/>
                        <a14:foregroundMark x1="58172" y1="27463" x2="50416" y2="57015"/>
                        <a14:foregroundMark x1="54848" y1="27164" x2="37950" y2="69254"/>
                        <a14:foregroundMark x1="66205" y1="35224" x2="45429" y2="66567"/>
                        <a14:foregroundMark x1="60942" y1="55821" x2="51247" y2="67463"/>
                        <a14:foregroundMark x1="42105" y1="12537" x2="55125" y2="49851"/>
                        <a14:foregroundMark x1="43767" y1="28358" x2="65374" y2="32239"/>
                        <a14:foregroundMark x1="41828" y1="29254" x2="62604" y2="41493"/>
                        <a14:foregroundMark x1="84488" y1="9851" x2="89751" y2="41493"/>
                        <a14:foregroundMark x1="89751" y1="41493" x2="80609" y2="68060"/>
                        <a14:foregroundMark x1="80609" y1="68060" x2="62604" y2="83582"/>
                        <a14:foregroundMark x1="62604" y1="83582" x2="35734" y2="90448"/>
                        <a14:foregroundMark x1="35734" y1="90448" x2="15235" y2="85075"/>
                        <a14:foregroundMark x1="15235" y1="85075" x2="1385" y2="74627"/>
                        <a14:foregroundMark x1="38781" y1="23881" x2="60111" y2="43582"/>
                        <a14:foregroundMark x1="36288" y1="27164" x2="49584" y2="47463"/>
                        <a14:foregroundMark x1="42105" y1="30149" x2="69529" y2="26269"/>
                        <a14:foregroundMark x1="79501" y1="2687" x2="88089" y2="51045"/>
                        <a14:foregroundMark x1="88089" y1="51045" x2="88089" y2="51045"/>
                        <a14:foregroundMark x1="93906" y1="17910" x2="93906" y2="17910"/>
                        <a14:foregroundMark x1="86427" y1="10448" x2="79224" y2="7164"/>
                        <a14:foregroundMark x1="84488" y1="2090" x2="80332" y2="29254"/>
                        <a14:foregroundMark x1="88920" y1="22090" x2="85042" y2="46567"/>
                        <a14:foregroundMark x1="92244" y1="30149" x2="85319" y2="51940"/>
                        <a14:foregroundMark x1="88366" y1="11642" x2="91136" y2="34328"/>
                        <a14:foregroundMark x1="91136" y1="34328" x2="85596" y2="60896"/>
                        <a14:foregroundMark x1="85596" y1="60896" x2="70083" y2="80597"/>
                        <a14:foregroundMark x1="70083" y1="80597" x2="41828" y2="90448"/>
                        <a14:foregroundMark x1="4155" y1="74627" x2="554" y2="74627"/>
                        <a14:foregroundMark x1="47922" y1="18507" x2="55125" y2="35821"/>
                        <a14:foregroundMark x1="64543" y1="11642" x2="37950" y2="70746"/>
                        <a14:foregroundMark x1="43490" y1="36119" x2="52078" y2="64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818" y="-32394"/>
            <a:ext cx="3614126" cy="335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8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7B7A01D-66C9-2A59-8DBE-D116935E7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2781300"/>
            <a:ext cx="10017000" cy="5568555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9FC55A33-57F3-C316-98A7-C824A05EFEC4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xmlns="" id="{66AD8243-8744-4758-ABF6-5890F1F0B2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895" end="37270.0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54200" y="2524260"/>
            <a:ext cx="1676400" cy="16764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4CEE8A5-365A-BC05-CF5A-43491FD62E9E}"/>
              </a:ext>
            </a:extLst>
          </p:cNvPr>
          <p:cNvSpPr/>
          <p:nvPr/>
        </p:nvSpPr>
        <p:spPr>
          <a:xfrm>
            <a:off x="6248400" y="6667500"/>
            <a:ext cx="54102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tower / no</a:t>
            </a:r>
          </a:p>
        </p:txBody>
      </p:sp>
    </p:spTree>
    <p:extLst>
      <p:ext uri="{BB962C8B-B14F-4D97-AF65-F5344CB8AC3E}">
        <p14:creationId xmlns:p14="http://schemas.microsoft.com/office/powerpoint/2010/main" val="161261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97EE5972-A83F-4950-A47C-3F6C97F9FC87}"/>
              </a:ext>
            </a:extLst>
          </p:cNvPr>
          <p:cNvGrpSpPr/>
          <p:nvPr/>
        </p:nvGrpSpPr>
        <p:grpSpPr>
          <a:xfrm>
            <a:off x="4876800" y="1562100"/>
            <a:ext cx="9796684" cy="7364061"/>
            <a:chOff x="4724399" y="1866900"/>
            <a:chExt cx="9296399" cy="698800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E1E94FE1-C664-45A7-942F-FB79C3E30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24399" y="1866900"/>
              <a:ext cx="9296399" cy="6988005"/>
            </a:xfrm>
            <a:prstGeom prst="rect">
              <a:avLst/>
            </a:prstGeom>
          </p:spPr>
        </p:pic>
        <p:pic>
          <p:nvPicPr>
            <p:cNvPr id="6" name="Picture 6" descr="Check marks - red cross icon simple - vector Stock Vector | Adobe Stock">
              <a:extLst>
                <a:ext uri="{FF2B5EF4-FFF2-40B4-BE49-F238E27FC236}">
                  <a16:creationId xmlns:a16="http://schemas.microsoft.com/office/drawing/2014/main" xmlns="" id="{93ECB7E1-CD70-466D-939D-9A8AA9E727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00" t="14800" r="16400" b="16400"/>
            <a:stretch/>
          </p:blipFill>
          <p:spPr bwMode="auto">
            <a:xfrm>
              <a:off x="4876799" y="6743702"/>
              <a:ext cx="1119956" cy="1119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Download Check Mark, Tick Mark, Check. Royalty-Free Vector Graphic - Pixabay">
              <a:extLst>
                <a:ext uri="{FF2B5EF4-FFF2-40B4-BE49-F238E27FC236}">
                  <a16:creationId xmlns:a16="http://schemas.microsoft.com/office/drawing/2014/main" xmlns="" id="{BD24DF34-5357-4B30-84A5-8D6678DC1A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4427" y="4750741"/>
              <a:ext cx="977498" cy="1039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AA736579-142C-12E1-FF4E-0DDF27B6D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651740" y="2386430"/>
            <a:ext cx="4027062" cy="71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3F848434-6788-F469-B6D7-290C478B9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12813136" y="2830910"/>
            <a:ext cx="4027063" cy="719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01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FE88619-D9C4-C10C-D6AA-0157EBB10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213" y="1714500"/>
            <a:ext cx="14692555" cy="743916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310075D8-765F-452B-BDD5-B0FF917DEC89}"/>
              </a:ext>
            </a:extLst>
          </p:cNvPr>
          <p:cNvSpPr txBox="1"/>
          <p:nvPr/>
        </p:nvSpPr>
        <p:spPr>
          <a:xfrm>
            <a:off x="2647950" y="-34290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 at the hands.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B70D43E-7290-E498-AFA7-A36B42EC1122}"/>
              </a:ext>
            </a:extLst>
          </p:cNvPr>
          <p:cNvSpPr/>
          <p:nvPr/>
        </p:nvSpPr>
        <p:spPr>
          <a:xfrm>
            <a:off x="2647950" y="2544038"/>
            <a:ext cx="1390650" cy="99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52E5AE33-47D8-43BD-8ED7-0B02E758592D}"/>
              </a:ext>
            </a:extLst>
          </p:cNvPr>
          <p:cNvSpPr/>
          <p:nvPr/>
        </p:nvSpPr>
        <p:spPr>
          <a:xfrm>
            <a:off x="2536152" y="3543300"/>
            <a:ext cx="1614245" cy="11314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018C80F4-8C14-40FD-A8AA-26B7B952219D}"/>
              </a:ext>
            </a:extLst>
          </p:cNvPr>
          <p:cNvSpPr/>
          <p:nvPr/>
        </p:nvSpPr>
        <p:spPr>
          <a:xfrm>
            <a:off x="1757592" y="7441009"/>
            <a:ext cx="1752600" cy="11314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E129DB28-EE7D-4EAB-957A-300C2491E6AF}"/>
              </a:ext>
            </a:extLst>
          </p:cNvPr>
          <p:cNvSpPr/>
          <p:nvPr/>
        </p:nvSpPr>
        <p:spPr>
          <a:xfrm>
            <a:off x="9906000" y="3607991"/>
            <a:ext cx="1828800" cy="1066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B71E3045-10E7-4564-A6C3-C77E728C14FD}"/>
              </a:ext>
            </a:extLst>
          </p:cNvPr>
          <p:cNvSpPr/>
          <p:nvPr/>
        </p:nvSpPr>
        <p:spPr>
          <a:xfrm>
            <a:off x="9234246" y="7505699"/>
            <a:ext cx="1752600" cy="106680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6C6E5AE-EEA2-56A5-51BA-C068B492D18E}"/>
              </a:ext>
            </a:extLst>
          </p:cNvPr>
          <p:cNvSpPr/>
          <p:nvPr/>
        </p:nvSpPr>
        <p:spPr>
          <a:xfrm>
            <a:off x="1597213" y="2781300"/>
            <a:ext cx="827142" cy="1131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xmlns="" id="{63681326-F712-48FE-A9B9-A93395D244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669" end="28547.09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565" y="477416"/>
            <a:ext cx="1828800" cy="1828796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xmlns="" id="{C34AC351-9C62-4DAF-9317-E0FCB5779CA4}"/>
              </a:ext>
            </a:extLst>
          </p:cNvPr>
          <p:cNvSpPr txBox="1"/>
          <p:nvPr/>
        </p:nvSpPr>
        <p:spPr>
          <a:xfrm>
            <a:off x="2647950" y="-359559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B70D43E-7290-E498-AFA7-A36B42EC1122}"/>
              </a:ext>
            </a:extLst>
          </p:cNvPr>
          <p:cNvSpPr/>
          <p:nvPr/>
        </p:nvSpPr>
        <p:spPr>
          <a:xfrm>
            <a:off x="2647950" y="2544038"/>
            <a:ext cx="1390650" cy="99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3B66E84-635F-4DB1-9D8D-9C845E35866E}"/>
              </a:ext>
            </a:extLst>
          </p:cNvPr>
          <p:cNvGrpSpPr/>
          <p:nvPr/>
        </p:nvGrpSpPr>
        <p:grpSpPr>
          <a:xfrm>
            <a:off x="7528094" y="2224020"/>
            <a:ext cx="9842569" cy="5838960"/>
            <a:chOff x="4038600" y="1514340"/>
            <a:chExt cx="5346883" cy="31719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91D75314-5547-D18C-5D9E-B2A902992B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704" r="48141" b="53682"/>
            <a:stretch/>
          </p:blipFill>
          <p:spPr>
            <a:xfrm>
              <a:off x="4038600" y="1514340"/>
              <a:ext cx="5346883" cy="317196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52E5AE33-47D8-43BD-8ED7-0B02E758592D}"/>
                </a:ext>
              </a:extLst>
            </p:cNvPr>
            <p:cNvSpPr/>
            <p:nvPr/>
          </p:nvSpPr>
          <p:spPr>
            <a:xfrm>
              <a:off x="4038600" y="3273570"/>
              <a:ext cx="1415960" cy="861624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xmlns="" id="{C9CF30F4-F93C-4A70-A585-F1181CCB668B}"/>
              </a:ext>
            </a:extLst>
          </p:cNvPr>
          <p:cNvSpPr/>
          <p:nvPr/>
        </p:nvSpPr>
        <p:spPr>
          <a:xfrm>
            <a:off x="455503" y="2544038"/>
            <a:ext cx="5335697" cy="2066062"/>
          </a:xfrm>
          <a:prstGeom prst="wedgeRoundRectCallout">
            <a:avLst>
              <a:gd name="adj1" fmla="val 2417"/>
              <a:gd name="adj2" fmla="val 72139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Do you live in this house?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xmlns="" id="{719368C0-4B22-4438-B82B-726A1C791328}"/>
              </a:ext>
            </a:extLst>
          </p:cNvPr>
          <p:cNvSpPr/>
          <p:nvPr/>
        </p:nvSpPr>
        <p:spPr>
          <a:xfrm>
            <a:off x="801565" y="5687005"/>
            <a:ext cx="3816009" cy="1757589"/>
          </a:xfrm>
          <a:prstGeom prst="wedgeRoundRectCallout">
            <a:avLst>
              <a:gd name="adj1" fmla="val 55165"/>
              <a:gd name="adj2" fmla="val 78798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EE17A85-F563-6B2B-3B67-E16163D88B44}"/>
              </a:ext>
            </a:extLst>
          </p:cNvPr>
          <p:cNvSpPr/>
          <p:nvPr/>
        </p:nvSpPr>
        <p:spPr>
          <a:xfrm>
            <a:off x="9622129" y="6826208"/>
            <a:ext cx="5410200" cy="12367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house / yes</a:t>
            </a:r>
          </a:p>
        </p:txBody>
      </p:sp>
    </p:spTree>
    <p:extLst>
      <p:ext uri="{BB962C8B-B14F-4D97-AF65-F5344CB8AC3E}">
        <p14:creationId xmlns:p14="http://schemas.microsoft.com/office/powerpoint/2010/main" val="369311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xmlns="" id="{63681326-F712-48FE-A9B9-A93395D244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286" end="19552.09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565" y="477416"/>
            <a:ext cx="1828800" cy="1828796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xmlns="" id="{C34AC351-9C62-4DAF-9317-E0FCB5779CA4}"/>
              </a:ext>
            </a:extLst>
          </p:cNvPr>
          <p:cNvSpPr txBox="1"/>
          <p:nvPr/>
        </p:nvSpPr>
        <p:spPr>
          <a:xfrm>
            <a:off x="2647950" y="-359559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B70D43E-7290-E498-AFA7-A36B42EC1122}"/>
              </a:ext>
            </a:extLst>
          </p:cNvPr>
          <p:cNvSpPr/>
          <p:nvPr/>
        </p:nvSpPr>
        <p:spPr>
          <a:xfrm>
            <a:off x="2647950" y="2544038"/>
            <a:ext cx="1390650" cy="99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D75314-5547-D18C-5D9E-B2A902992B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330" r="2515" b="53682"/>
          <a:stretch/>
        </p:blipFill>
        <p:spPr>
          <a:xfrm>
            <a:off x="7528094" y="2224020"/>
            <a:ext cx="9842569" cy="583896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52E5AE33-47D8-43BD-8ED7-0B02E758592D}"/>
              </a:ext>
            </a:extLst>
          </p:cNvPr>
          <p:cNvSpPr/>
          <p:nvPr/>
        </p:nvSpPr>
        <p:spPr>
          <a:xfrm>
            <a:off x="7528094" y="5462419"/>
            <a:ext cx="2682706" cy="189088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xmlns="" id="{C9CF30F4-F93C-4A70-A585-F1181CCB668B}"/>
              </a:ext>
            </a:extLst>
          </p:cNvPr>
          <p:cNvSpPr/>
          <p:nvPr/>
        </p:nvSpPr>
        <p:spPr>
          <a:xfrm>
            <a:off x="1150829" y="2801980"/>
            <a:ext cx="5249972" cy="2566120"/>
          </a:xfrm>
          <a:prstGeom prst="wedgeRoundRectCallout">
            <a:avLst>
              <a:gd name="adj1" fmla="val 643"/>
              <a:gd name="adj2" fmla="val 71773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Do you live in this flat?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xmlns="" id="{719368C0-4B22-4438-B82B-726A1C791328}"/>
              </a:ext>
            </a:extLst>
          </p:cNvPr>
          <p:cNvSpPr/>
          <p:nvPr/>
        </p:nvSpPr>
        <p:spPr>
          <a:xfrm>
            <a:off x="1139105" y="6503846"/>
            <a:ext cx="5775543" cy="1757589"/>
          </a:xfrm>
          <a:prstGeom prst="wedgeRoundRectCallout">
            <a:avLst>
              <a:gd name="adj1" fmla="val 51021"/>
              <a:gd name="adj2" fmla="val 68895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4B706B2-4EFB-0633-1B8C-FE8084B787CD}"/>
              </a:ext>
            </a:extLst>
          </p:cNvPr>
          <p:cNvSpPr/>
          <p:nvPr/>
        </p:nvSpPr>
        <p:spPr>
          <a:xfrm>
            <a:off x="10058400" y="6897120"/>
            <a:ext cx="4648200" cy="11658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flat / no</a:t>
            </a:r>
          </a:p>
        </p:txBody>
      </p:sp>
    </p:spTree>
    <p:extLst>
      <p:ext uri="{BB962C8B-B14F-4D97-AF65-F5344CB8AC3E}">
        <p14:creationId xmlns:p14="http://schemas.microsoft.com/office/powerpoint/2010/main" val="221843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xmlns="" id="{63681326-F712-48FE-A9B9-A93395D244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411" end="11578.09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565" y="477416"/>
            <a:ext cx="1828800" cy="1828796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xmlns="" id="{C34AC351-9C62-4DAF-9317-E0FCB5779CA4}"/>
              </a:ext>
            </a:extLst>
          </p:cNvPr>
          <p:cNvSpPr txBox="1"/>
          <p:nvPr/>
        </p:nvSpPr>
        <p:spPr>
          <a:xfrm>
            <a:off x="2647950" y="-359559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B70D43E-7290-E498-AFA7-A36B42EC1122}"/>
              </a:ext>
            </a:extLst>
          </p:cNvPr>
          <p:cNvSpPr/>
          <p:nvPr/>
        </p:nvSpPr>
        <p:spPr>
          <a:xfrm>
            <a:off x="2647950" y="2544038"/>
            <a:ext cx="1390650" cy="99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D75314-5547-D18C-5D9E-B2A902992B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25" t="50000" r="49340" b="3388"/>
          <a:stretch/>
        </p:blipFill>
        <p:spPr>
          <a:xfrm>
            <a:off x="7162800" y="2544038"/>
            <a:ext cx="10531306" cy="587606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52E5AE33-47D8-43BD-8ED7-0B02E758592D}"/>
              </a:ext>
            </a:extLst>
          </p:cNvPr>
          <p:cNvSpPr/>
          <p:nvPr/>
        </p:nvSpPr>
        <p:spPr>
          <a:xfrm>
            <a:off x="7162800" y="5462419"/>
            <a:ext cx="2971510" cy="208285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xmlns="" id="{C9CF30F4-F93C-4A70-A585-F1181CCB668B}"/>
              </a:ext>
            </a:extLst>
          </p:cNvPr>
          <p:cNvSpPr/>
          <p:nvPr/>
        </p:nvSpPr>
        <p:spPr>
          <a:xfrm>
            <a:off x="1150829" y="2801980"/>
            <a:ext cx="5402372" cy="2566120"/>
          </a:xfrm>
          <a:prstGeom prst="wedgeRoundRectCallout">
            <a:avLst>
              <a:gd name="adj1" fmla="val -43199"/>
              <a:gd name="adj2" fmla="val 74618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Do you live in that building?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xmlns="" id="{719368C0-4B22-4438-B82B-726A1C791328}"/>
              </a:ext>
            </a:extLst>
          </p:cNvPr>
          <p:cNvSpPr/>
          <p:nvPr/>
        </p:nvSpPr>
        <p:spPr>
          <a:xfrm>
            <a:off x="1139105" y="6503846"/>
            <a:ext cx="3813895" cy="1757589"/>
          </a:xfrm>
          <a:prstGeom prst="wedgeRoundRectCallout">
            <a:avLst>
              <a:gd name="adj1" fmla="val 51021"/>
              <a:gd name="adj2" fmla="val 68895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F8D814E-7415-4C93-09A7-6764F2502DEB}"/>
              </a:ext>
            </a:extLst>
          </p:cNvPr>
          <p:cNvSpPr/>
          <p:nvPr/>
        </p:nvSpPr>
        <p:spPr>
          <a:xfrm>
            <a:off x="9829800" y="6973773"/>
            <a:ext cx="6248400" cy="114152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building / yes</a:t>
            </a:r>
          </a:p>
        </p:txBody>
      </p:sp>
    </p:spTree>
    <p:extLst>
      <p:ext uri="{BB962C8B-B14F-4D97-AF65-F5344CB8AC3E}">
        <p14:creationId xmlns:p14="http://schemas.microsoft.com/office/powerpoint/2010/main" val="393019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xmlns="" id="{63681326-F712-48FE-A9B9-A93395D244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385" end="1728.09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565" y="477416"/>
            <a:ext cx="1828800" cy="1828796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xmlns="" id="{C34AC351-9C62-4DAF-9317-E0FCB5779CA4}"/>
              </a:ext>
            </a:extLst>
          </p:cNvPr>
          <p:cNvSpPr txBox="1"/>
          <p:nvPr/>
        </p:nvSpPr>
        <p:spPr>
          <a:xfrm>
            <a:off x="2647950" y="-359559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B70D43E-7290-E498-AFA7-A36B42EC1122}"/>
              </a:ext>
            </a:extLst>
          </p:cNvPr>
          <p:cNvSpPr/>
          <p:nvPr/>
        </p:nvSpPr>
        <p:spPr>
          <a:xfrm>
            <a:off x="2647950" y="2544038"/>
            <a:ext cx="1390650" cy="99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D75314-5547-D18C-5D9E-B2A902992B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935" t="50000" r="4030" b="3388"/>
          <a:stretch/>
        </p:blipFill>
        <p:spPr>
          <a:xfrm>
            <a:off x="7046569" y="2205469"/>
            <a:ext cx="10531306" cy="587606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52E5AE33-47D8-43BD-8ED7-0B02E758592D}"/>
              </a:ext>
            </a:extLst>
          </p:cNvPr>
          <p:cNvSpPr/>
          <p:nvPr/>
        </p:nvSpPr>
        <p:spPr>
          <a:xfrm>
            <a:off x="7162800" y="5462419"/>
            <a:ext cx="2971510" cy="208285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xmlns="" id="{C9CF30F4-F93C-4A70-A585-F1181CCB668B}"/>
              </a:ext>
            </a:extLst>
          </p:cNvPr>
          <p:cNvSpPr/>
          <p:nvPr/>
        </p:nvSpPr>
        <p:spPr>
          <a:xfrm>
            <a:off x="710125" y="2530618"/>
            <a:ext cx="5538275" cy="2566120"/>
          </a:xfrm>
          <a:prstGeom prst="wedgeRoundRectCallout">
            <a:avLst>
              <a:gd name="adj1" fmla="val -36015"/>
              <a:gd name="adj2" fmla="val 68804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Do you live in that tower?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xmlns="" id="{719368C0-4B22-4438-B82B-726A1C791328}"/>
              </a:ext>
            </a:extLst>
          </p:cNvPr>
          <p:cNvSpPr/>
          <p:nvPr/>
        </p:nvSpPr>
        <p:spPr>
          <a:xfrm>
            <a:off x="801565" y="6041842"/>
            <a:ext cx="4532435" cy="1503432"/>
          </a:xfrm>
          <a:prstGeom prst="wedgeRoundRectCallout">
            <a:avLst>
              <a:gd name="adj1" fmla="val 51021"/>
              <a:gd name="adj2" fmla="val 68895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EA6BFAB-9BFC-FA94-CED4-FA9CFE254FBC}"/>
              </a:ext>
            </a:extLst>
          </p:cNvPr>
          <p:cNvSpPr/>
          <p:nvPr/>
        </p:nvSpPr>
        <p:spPr>
          <a:xfrm>
            <a:off x="10250541" y="6578188"/>
            <a:ext cx="5522859" cy="123231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tower / no</a:t>
            </a:r>
          </a:p>
        </p:txBody>
      </p:sp>
    </p:spTree>
    <p:extLst>
      <p:ext uri="{BB962C8B-B14F-4D97-AF65-F5344CB8AC3E}">
        <p14:creationId xmlns:p14="http://schemas.microsoft.com/office/powerpoint/2010/main" val="421559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xmlns="" id="{194B7887-13A4-4621-AA74-0150B4D3A8EE}"/>
              </a:ext>
            </a:extLst>
          </p:cNvPr>
          <p:cNvSpPr txBox="1"/>
          <p:nvPr/>
        </p:nvSpPr>
        <p:spPr>
          <a:xfrm>
            <a:off x="2647950" y="-266700"/>
            <a:ext cx="12992100" cy="1837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6000" b="1">
                <a:solidFill>
                  <a:srgbClr val="00425A"/>
                </a:solidFill>
                <a:latin typeface="Comic Sans MS" panose="030F0702030302020204" pitchFamily="66" charset="0"/>
              </a:rPr>
              <a:t>Work in pairs. Ask and answer.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570B47-5B72-4E24-B7EE-2C0408520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5202"/>
            <a:ext cx="18156007" cy="656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6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xmlns="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 dirty="0">
                <a:solidFill>
                  <a:srgbClr val="021C20"/>
                </a:solidFill>
                <a:latin typeface="Comic Sans MS" panose="030F0702030302020204" pitchFamily="66" charset="0"/>
              </a:rPr>
              <a:t>3</a:t>
            </a:r>
            <a:endParaRPr lang="en-US" sz="15800" dirty="0">
              <a:solidFill>
                <a:srgbClr val="021C2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652843" y="2138642"/>
            <a:ext cx="13635157" cy="2511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9600" dirty="0">
                <a:solidFill>
                  <a:srgbClr val="021C20"/>
                </a:solidFill>
                <a:latin typeface="Comic Sans MS" panose="030F0702030302020204" pitchFamily="66" charset="0"/>
              </a:rPr>
              <a:t>Let's talk.</a:t>
            </a:r>
          </a:p>
        </p:txBody>
      </p:sp>
    </p:spTree>
    <p:extLst>
      <p:ext uri="{BB962C8B-B14F-4D97-AF65-F5344CB8AC3E}">
        <p14:creationId xmlns:p14="http://schemas.microsoft.com/office/powerpoint/2010/main" val="185735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34E7B4-2A43-816F-9274-4E4BA130F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04" y="2019300"/>
            <a:ext cx="16695991" cy="6248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B045060-C673-8912-196A-87893BDCEC0C}"/>
              </a:ext>
            </a:extLst>
          </p:cNvPr>
          <p:cNvSpPr/>
          <p:nvPr/>
        </p:nvSpPr>
        <p:spPr>
          <a:xfrm>
            <a:off x="796004" y="6362700"/>
            <a:ext cx="4766596" cy="990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7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xmlns="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xmlns="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xmlns="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xmlns="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xmlns="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0" name="Picture 10">
            <a:extLst>
              <a:ext uri="{FF2B5EF4-FFF2-40B4-BE49-F238E27FC236}">
                <a16:creationId xmlns:a16="http://schemas.microsoft.com/office/drawing/2014/main" xmlns="" id="{98684449-BE3E-4E03-B576-A048329CB8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15938" y="-224884"/>
            <a:ext cx="2700794" cy="2700794"/>
          </a:xfrm>
          <a:prstGeom prst="rect">
            <a:avLst/>
          </a:prstGeom>
        </p:spPr>
      </p:pic>
      <p:sp>
        <p:nvSpPr>
          <p:cNvPr id="8" name="Freeform 19">
            <a:extLst>
              <a:ext uri="{FF2B5EF4-FFF2-40B4-BE49-F238E27FC236}">
                <a16:creationId xmlns:a16="http://schemas.microsoft.com/office/drawing/2014/main" xmlns="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xmlns="" id="{D0C1D65E-72D6-483C-B674-8B3125EFC6DD}"/>
              </a:ext>
            </a:extLst>
          </p:cNvPr>
          <p:cNvSpPr/>
          <p:nvPr/>
        </p:nvSpPr>
        <p:spPr>
          <a:xfrm flipH="1">
            <a:off x="15610932" y="5398978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xmlns="" id="{53BB9059-24D8-484C-B3C3-E346A777EC3E}"/>
              </a:ext>
            </a:extLst>
          </p:cNvPr>
          <p:cNvSpPr txBox="1"/>
          <p:nvPr/>
        </p:nvSpPr>
        <p:spPr>
          <a:xfrm>
            <a:off x="2494021" y="317857"/>
            <a:ext cx="12992100" cy="193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9600" b="1" dirty="0">
                <a:solidFill>
                  <a:srgbClr val="00425A"/>
                </a:solidFill>
                <a:latin typeface="Comic Sans MS" panose="030F0702030302020204" pitchFamily="66" charset="0"/>
              </a:rPr>
              <a:t>Table of contents</a:t>
            </a:r>
          </a:p>
        </p:txBody>
      </p:sp>
      <p:sp>
        <p:nvSpPr>
          <p:cNvPr id="77" name="Google Shape;4203;p35">
            <a:extLst>
              <a:ext uri="{FF2B5EF4-FFF2-40B4-BE49-F238E27FC236}">
                <a16:creationId xmlns:a16="http://schemas.microsoft.com/office/drawing/2014/main" xmlns="" id="{FD5C0FDB-AC76-4B0B-B072-88FFD9C1FCFF}"/>
              </a:ext>
            </a:extLst>
          </p:cNvPr>
          <p:cNvSpPr txBox="1">
            <a:spLocks/>
          </p:cNvSpPr>
          <p:nvPr/>
        </p:nvSpPr>
        <p:spPr>
          <a:xfrm>
            <a:off x="1832441" y="3904355"/>
            <a:ext cx="3668956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omic Sans MS" panose="030F0702030302020204" pitchFamily="66" charset="0"/>
              </a:rPr>
              <a:t>Warm-up and review</a:t>
            </a:r>
          </a:p>
        </p:txBody>
      </p:sp>
      <p:sp>
        <p:nvSpPr>
          <p:cNvPr id="79" name="Google Shape;4206;p35">
            <a:extLst>
              <a:ext uri="{FF2B5EF4-FFF2-40B4-BE49-F238E27FC236}">
                <a16:creationId xmlns:a16="http://schemas.microsoft.com/office/drawing/2014/main" xmlns="" id="{5471B125-8005-4328-9B67-B16E0A2C68D9}"/>
              </a:ext>
            </a:extLst>
          </p:cNvPr>
          <p:cNvSpPr txBox="1">
            <a:spLocks/>
          </p:cNvSpPr>
          <p:nvPr/>
        </p:nvSpPr>
        <p:spPr>
          <a:xfrm>
            <a:off x="6804665" y="3468934"/>
            <a:ext cx="5091000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81" name="Google Shape;4208;p35">
            <a:extLst>
              <a:ext uri="{FF2B5EF4-FFF2-40B4-BE49-F238E27FC236}">
                <a16:creationId xmlns:a16="http://schemas.microsoft.com/office/drawing/2014/main" xmlns="" id="{EFAAB10B-3527-4B89-BB2E-915618478A7A}"/>
              </a:ext>
            </a:extLst>
          </p:cNvPr>
          <p:cNvSpPr txBox="1">
            <a:spLocks/>
          </p:cNvSpPr>
          <p:nvPr/>
        </p:nvSpPr>
        <p:spPr>
          <a:xfrm>
            <a:off x="2512742" y="7123199"/>
            <a:ext cx="5091000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latin typeface="Comic Sans MS" panose="030F0702030302020204" pitchFamily="66" charset="0"/>
              </a:rPr>
              <a:t>Let's talk.</a:t>
            </a:r>
          </a:p>
        </p:txBody>
      </p:sp>
      <p:sp>
        <p:nvSpPr>
          <p:cNvPr id="82" name="Google Shape;4209;p35">
            <a:extLst>
              <a:ext uri="{FF2B5EF4-FFF2-40B4-BE49-F238E27FC236}">
                <a16:creationId xmlns:a16="http://schemas.microsoft.com/office/drawing/2014/main" xmlns="" id="{DBB9FE4D-11A9-4072-87AA-32772B477D6F}"/>
              </a:ext>
            </a:extLst>
          </p:cNvPr>
          <p:cNvSpPr txBox="1">
            <a:spLocks/>
          </p:cNvSpPr>
          <p:nvPr/>
        </p:nvSpPr>
        <p:spPr>
          <a:xfrm>
            <a:off x="10529644" y="7494838"/>
            <a:ext cx="4802313" cy="1243226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omic Sans MS" panose="030F0702030302020204" pitchFamily="66" charset="0"/>
              </a:rPr>
              <a:t>Fun corner and wrap-up</a:t>
            </a:r>
          </a:p>
        </p:txBody>
      </p:sp>
      <p:sp>
        <p:nvSpPr>
          <p:cNvPr id="84" name="Google Shape;4212;p35">
            <a:extLst>
              <a:ext uri="{FF2B5EF4-FFF2-40B4-BE49-F238E27FC236}">
                <a16:creationId xmlns:a16="http://schemas.microsoft.com/office/drawing/2014/main" xmlns="" id="{BB479BE3-D803-40D6-A455-E464002652F7}"/>
              </a:ext>
            </a:extLst>
          </p:cNvPr>
          <p:cNvSpPr txBox="1">
            <a:spLocks/>
          </p:cNvSpPr>
          <p:nvPr/>
        </p:nvSpPr>
        <p:spPr>
          <a:xfrm>
            <a:off x="12167926" y="3473662"/>
            <a:ext cx="4802313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85" name="Google Shape;4215;p35">
            <a:extLst>
              <a:ext uri="{FF2B5EF4-FFF2-40B4-BE49-F238E27FC236}">
                <a16:creationId xmlns:a16="http://schemas.microsoft.com/office/drawing/2014/main" xmlns="" id="{ADA83C55-3972-4FD5-B8EB-92AD1E599258}"/>
              </a:ext>
            </a:extLst>
          </p:cNvPr>
          <p:cNvSpPr txBox="1">
            <a:spLocks/>
          </p:cNvSpPr>
          <p:nvPr/>
        </p:nvSpPr>
        <p:spPr>
          <a:xfrm>
            <a:off x="2969615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86" name="Google Shape;4216;p35">
            <a:extLst>
              <a:ext uri="{FF2B5EF4-FFF2-40B4-BE49-F238E27FC236}">
                <a16:creationId xmlns:a16="http://schemas.microsoft.com/office/drawing/2014/main" xmlns="" id="{BA2704E1-3C4B-406D-82A1-B13AAD0DF021}"/>
              </a:ext>
            </a:extLst>
          </p:cNvPr>
          <p:cNvSpPr txBox="1">
            <a:spLocks/>
          </p:cNvSpPr>
          <p:nvPr/>
        </p:nvSpPr>
        <p:spPr>
          <a:xfrm>
            <a:off x="4040803" y="6568562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87" name="Google Shape;4217;p35">
            <a:extLst>
              <a:ext uri="{FF2B5EF4-FFF2-40B4-BE49-F238E27FC236}">
                <a16:creationId xmlns:a16="http://schemas.microsoft.com/office/drawing/2014/main" xmlns="" id="{D9F361BF-8B25-4312-BB4E-A7B17FA06D1D}"/>
              </a:ext>
            </a:extLst>
          </p:cNvPr>
          <p:cNvSpPr txBox="1">
            <a:spLocks/>
          </p:cNvSpPr>
          <p:nvPr/>
        </p:nvSpPr>
        <p:spPr>
          <a:xfrm>
            <a:off x="8332801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88" name="Google Shape;4218;p35">
            <a:extLst>
              <a:ext uri="{FF2B5EF4-FFF2-40B4-BE49-F238E27FC236}">
                <a16:creationId xmlns:a16="http://schemas.microsoft.com/office/drawing/2014/main" xmlns="" id="{2CA4074D-C56A-4D6F-9604-253E89B22AC2}"/>
              </a:ext>
            </a:extLst>
          </p:cNvPr>
          <p:cNvSpPr txBox="1">
            <a:spLocks/>
          </p:cNvSpPr>
          <p:nvPr/>
        </p:nvSpPr>
        <p:spPr>
          <a:xfrm>
            <a:off x="11961687" y="6568562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89" name="Google Shape;4219;p35">
            <a:extLst>
              <a:ext uri="{FF2B5EF4-FFF2-40B4-BE49-F238E27FC236}">
                <a16:creationId xmlns:a16="http://schemas.microsoft.com/office/drawing/2014/main" xmlns="" id="{A26D1287-8A6C-4AF6-9556-EA50B84ACD1E}"/>
              </a:ext>
            </a:extLst>
          </p:cNvPr>
          <p:cNvSpPr txBox="1">
            <a:spLocks/>
          </p:cNvSpPr>
          <p:nvPr/>
        </p:nvSpPr>
        <p:spPr>
          <a:xfrm>
            <a:off x="13695987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73186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Architecture and Buildings Clipart-city apartment building">
            <a:extLst>
              <a:ext uri="{FF2B5EF4-FFF2-40B4-BE49-F238E27FC236}">
                <a16:creationId xmlns:a16="http://schemas.microsoft.com/office/drawing/2014/main" xmlns="" id="{5D869AD1-D029-4636-B58A-1ECBBB3CC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0470" y="49432"/>
            <a:ext cx="6934915" cy="584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025BF13D-4760-453D-A83A-CFC832777C7E}"/>
              </a:ext>
            </a:extLst>
          </p:cNvPr>
          <p:cNvSpPr/>
          <p:nvPr/>
        </p:nvSpPr>
        <p:spPr>
          <a:xfrm>
            <a:off x="-829733" y="5825067"/>
            <a:ext cx="18457333" cy="3200400"/>
          </a:xfrm>
          <a:custGeom>
            <a:avLst/>
            <a:gdLst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10617200 w 18457333"/>
              <a:gd name="connsiteY2" fmla="*/ 3183466 h 3200400"/>
              <a:gd name="connsiteX3" fmla="*/ 18457333 w 18457333"/>
              <a:gd name="connsiteY3" fmla="*/ 3200400 h 3200400"/>
              <a:gd name="connsiteX4" fmla="*/ 18372666 w 18457333"/>
              <a:gd name="connsiteY4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631070 w 18457333"/>
              <a:gd name="connsiteY2" fmla="*/ 1594305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57333" h="3200400">
                <a:moveTo>
                  <a:pt x="0" y="16933"/>
                </a:moveTo>
                <a:lnTo>
                  <a:pt x="6654800" y="0"/>
                </a:lnTo>
                <a:cubicBezTo>
                  <a:pt x="7410012" y="465845"/>
                  <a:pt x="8061053" y="711772"/>
                  <a:pt x="8920437" y="1397536"/>
                </a:cubicBezTo>
                <a:cubicBezTo>
                  <a:pt x="10041610" y="2455833"/>
                  <a:pt x="10051612" y="2588156"/>
                  <a:pt x="10617200" y="3183466"/>
                </a:cubicBezTo>
                <a:lnTo>
                  <a:pt x="18457333" y="3200400"/>
                </a:lnTo>
                <a:lnTo>
                  <a:pt x="18372666" y="3200400"/>
                </a:ln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18">
            <a:extLst>
              <a:ext uri="{FF2B5EF4-FFF2-40B4-BE49-F238E27FC236}">
                <a16:creationId xmlns:a16="http://schemas.microsoft.com/office/drawing/2014/main" xmlns="" id="{19CB8FB8-FCCE-44D6-9A82-F7DA7C28CD34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xmlns="" id="{41432A2A-68A3-45D3-8DD2-82644ACED653}"/>
              </a:ext>
            </a:extLst>
          </p:cNvPr>
          <p:cNvSpPr/>
          <p:nvPr/>
        </p:nvSpPr>
        <p:spPr>
          <a:xfrm>
            <a:off x="5617633" y="531686"/>
            <a:ext cx="5562600" cy="2200188"/>
          </a:xfrm>
          <a:prstGeom prst="wedgeRoundRectCallout">
            <a:avLst>
              <a:gd name="adj1" fmla="val 33370"/>
              <a:gd name="adj2" fmla="val 7704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that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building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xmlns="" id="{4AD092B2-A28F-49FE-8315-C754B202795C}"/>
              </a:ext>
            </a:extLst>
          </p:cNvPr>
          <p:cNvSpPr/>
          <p:nvPr/>
        </p:nvSpPr>
        <p:spPr>
          <a:xfrm>
            <a:off x="12801600" y="500106"/>
            <a:ext cx="5562600" cy="2200188"/>
          </a:xfrm>
          <a:prstGeom prst="wedgeRoundRectCallout">
            <a:avLst>
              <a:gd name="adj1" fmla="val 311"/>
              <a:gd name="adj2" fmla="val 7949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pic>
        <p:nvPicPr>
          <p:cNvPr id="7174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xmlns="" id="{52CB05A5-44C8-48DA-B9C2-3D4F9B316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4859000" y="698059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90E4EF0A-9054-4903-BB8E-9EDAE2D5E325}"/>
              </a:ext>
            </a:extLst>
          </p:cNvPr>
          <p:cNvSpPr/>
          <p:nvPr/>
        </p:nvSpPr>
        <p:spPr>
          <a:xfrm>
            <a:off x="-1044611" y="7086600"/>
            <a:ext cx="18457333" cy="3200400"/>
          </a:xfrm>
          <a:custGeom>
            <a:avLst/>
            <a:gdLst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10617200 w 18457333"/>
              <a:gd name="connsiteY2" fmla="*/ 3183466 h 3200400"/>
              <a:gd name="connsiteX3" fmla="*/ 18457333 w 18457333"/>
              <a:gd name="connsiteY3" fmla="*/ 3200400 h 3200400"/>
              <a:gd name="connsiteX4" fmla="*/ 18372666 w 18457333"/>
              <a:gd name="connsiteY4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631070 w 18457333"/>
              <a:gd name="connsiteY2" fmla="*/ 1594305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57333" h="3200400">
                <a:moveTo>
                  <a:pt x="0" y="16933"/>
                </a:moveTo>
                <a:lnTo>
                  <a:pt x="6654800" y="0"/>
                </a:lnTo>
                <a:cubicBezTo>
                  <a:pt x="7410012" y="465845"/>
                  <a:pt x="8061053" y="711772"/>
                  <a:pt x="8920437" y="1397536"/>
                </a:cubicBezTo>
                <a:cubicBezTo>
                  <a:pt x="10041610" y="2455833"/>
                  <a:pt x="10051612" y="2588156"/>
                  <a:pt x="10617200" y="3183466"/>
                </a:cubicBezTo>
                <a:lnTo>
                  <a:pt x="18457333" y="3200400"/>
                </a:lnTo>
                <a:lnTo>
                  <a:pt x="18372666" y="3200400"/>
                </a:ln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1110884D-789D-47C8-A7FC-8B9DF9710729}"/>
              </a:ext>
            </a:extLst>
          </p:cNvPr>
          <p:cNvSpPr/>
          <p:nvPr/>
        </p:nvSpPr>
        <p:spPr>
          <a:xfrm>
            <a:off x="-980470" y="6388541"/>
            <a:ext cx="18457333" cy="3200400"/>
          </a:xfrm>
          <a:custGeom>
            <a:avLst/>
            <a:gdLst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10617200 w 18457333"/>
              <a:gd name="connsiteY2" fmla="*/ 3183466 h 3200400"/>
              <a:gd name="connsiteX3" fmla="*/ 18457333 w 18457333"/>
              <a:gd name="connsiteY3" fmla="*/ 3200400 h 3200400"/>
              <a:gd name="connsiteX4" fmla="*/ 18372666 w 18457333"/>
              <a:gd name="connsiteY4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631070 w 18457333"/>
              <a:gd name="connsiteY2" fmla="*/ 1594305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57333" h="3200400">
                <a:moveTo>
                  <a:pt x="0" y="16933"/>
                </a:moveTo>
                <a:lnTo>
                  <a:pt x="6654800" y="0"/>
                </a:lnTo>
                <a:cubicBezTo>
                  <a:pt x="7410012" y="465845"/>
                  <a:pt x="8061053" y="711772"/>
                  <a:pt x="8920437" y="1397536"/>
                </a:cubicBezTo>
                <a:cubicBezTo>
                  <a:pt x="10041610" y="2455833"/>
                  <a:pt x="10051612" y="2588156"/>
                  <a:pt x="10617200" y="3183466"/>
                </a:cubicBezTo>
                <a:lnTo>
                  <a:pt x="18457333" y="3200400"/>
                </a:lnTo>
                <a:lnTo>
                  <a:pt x="18372666" y="3200400"/>
                </a:lnTo>
              </a:path>
            </a:pathLst>
          </a:custGeom>
          <a:noFill/>
          <a:ln w="762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Boy And A Girl Talking To Each Other Stock Illustration - Download Image  Now - Child, Discussion, Talking - iStock">
            <a:extLst>
              <a:ext uri="{FF2B5EF4-FFF2-40B4-BE49-F238E27FC236}">
                <a16:creationId xmlns:a16="http://schemas.microsoft.com/office/drawing/2014/main" xmlns="" id="{297F0144-D0CE-B35D-3EFA-07308F891C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3" t="34046" r="11175" b="6840"/>
          <a:stretch/>
        </p:blipFill>
        <p:spPr bwMode="auto">
          <a:xfrm>
            <a:off x="9113520" y="3646035"/>
            <a:ext cx="7147295" cy="504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98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18">
            <a:extLst>
              <a:ext uri="{FF2B5EF4-FFF2-40B4-BE49-F238E27FC236}">
                <a16:creationId xmlns:a16="http://schemas.microsoft.com/office/drawing/2014/main" xmlns="" id="{19CB8FB8-FCCE-44D6-9A82-F7DA7C28CD34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pic>
        <p:nvPicPr>
          <p:cNvPr id="6" name="Graphic 5" descr="Home front yard">
            <a:extLst>
              <a:ext uri="{FF2B5EF4-FFF2-40B4-BE49-F238E27FC236}">
                <a16:creationId xmlns:a16="http://schemas.microsoft.com/office/drawing/2014/main" xmlns="" id="{CA0F8E1E-C257-4162-92A7-02C7CD711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4361948" y="1471986"/>
            <a:ext cx="13989278" cy="9486900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xmlns="" id="{6D0EA702-FE83-44D2-A02A-F6E03E7E8647}"/>
              </a:ext>
            </a:extLst>
          </p:cNvPr>
          <p:cNvSpPr/>
          <p:nvPr/>
        </p:nvSpPr>
        <p:spPr>
          <a:xfrm>
            <a:off x="8382000" y="325971"/>
            <a:ext cx="4648200" cy="2819400"/>
          </a:xfrm>
          <a:prstGeom prst="wedgeRoundRectCallout">
            <a:avLst>
              <a:gd name="adj1" fmla="val 11727"/>
              <a:gd name="adj2" fmla="val 7225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</a:t>
            </a:r>
            <a:r>
              <a:rPr lang="en-US" sz="6000" b="1">
                <a:solidFill>
                  <a:srgbClr val="FF0000"/>
                </a:solidFill>
                <a:latin typeface="Comic Sans MS" panose="030F0702030302020204" pitchFamily="66" charset="0"/>
              </a:rPr>
              <a:t>house</a:t>
            </a:r>
            <a:r>
              <a:rPr lang="en-US" sz="6000" b="1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BA8C7A54-9126-4439-BB90-606A5D18563D}"/>
              </a:ext>
            </a:extLst>
          </p:cNvPr>
          <p:cNvGrpSpPr/>
          <p:nvPr/>
        </p:nvGrpSpPr>
        <p:grpSpPr>
          <a:xfrm>
            <a:off x="13366439" y="492444"/>
            <a:ext cx="4371770" cy="2200188"/>
            <a:chOff x="13182599" y="325971"/>
            <a:chExt cx="4739451" cy="2200188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xmlns="" id="{C20AFC8A-5E32-4BD7-A27D-5109F806E8E2}"/>
                </a:ext>
              </a:extLst>
            </p:cNvPr>
            <p:cNvSpPr/>
            <p:nvPr/>
          </p:nvSpPr>
          <p:spPr>
            <a:xfrm>
              <a:off x="13182599" y="325971"/>
              <a:ext cx="4739451" cy="2200188"/>
            </a:xfrm>
            <a:prstGeom prst="wedgeRoundRectCallout">
              <a:avLst>
                <a:gd name="adj1" fmla="val 29352"/>
                <a:gd name="adj2" fmla="val 91962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r>
                <a:rPr lang="en-US" sz="6000" b="1">
                  <a:solidFill>
                    <a:schemeClr val="tx1"/>
                  </a:solidFill>
                  <a:latin typeface="Comic Sans MS" panose="030F0702030302020204" pitchFamily="66" charset="0"/>
                </a:rPr>
                <a:t>Yes, I do.</a:t>
              </a:r>
            </a:p>
          </p:txBody>
        </p:sp>
        <p:pic>
          <p:nvPicPr>
            <p:cNvPr id="8194" name="Picture 2" descr="Download Check Mark, Tick Mark, Check. Royalty-Free Vector Graphic - Pixabay">
              <a:extLst>
                <a:ext uri="{FF2B5EF4-FFF2-40B4-BE49-F238E27FC236}">
                  <a16:creationId xmlns:a16="http://schemas.microsoft.com/office/drawing/2014/main" xmlns="" id="{8B96C821-E6F1-421B-8267-299671AD00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9536" y="429243"/>
              <a:ext cx="1059709" cy="1039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87524CBD-8015-D700-82F6-BD3A7492C2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8584897" y="3035922"/>
            <a:ext cx="3720694" cy="664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978DE68D-DAC7-03A1-67AA-F7F054EB4A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14706600" y="3314699"/>
            <a:ext cx="3720694" cy="664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32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xmlns="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848916"/>
            <a:ext cx="2715929" cy="2203092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146888" y="6934076"/>
            <a:ext cx="2492912" cy="2203738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7200899"/>
            <a:ext cx="2207269" cy="1873023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201458" y="1996877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4"/>
          <p:cNvSpPr txBox="1"/>
          <p:nvPr/>
        </p:nvSpPr>
        <p:spPr>
          <a:xfrm>
            <a:off x="3239558" y="1561978"/>
            <a:ext cx="13358713" cy="2511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9600" dirty="0">
                <a:solidFill>
                  <a:srgbClr val="021C20"/>
                </a:solidFill>
                <a:latin typeface="Comic Sans MS" panose="030F0702030302020204" pitchFamily="66" charset="0"/>
              </a:rPr>
              <a:t>Fun corner and wrap-up</a:t>
            </a:r>
          </a:p>
        </p:txBody>
      </p:sp>
      <p:sp>
        <p:nvSpPr>
          <p:cNvPr id="17" name="Explosion 2 16"/>
          <p:cNvSpPr/>
          <p:nvPr/>
        </p:nvSpPr>
        <p:spPr>
          <a:xfrm>
            <a:off x="6511611" y="4312897"/>
            <a:ext cx="9270554" cy="2654240"/>
          </a:xfrm>
          <a:prstGeom prst="irregularSeal2">
            <a:avLst/>
          </a:prstGeom>
          <a:solidFill>
            <a:srgbClr val="FFD77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Lucky letter</a:t>
            </a:r>
          </a:p>
        </p:txBody>
      </p:sp>
    </p:spTree>
    <p:extLst>
      <p:ext uri="{BB962C8B-B14F-4D97-AF65-F5344CB8AC3E}">
        <p14:creationId xmlns:p14="http://schemas.microsoft.com/office/powerpoint/2010/main" val="41619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01D5D3C-70D1-4018-AB68-13184D7A680D}"/>
              </a:ext>
            </a:extLst>
          </p:cNvPr>
          <p:cNvGrpSpPr/>
          <p:nvPr/>
        </p:nvGrpSpPr>
        <p:grpSpPr>
          <a:xfrm>
            <a:off x="837131" y="2602934"/>
            <a:ext cx="2788244" cy="2555220"/>
            <a:chOff x="850675" y="284507"/>
            <a:chExt cx="1340230" cy="1228222"/>
          </a:xfrm>
        </p:grpSpPr>
        <p:pic>
          <p:nvPicPr>
            <p:cNvPr id="3" name="Picture 2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AFAB8B1A-5559-4AD5-B6EE-654B99169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087799F-1398-4411-A258-4A452821F7A9}"/>
                </a:ext>
              </a:extLst>
            </p:cNvPr>
            <p:cNvSpPr txBox="1"/>
            <p:nvPr/>
          </p:nvSpPr>
          <p:spPr>
            <a:xfrm>
              <a:off x="1310748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46662328-CD2C-4653-9DFB-4B9B2589D5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0153" b="76582"/>
          <a:stretch/>
        </p:blipFill>
        <p:spPr>
          <a:xfrm>
            <a:off x="1198269" y="2866460"/>
            <a:ext cx="2079334" cy="221346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2E20E4D-9DE2-4946-8411-218E744782B3}"/>
              </a:ext>
            </a:extLst>
          </p:cNvPr>
          <p:cNvGrpSpPr/>
          <p:nvPr/>
        </p:nvGrpSpPr>
        <p:grpSpPr>
          <a:xfrm>
            <a:off x="5593007" y="2502635"/>
            <a:ext cx="2788244" cy="2555220"/>
            <a:chOff x="850675" y="284507"/>
            <a:chExt cx="1340230" cy="1228222"/>
          </a:xfrm>
        </p:grpSpPr>
        <p:pic>
          <p:nvPicPr>
            <p:cNvPr id="7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1223AAE5-5C09-4750-B35F-A59515F47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8" name="TextBox 7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40040A08-14FD-4272-9588-F3A4DDA6C0D7}"/>
                </a:ext>
              </a:extLst>
            </p:cNvPr>
            <p:cNvSpPr txBox="1"/>
            <p:nvPr/>
          </p:nvSpPr>
          <p:spPr>
            <a:xfrm>
              <a:off x="1310748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800" b="1">
                  <a:solidFill>
                    <a:schemeClr val="bg1"/>
                  </a:solidFill>
                  <a:latin typeface="Comic Sans MS" panose="030F0702030302020204" pitchFamily="66" charset="0"/>
                </a:rPr>
                <a:t>2</a:t>
              </a:r>
              <a:endParaRPr lang="en-US" sz="88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1ED405D4-D5EB-4E4B-8A32-12B8448027C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578" t="-797" r="79575" b="77379"/>
          <a:stretch/>
        </p:blipFill>
        <p:spPr>
          <a:xfrm>
            <a:off x="5958493" y="2723782"/>
            <a:ext cx="2079334" cy="221346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C837411-D47C-49CD-B70B-2E8F1ABE50F3}"/>
              </a:ext>
            </a:extLst>
          </p:cNvPr>
          <p:cNvGrpSpPr/>
          <p:nvPr/>
        </p:nvGrpSpPr>
        <p:grpSpPr>
          <a:xfrm>
            <a:off x="10012498" y="2599470"/>
            <a:ext cx="2788244" cy="2555220"/>
            <a:chOff x="850675" y="284507"/>
            <a:chExt cx="1340230" cy="1228222"/>
          </a:xfrm>
        </p:grpSpPr>
        <p:pic>
          <p:nvPicPr>
            <p:cNvPr id="11" name="Picture 10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A3D9B0CE-488C-4DBD-9DEA-2D87BFBCB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12" name="TextBox 11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D4DDB4A7-F22D-42B8-A19E-C80B18ED3960}"/>
                </a:ext>
              </a:extLst>
            </p:cNvPr>
            <p:cNvSpPr txBox="1"/>
            <p:nvPr/>
          </p:nvSpPr>
          <p:spPr>
            <a:xfrm>
              <a:off x="1321056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xmlns="" id="{1570E09D-2EE3-4015-BED3-FECDCFBA43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307" t="-116" r="67846" b="76698"/>
          <a:stretch/>
        </p:blipFill>
        <p:spPr>
          <a:xfrm>
            <a:off x="10377984" y="2820617"/>
            <a:ext cx="2079334" cy="221346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0CCBBB9-FF8E-4147-8FAB-9719F585000C}"/>
              </a:ext>
            </a:extLst>
          </p:cNvPr>
          <p:cNvGrpSpPr/>
          <p:nvPr/>
        </p:nvGrpSpPr>
        <p:grpSpPr>
          <a:xfrm>
            <a:off x="14692812" y="2584771"/>
            <a:ext cx="2788244" cy="2555220"/>
            <a:chOff x="850675" y="284507"/>
            <a:chExt cx="1340230" cy="1228222"/>
          </a:xfrm>
        </p:grpSpPr>
        <p:pic>
          <p:nvPicPr>
            <p:cNvPr id="15" name="Picture 14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7CE0807B-F9FE-4C30-A287-E0A7A20E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16" name="TextBox 15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E9E156C0-FFFE-4F2F-82F5-2D7D901E162E}"/>
                </a:ext>
              </a:extLst>
            </p:cNvPr>
            <p:cNvSpPr txBox="1"/>
            <p:nvPr/>
          </p:nvSpPr>
          <p:spPr>
            <a:xfrm>
              <a:off x="1321056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pic>
        <p:nvPicPr>
          <p:cNvPr id="17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CF2404B-740B-4FA8-BF58-EC965FAA9E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551" t="-487" r="56602" b="77069"/>
          <a:stretch/>
        </p:blipFill>
        <p:spPr>
          <a:xfrm>
            <a:off x="15058298" y="2805918"/>
            <a:ext cx="2079334" cy="221346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B36ACCB8-8512-4D68-8437-918282074242}"/>
              </a:ext>
            </a:extLst>
          </p:cNvPr>
          <p:cNvGrpSpPr/>
          <p:nvPr/>
        </p:nvGrpSpPr>
        <p:grpSpPr>
          <a:xfrm>
            <a:off x="834500" y="6356764"/>
            <a:ext cx="2788244" cy="2555220"/>
            <a:chOff x="850675" y="284507"/>
            <a:chExt cx="1340230" cy="1228222"/>
          </a:xfrm>
        </p:grpSpPr>
        <p:pic>
          <p:nvPicPr>
            <p:cNvPr id="19" name="Picture 18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6C9BA7F8-22BC-4837-829B-11035B7A7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20" name="TextBox 19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3155C19F-D257-4E4D-A3CE-07D16F340B1C}"/>
                </a:ext>
              </a:extLst>
            </p:cNvPr>
            <p:cNvSpPr txBox="1"/>
            <p:nvPr/>
          </p:nvSpPr>
          <p:spPr>
            <a:xfrm>
              <a:off x="1321056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>
                  <a:solidFill>
                    <a:schemeClr val="bg1"/>
                  </a:solidFill>
                  <a:latin typeface="Comic Sans MS" panose="030F0702030302020204" pitchFamily="66" charset="0"/>
                </a:rPr>
                <a:t>3</a:t>
              </a:r>
              <a:endParaRPr lang="en-US" sz="88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21" name="Picture 20">
            <a:hlinkClick r:id="rId11" action="ppaction://hlinksldjump"/>
            <a:extLst>
              <a:ext uri="{FF2B5EF4-FFF2-40B4-BE49-F238E27FC236}">
                <a16:creationId xmlns:a16="http://schemas.microsoft.com/office/drawing/2014/main" xmlns="" id="{79E3FCF5-66EC-444E-97DC-C5BFCC25D3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077" t="349" r="45077" b="76233"/>
          <a:stretch/>
        </p:blipFill>
        <p:spPr>
          <a:xfrm>
            <a:off x="1180823" y="6577911"/>
            <a:ext cx="2079334" cy="221346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5292874-C412-4C58-9B0F-58E0D7ED3C29}"/>
              </a:ext>
            </a:extLst>
          </p:cNvPr>
          <p:cNvGrpSpPr/>
          <p:nvPr/>
        </p:nvGrpSpPr>
        <p:grpSpPr>
          <a:xfrm>
            <a:off x="5602733" y="6356764"/>
            <a:ext cx="2788244" cy="2555220"/>
            <a:chOff x="850675" y="284507"/>
            <a:chExt cx="1340230" cy="1228222"/>
          </a:xfrm>
        </p:grpSpPr>
        <p:pic>
          <p:nvPicPr>
            <p:cNvPr id="23" name="Picture 22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BF2B639B-0F79-45C9-BDDA-AFCDB8576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24" name="TextBox 23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9099341B-3890-49BE-B087-8C4E6C111094}"/>
                </a:ext>
              </a:extLst>
            </p:cNvPr>
            <p:cNvSpPr txBox="1"/>
            <p:nvPr/>
          </p:nvSpPr>
          <p:spPr>
            <a:xfrm>
              <a:off x="1321056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pic>
        <p:nvPicPr>
          <p:cNvPr id="25" name="Picture 24">
            <a:hlinkClick r:id="rId12" action="ppaction://hlinksldjump"/>
            <a:extLst>
              <a:ext uri="{FF2B5EF4-FFF2-40B4-BE49-F238E27FC236}">
                <a16:creationId xmlns:a16="http://schemas.microsoft.com/office/drawing/2014/main" xmlns="" id="{E0FBD1A1-ABD0-43F9-851E-B99959C568E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565" r="33588" b="76582"/>
          <a:stretch/>
        </p:blipFill>
        <p:spPr>
          <a:xfrm>
            <a:off x="5968219" y="6577911"/>
            <a:ext cx="2079334" cy="221346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E560DC96-CF9E-4F0C-B41A-7EC6B90F60DD}"/>
              </a:ext>
            </a:extLst>
          </p:cNvPr>
          <p:cNvGrpSpPr/>
          <p:nvPr/>
        </p:nvGrpSpPr>
        <p:grpSpPr>
          <a:xfrm>
            <a:off x="10031248" y="6347972"/>
            <a:ext cx="2788244" cy="2555220"/>
            <a:chOff x="850675" y="284507"/>
            <a:chExt cx="1340230" cy="1228222"/>
          </a:xfrm>
        </p:grpSpPr>
        <p:pic>
          <p:nvPicPr>
            <p:cNvPr id="27" name="Picture 26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D5ECEE96-ACE3-4597-BD59-C8F61EB0B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28" name="TextBox 27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5266647C-1B6E-4EA1-8802-86226562DA12}"/>
                </a:ext>
              </a:extLst>
            </p:cNvPr>
            <p:cNvSpPr txBox="1"/>
            <p:nvPr/>
          </p:nvSpPr>
          <p:spPr>
            <a:xfrm>
              <a:off x="1258646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pic>
        <p:nvPicPr>
          <p:cNvPr id="29" name="Picture 28">
            <a:hlinkClick r:id="rId13" action="ppaction://hlinksldjump"/>
            <a:extLst>
              <a:ext uri="{FF2B5EF4-FFF2-40B4-BE49-F238E27FC236}">
                <a16:creationId xmlns:a16="http://schemas.microsoft.com/office/drawing/2014/main" xmlns="" id="{7A9D08DB-4D2E-4C73-AF7D-97F661449C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379" r="21774" b="76582"/>
          <a:stretch/>
        </p:blipFill>
        <p:spPr>
          <a:xfrm>
            <a:off x="10396734" y="6569119"/>
            <a:ext cx="2079334" cy="2213467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60A25997-646F-4881-858E-D67FAAC71560}"/>
              </a:ext>
            </a:extLst>
          </p:cNvPr>
          <p:cNvGrpSpPr/>
          <p:nvPr/>
        </p:nvGrpSpPr>
        <p:grpSpPr>
          <a:xfrm>
            <a:off x="14701059" y="6374348"/>
            <a:ext cx="2788244" cy="2555220"/>
            <a:chOff x="850675" y="284507"/>
            <a:chExt cx="1340230" cy="1228222"/>
          </a:xfrm>
        </p:grpSpPr>
        <p:pic>
          <p:nvPicPr>
            <p:cNvPr id="31" name="Picture 30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79E454E3-EA1F-47F0-B2C3-912A0440B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32" name="TextBox 31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3E561B86-C738-42AB-8C6D-49FE17E0664F}"/>
                </a:ext>
              </a:extLst>
            </p:cNvPr>
            <p:cNvSpPr txBox="1"/>
            <p:nvPr/>
          </p:nvSpPr>
          <p:spPr>
            <a:xfrm>
              <a:off x="1344411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</p:grpSp>
      <p:pic>
        <p:nvPicPr>
          <p:cNvPr id="33" name="Picture 32">
            <a:hlinkClick r:id="rId14" action="ppaction://hlinksldjump"/>
            <a:extLst>
              <a:ext uri="{FF2B5EF4-FFF2-40B4-BE49-F238E27FC236}">
                <a16:creationId xmlns:a16="http://schemas.microsoft.com/office/drawing/2014/main" xmlns="" id="{256F635F-B075-4A83-B23D-C794B3C40F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9965" r="10188" b="76582"/>
          <a:stretch/>
        </p:blipFill>
        <p:spPr>
          <a:xfrm>
            <a:off x="15094045" y="6595495"/>
            <a:ext cx="2079334" cy="221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3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4C58DDEE-3F3A-FF02-8289-7CDBD865210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A2777E3-7774-C756-FAEA-E16EA8B66576}"/>
              </a:ext>
            </a:extLst>
          </p:cNvPr>
          <p:cNvGrpSpPr/>
          <p:nvPr/>
        </p:nvGrpSpPr>
        <p:grpSpPr>
          <a:xfrm>
            <a:off x="4334093" y="3382566"/>
            <a:ext cx="3495120" cy="3521868"/>
            <a:chOff x="9138965" y="2255044"/>
            <a:chExt cx="2330080" cy="2347912"/>
          </a:xfrm>
        </p:grpSpPr>
        <p:pic>
          <p:nvPicPr>
            <p:cNvPr id="7" name="Picture 6">
              <a:hlinkClick r:id="rId6" action="ppaction://hlinksldjump"/>
              <a:extLst>
                <a:ext uri="{FF2B5EF4-FFF2-40B4-BE49-F238E27FC236}">
                  <a16:creationId xmlns:a16="http://schemas.microsoft.com/office/drawing/2014/main" xmlns="" id="{72779C2D-B9EC-AD94-7D7A-544BA7801D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1078" t="-926" r="-774" b="20411"/>
            <a:stretch/>
          </p:blipFill>
          <p:spPr>
            <a:xfrm>
              <a:off x="9138965" y="2255044"/>
              <a:ext cx="2330080" cy="2347912"/>
            </a:xfrm>
            <a:prstGeom prst="rect">
              <a:avLst/>
            </a:prstGeom>
          </p:spPr>
        </p:pic>
        <p:sp>
          <p:nvSpPr>
            <p:cNvPr id="8" name="TextBox 7">
              <a:hlinkClick r:id="rId6" action="ppaction://hlinksldjump"/>
              <a:extLst>
                <a:ext uri="{FF2B5EF4-FFF2-40B4-BE49-F238E27FC236}">
                  <a16:creationId xmlns:a16="http://schemas.microsoft.com/office/drawing/2014/main" xmlns="" id="{3A6A3BF6-E839-3DFC-D6BF-861E20FA73F0}"/>
                </a:ext>
              </a:extLst>
            </p:cNvPr>
            <p:cNvSpPr txBox="1"/>
            <p:nvPr/>
          </p:nvSpPr>
          <p:spPr>
            <a:xfrm>
              <a:off x="9857958" y="2265011"/>
              <a:ext cx="836022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Boys</a:t>
              </a:r>
              <a:endParaRPr lang="en-US" sz="4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E1D7F8D-1B70-1FD7-04F0-A53411F0D742}"/>
              </a:ext>
            </a:extLst>
          </p:cNvPr>
          <p:cNvGrpSpPr/>
          <p:nvPr/>
        </p:nvGrpSpPr>
        <p:grpSpPr>
          <a:xfrm>
            <a:off x="3992868" y="4233"/>
            <a:ext cx="4617734" cy="1863600"/>
            <a:chOff x="3559168" y="45299"/>
            <a:chExt cx="3078489" cy="1242400"/>
          </a:xfrm>
        </p:grpSpPr>
        <p:pic>
          <p:nvPicPr>
            <p:cNvPr id="20" name="Picture 19">
              <a:hlinkClick r:id="rId6" action="ppaction://hlinksldjump"/>
              <a:extLst>
                <a:ext uri="{FF2B5EF4-FFF2-40B4-BE49-F238E27FC236}">
                  <a16:creationId xmlns:a16="http://schemas.microsoft.com/office/drawing/2014/main" xmlns="" id="{23996CCC-061C-A470-07BB-D4EE145A6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64813" y="45299"/>
              <a:ext cx="2969638" cy="1242400"/>
            </a:xfrm>
            <a:prstGeom prst="rect">
              <a:avLst/>
            </a:prstGeom>
          </p:spPr>
        </p:pic>
        <p:sp>
          <p:nvSpPr>
            <p:cNvPr id="21" name="TextBox 20">
              <a:hlinkClick r:id="rId6" action="ppaction://hlinksldjump"/>
              <a:extLst>
                <a:ext uri="{FF2B5EF4-FFF2-40B4-BE49-F238E27FC236}">
                  <a16:creationId xmlns:a16="http://schemas.microsoft.com/office/drawing/2014/main" xmlns="" id="{1D8F1DBF-F8B5-ED41-1AF3-678F4F5DEA9D}"/>
                </a:ext>
              </a:extLst>
            </p:cNvPr>
            <p:cNvSpPr txBox="1"/>
            <p:nvPr/>
          </p:nvSpPr>
          <p:spPr>
            <a:xfrm>
              <a:off x="3559168" y="280401"/>
              <a:ext cx="30784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SCOREBOARD</a:t>
              </a:r>
            </a:p>
          </p:txBody>
        </p:sp>
      </p:grpSp>
      <p:sp>
        <p:nvSpPr>
          <p:cNvPr id="33" name="0">
            <a:extLst>
              <a:ext uri="{FF2B5EF4-FFF2-40B4-BE49-F238E27FC236}">
                <a16:creationId xmlns:a16="http://schemas.microsoft.com/office/drawing/2014/main" xmlns="" id="{2AB91C6E-871D-340A-06B1-B3389D826EF2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0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34" name="1">
            <a:extLst>
              <a:ext uri="{FF2B5EF4-FFF2-40B4-BE49-F238E27FC236}">
                <a16:creationId xmlns:a16="http://schemas.microsoft.com/office/drawing/2014/main" xmlns="" id="{BFA153B7-DD22-1809-03E6-11DEF4167CAB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1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35" name="2">
            <a:extLst>
              <a:ext uri="{FF2B5EF4-FFF2-40B4-BE49-F238E27FC236}">
                <a16:creationId xmlns:a16="http://schemas.microsoft.com/office/drawing/2014/main" xmlns="" id="{40840733-C782-75F6-1D0D-0821EEDF8C1C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2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36" name="3">
            <a:extLst>
              <a:ext uri="{FF2B5EF4-FFF2-40B4-BE49-F238E27FC236}">
                <a16:creationId xmlns:a16="http://schemas.microsoft.com/office/drawing/2014/main" xmlns="" id="{A48CAA8F-C4FE-CD8B-3148-A638CC3EE509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3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37" name="4">
            <a:extLst>
              <a:ext uri="{FF2B5EF4-FFF2-40B4-BE49-F238E27FC236}">
                <a16:creationId xmlns:a16="http://schemas.microsoft.com/office/drawing/2014/main" xmlns="" id="{2A987E2E-A025-8CE8-A912-BF224B37CB67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4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38" name="5">
            <a:extLst>
              <a:ext uri="{FF2B5EF4-FFF2-40B4-BE49-F238E27FC236}">
                <a16:creationId xmlns:a16="http://schemas.microsoft.com/office/drawing/2014/main" xmlns="" id="{7E1CDCB6-8CAA-54D0-AFEE-7ACC1AB712E0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5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39" name="6">
            <a:extLst>
              <a:ext uri="{FF2B5EF4-FFF2-40B4-BE49-F238E27FC236}">
                <a16:creationId xmlns:a16="http://schemas.microsoft.com/office/drawing/2014/main" xmlns="" id="{456D924D-70E3-387F-B4C2-EC5788E7FFA3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6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40" name="7">
            <a:extLst>
              <a:ext uri="{FF2B5EF4-FFF2-40B4-BE49-F238E27FC236}">
                <a16:creationId xmlns:a16="http://schemas.microsoft.com/office/drawing/2014/main" xmlns="" id="{7398A47E-D015-B876-ABE0-E9FA9D63C04A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7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41" name="8">
            <a:extLst>
              <a:ext uri="{FF2B5EF4-FFF2-40B4-BE49-F238E27FC236}">
                <a16:creationId xmlns:a16="http://schemas.microsoft.com/office/drawing/2014/main" xmlns="" id="{53BDC923-59E9-3CC1-C18D-80895DB63D48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8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42" name="9">
            <a:extLst>
              <a:ext uri="{FF2B5EF4-FFF2-40B4-BE49-F238E27FC236}">
                <a16:creationId xmlns:a16="http://schemas.microsoft.com/office/drawing/2014/main" xmlns="" id="{AA71CDB9-A291-8237-EAAF-E427CDE83720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9</a:t>
            </a:r>
            <a:endParaRPr lang="en-US" sz="13200" b="1" dirty="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7AEF0FF-D84B-D95C-3C0F-DA71D837D2A3}"/>
              </a:ext>
            </a:extLst>
          </p:cNvPr>
          <p:cNvGrpSpPr/>
          <p:nvPr/>
        </p:nvGrpSpPr>
        <p:grpSpPr>
          <a:xfrm>
            <a:off x="11004214" y="3452301"/>
            <a:ext cx="3495120" cy="3570281"/>
            <a:chOff x="9138965" y="2222769"/>
            <a:chExt cx="2330080" cy="2380187"/>
          </a:xfrm>
        </p:grpSpPr>
        <p:pic>
          <p:nvPicPr>
            <p:cNvPr id="3" name="Picture 2">
              <a:hlinkClick r:id="rId6" action="ppaction://hlinksldjump"/>
              <a:extLst>
                <a:ext uri="{FF2B5EF4-FFF2-40B4-BE49-F238E27FC236}">
                  <a16:creationId xmlns:a16="http://schemas.microsoft.com/office/drawing/2014/main" xmlns="" id="{200A79CE-530F-21B6-8A46-F32736DFC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1078" t="-926" r="-774" b="20411"/>
            <a:stretch/>
          </p:blipFill>
          <p:spPr>
            <a:xfrm>
              <a:off x="9138965" y="2255044"/>
              <a:ext cx="2330080" cy="2347912"/>
            </a:xfrm>
            <a:prstGeom prst="rect">
              <a:avLst/>
            </a:prstGeom>
          </p:spPr>
        </p:pic>
        <p:sp>
          <p:nvSpPr>
            <p:cNvPr id="4" name="TextBox 3">
              <a:hlinkClick r:id="rId6" action="ppaction://hlinksldjump"/>
              <a:extLst>
                <a:ext uri="{FF2B5EF4-FFF2-40B4-BE49-F238E27FC236}">
                  <a16:creationId xmlns:a16="http://schemas.microsoft.com/office/drawing/2014/main" xmlns="" id="{B998726A-BD77-F70B-40A9-99435CBFE6F7}"/>
                </a:ext>
              </a:extLst>
            </p:cNvPr>
            <p:cNvSpPr txBox="1"/>
            <p:nvPr/>
          </p:nvSpPr>
          <p:spPr>
            <a:xfrm>
              <a:off x="9851314" y="2222769"/>
              <a:ext cx="950261" cy="51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Girls</a:t>
              </a:r>
              <a:endParaRPr lang="en-US" sz="44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0" name="0">
            <a:extLst>
              <a:ext uri="{FF2B5EF4-FFF2-40B4-BE49-F238E27FC236}">
                <a16:creationId xmlns:a16="http://schemas.microsoft.com/office/drawing/2014/main" xmlns="" id="{09703C94-7A41-A6AF-4401-9107E74E1767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0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1" name="1">
            <a:extLst>
              <a:ext uri="{FF2B5EF4-FFF2-40B4-BE49-F238E27FC236}">
                <a16:creationId xmlns:a16="http://schemas.microsoft.com/office/drawing/2014/main" xmlns="" id="{5A6A75C0-9EFF-9F41-8160-8F48BC89AC0E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1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xmlns="" id="{99CA4957-CBCD-CF92-1E9A-1305338D50DF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2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xmlns="" id="{AC7DE92B-07A1-E98B-7F77-625203627109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3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4" name="4">
            <a:extLst>
              <a:ext uri="{FF2B5EF4-FFF2-40B4-BE49-F238E27FC236}">
                <a16:creationId xmlns:a16="http://schemas.microsoft.com/office/drawing/2014/main" xmlns="" id="{BC8710FA-F581-F8A5-A95D-003D6BF6984F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4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5" name="5">
            <a:extLst>
              <a:ext uri="{FF2B5EF4-FFF2-40B4-BE49-F238E27FC236}">
                <a16:creationId xmlns:a16="http://schemas.microsoft.com/office/drawing/2014/main" xmlns="" id="{41740AFC-CB51-6E27-CCBE-FC7256D81003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5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6" name="6">
            <a:extLst>
              <a:ext uri="{FF2B5EF4-FFF2-40B4-BE49-F238E27FC236}">
                <a16:creationId xmlns:a16="http://schemas.microsoft.com/office/drawing/2014/main" xmlns="" id="{AFF96944-68C1-1768-E7CD-59C72CF79CBB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6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7" name="7">
            <a:extLst>
              <a:ext uri="{FF2B5EF4-FFF2-40B4-BE49-F238E27FC236}">
                <a16:creationId xmlns:a16="http://schemas.microsoft.com/office/drawing/2014/main" xmlns="" id="{B371253B-9661-798A-66BF-E48DE12A258A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7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8" name="8">
            <a:extLst>
              <a:ext uri="{FF2B5EF4-FFF2-40B4-BE49-F238E27FC236}">
                <a16:creationId xmlns:a16="http://schemas.microsoft.com/office/drawing/2014/main" xmlns="" id="{57B1F71E-2C70-D8DC-C865-C21FF91782BB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8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9" name="9">
            <a:extLst>
              <a:ext uri="{FF2B5EF4-FFF2-40B4-BE49-F238E27FC236}">
                <a16:creationId xmlns:a16="http://schemas.microsoft.com/office/drawing/2014/main" xmlns="" id="{A7D29911-218A-CAF2-E836-8B8352869F13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>
                <a:solidFill>
                  <a:schemeClr val="bg1"/>
                </a:solidFill>
              </a:rPr>
              <a:t>9</a:t>
            </a:r>
            <a:endParaRPr lang="en-US" sz="132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Arrow Decorative Wooden Signage PNG Free Download And ...">
            <a:extLst>
              <a:ext uri="{FF2B5EF4-FFF2-40B4-BE49-F238E27FC236}">
                <a16:creationId xmlns:a16="http://schemas.microsoft.com/office/drawing/2014/main" xmlns="" id="{BFC86A4A-9525-4145-A6D7-15A648DAD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000" r="90000">
                        <a14:foregroundMark x1="9000" y1="24833" x2="9000" y2="2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4266" y="6150211"/>
            <a:ext cx="5009161" cy="500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hlinkClick r:id="rId4" action="ppaction://hlinksldjump"/>
            <a:extLst>
              <a:ext uri="{FF2B5EF4-FFF2-40B4-BE49-F238E27FC236}">
                <a16:creationId xmlns:a16="http://schemas.microsoft.com/office/drawing/2014/main" xmlns="" id="{4193F5F1-E16B-4A87-A48E-CBAE5E57E65D}"/>
              </a:ext>
            </a:extLst>
          </p:cNvPr>
          <p:cNvSpPr txBox="1"/>
          <p:nvPr/>
        </p:nvSpPr>
        <p:spPr>
          <a:xfrm>
            <a:off x="14499334" y="7373999"/>
            <a:ext cx="34531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Comic Sans MS" panose="030F0702030302020204" pitchFamily="66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17453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ouses Clipart Images - Free Download on Freepik">
            <a:extLst>
              <a:ext uri="{FF2B5EF4-FFF2-40B4-BE49-F238E27FC236}">
                <a16:creationId xmlns:a16="http://schemas.microsoft.com/office/drawing/2014/main" xmlns="" id="{318505FD-CB04-4CED-BC9D-813A19CB3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96440"/>
            <a:ext cx="9755434" cy="829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Young Girl Pointing Clipart: Aiming for Excellence and Aspiration">
            <a:extLst>
              <a:ext uri="{FF2B5EF4-FFF2-40B4-BE49-F238E27FC236}">
                <a16:creationId xmlns:a16="http://schemas.microsoft.com/office/drawing/2014/main" xmlns="" id="{7EDFA32E-AFDA-4E9C-BBFB-B0C32A09E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50" b="94125" l="9937" r="90486">
                        <a14:foregroundMark x1="45877" y1="7750" x2="45877" y2="7750"/>
                        <a14:foregroundMark x1="55391" y1="90500" x2="55391" y2="90500"/>
                        <a14:foregroundMark x1="52008" y1="82125" x2="52008" y2="82125"/>
                        <a14:foregroundMark x1="26216" y1="94125" x2="26216" y2="94125"/>
                        <a14:foregroundMark x1="23679" y1="87750" x2="23679" y2="87750"/>
                        <a14:foregroundMark x1="41226" y1="19125" x2="41226" y2="19125"/>
                        <a14:foregroundMark x1="44186" y1="19875" x2="46300" y2="22125"/>
                        <a14:foregroundMark x1="56871" y1="19125" x2="60888" y2="22750"/>
                        <a14:foregroundMark x1="27696" y1="89250" x2="31290" y2="79750"/>
                        <a14:foregroundMark x1="90486" y1="18750" x2="90486" y2="18750"/>
                        <a14:foregroundMark x1="86469" y1="13125" x2="86469" y2="13125"/>
                        <a14:foregroundMark x1="74419" y1="38250" x2="74419" y2="3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517" y="5647741"/>
            <a:ext cx="2899765" cy="490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1646B1-2009-49E4-BAEA-807AF310E2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73" b="94599" l="9561" r="89406">
                        <a14:foregroundMark x1="47804" y1="6481" x2="47804" y2="6481"/>
                        <a14:foregroundMark x1="57364" y1="86111" x2="57364" y2="86111"/>
                        <a14:foregroundMark x1="63307" y1="92901" x2="63307" y2="92901"/>
                        <a14:foregroundMark x1="34625" y1="89815" x2="34625" y2="89815"/>
                        <a14:foregroundMark x1="27649" y1="94599" x2="27649" y2="945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07317" y="5156200"/>
            <a:ext cx="3124200" cy="5231218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A0F8427-2F15-44C0-A163-02E873BA1725}"/>
              </a:ext>
            </a:extLst>
          </p:cNvPr>
          <p:cNvSpPr/>
          <p:nvPr/>
        </p:nvSpPr>
        <p:spPr>
          <a:xfrm>
            <a:off x="304800" y="2324100"/>
            <a:ext cx="4875884" cy="2819400"/>
          </a:xfrm>
          <a:prstGeom prst="wedgeRoundRectCallout">
            <a:avLst>
              <a:gd name="adj1" fmla="val 22143"/>
              <a:gd name="adj2" fmla="val 6892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house?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33006884-7469-455B-B5FC-EA63B007C8B8}"/>
              </a:ext>
            </a:extLst>
          </p:cNvPr>
          <p:cNvSpPr/>
          <p:nvPr/>
        </p:nvSpPr>
        <p:spPr>
          <a:xfrm>
            <a:off x="13383746" y="2476226"/>
            <a:ext cx="4371770" cy="2200188"/>
          </a:xfrm>
          <a:prstGeom prst="wedgeRoundRectCallout">
            <a:avLst>
              <a:gd name="adj1" fmla="val 4682"/>
              <a:gd name="adj2" fmla="val 9196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pic>
        <p:nvPicPr>
          <p:cNvPr id="11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xmlns="" id="{EC3D75DF-E8F4-4656-9402-22A80CFE6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539" y="2579498"/>
            <a:ext cx="977498" cy="103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Return 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xmlns="" id="{369800B4-23C6-4661-B389-DB3CC1FD68B6}"/>
              </a:ext>
            </a:extLst>
          </p:cNvPr>
          <p:cNvSpPr/>
          <p:nvPr/>
        </p:nvSpPr>
        <p:spPr>
          <a:xfrm>
            <a:off x="164592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69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rizontal Road (Top) Clip Art Free PNG Image｜Illustoon">
            <a:extLst>
              <a:ext uri="{FF2B5EF4-FFF2-40B4-BE49-F238E27FC236}">
                <a16:creationId xmlns:a16="http://schemas.microsoft.com/office/drawing/2014/main" xmlns="" id="{5347F523-3F9A-4EAA-BCCC-5E9440D1CA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b="37500"/>
          <a:stretch/>
        </p:blipFill>
        <p:spPr bwMode="auto">
          <a:xfrm>
            <a:off x="0" y="4208390"/>
            <a:ext cx="1828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18">
            <a:extLst>
              <a:ext uri="{FF2B5EF4-FFF2-40B4-BE49-F238E27FC236}">
                <a16:creationId xmlns:a16="http://schemas.microsoft.com/office/drawing/2014/main" xmlns="" id="{3C5DD68D-3695-4399-8A1A-0A67DED6954D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28CA4F4C-6798-49A1-9F71-98016CC946D2}"/>
              </a:ext>
            </a:extLst>
          </p:cNvPr>
          <p:cNvSpPr/>
          <p:nvPr/>
        </p:nvSpPr>
        <p:spPr>
          <a:xfrm>
            <a:off x="14498155" y="1563677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xmlns="" id="{1219D495-8767-43F8-85E0-E2A0ADF5DA27}"/>
              </a:ext>
            </a:extLst>
          </p:cNvPr>
          <p:cNvSpPr/>
          <p:nvPr/>
        </p:nvSpPr>
        <p:spPr>
          <a:xfrm>
            <a:off x="8836669" y="1256636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xmlns="" id="{E40BF326-00CF-4316-87FD-173EA679185A}"/>
              </a:ext>
            </a:extLst>
          </p:cNvPr>
          <p:cNvSpPr/>
          <p:nvPr/>
        </p:nvSpPr>
        <p:spPr>
          <a:xfrm>
            <a:off x="11643003" y="1616611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BCF08FBE-38CB-4707-9438-DB49E0617F65}"/>
              </a:ext>
            </a:extLst>
          </p:cNvPr>
          <p:cNvSpPr/>
          <p:nvPr/>
        </p:nvSpPr>
        <p:spPr>
          <a:xfrm>
            <a:off x="4896406" y="559991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xmlns="" id="{B48FCF3B-A13A-4D72-86E5-5500B538FD86}"/>
              </a:ext>
            </a:extLst>
          </p:cNvPr>
          <p:cNvSpPr/>
          <p:nvPr/>
        </p:nvSpPr>
        <p:spPr>
          <a:xfrm>
            <a:off x="17810536" y="987623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xmlns="" id="{4E3B9FD4-A627-4623-ACE4-D790C090E4A9}"/>
              </a:ext>
            </a:extLst>
          </p:cNvPr>
          <p:cNvSpPr/>
          <p:nvPr/>
        </p:nvSpPr>
        <p:spPr>
          <a:xfrm>
            <a:off x="6629400" y="1333500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2" name="Picture 4" descr="Premium Vector | A girl pointing with her finger at the viewer.">
            <a:extLst>
              <a:ext uri="{FF2B5EF4-FFF2-40B4-BE49-F238E27FC236}">
                <a16:creationId xmlns:a16="http://schemas.microsoft.com/office/drawing/2014/main" xmlns="" id="{C672502B-0A2A-4E37-BADE-5204A5318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55" b="97604" l="9353" r="97842">
                        <a14:foregroundMark x1="24460" y1="3355" x2="24640" y2="13259"/>
                        <a14:foregroundMark x1="40647" y1="24121" x2="46043" y2="32907"/>
                        <a14:foregroundMark x1="46043" y1="32907" x2="46043" y2="33067"/>
                        <a14:foregroundMark x1="56475" y1="22364" x2="46583" y2="38339"/>
                        <a14:foregroundMark x1="52158" y1="34984" x2="50899" y2="42013"/>
                        <a14:foregroundMark x1="54137" y1="19649" x2="56835" y2="35144"/>
                        <a14:foregroundMark x1="39748" y1="23482" x2="47662" y2="31470"/>
                        <a14:foregroundMark x1="46583" y1="25080" x2="45144" y2="35942"/>
                        <a14:foregroundMark x1="62410" y1="46805" x2="62410" y2="46805"/>
                        <a14:foregroundMark x1="41906" y1="45847" x2="41906" y2="45847"/>
                        <a14:foregroundMark x1="41906" y1="45847" x2="44065" y2="52396"/>
                        <a14:foregroundMark x1="31835" y1="57508" x2="35072" y2="65335"/>
                        <a14:foregroundMark x1="47662" y1="74441" x2="49281" y2="84505"/>
                        <a14:foregroundMark x1="49281" y1="84505" x2="49281" y2="84505"/>
                        <a14:foregroundMark x1="48022" y1="74920" x2="43705" y2="89457"/>
                        <a14:foregroundMark x1="43705" y1="89457" x2="43705" y2="89457"/>
                        <a14:foregroundMark x1="42266" y1="74121" x2="39568" y2="90256"/>
                        <a14:foregroundMark x1="28058" y1="85304" x2="35971" y2="92013"/>
                        <a14:foregroundMark x1="35971" y1="92013" x2="42086" y2="94888"/>
                        <a14:foregroundMark x1="51978" y1="85463" x2="48921" y2="97444"/>
                        <a14:foregroundMark x1="48921" y1="97444" x2="48381" y2="97604"/>
                        <a14:foregroundMark x1="61331" y1="49201" x2="61151" y2="53834"/>
                        <a14:foregroundMark x1="48741" y1="43770" x2="45683" y2="53035"/>
                        <a14:foregroundMark x1="62230" y1="44888" x2="62230" y2="51278"/>
                        <a14:foregroundMark x1="49281" y1="44569" x2="52698" y2="49361"/>
                        <a14:foregroundMark x1="52698" y1="74441" x2="54676" y2="80831"/>
                        <a14:foregroundMark x1="91007" y1="34824" x2="91007" y2="34824"/>
                        <a14:foregroundMark x1="96403" y1="29393" x2="96403" y2="29393"/>
                        <a14:foregroundMark x1="97842" y1="28115" x2="97842" y2="28115"/>
                        <a14:backgroundMark x1="19245" y1="39297" x2="12230" y2="65974"/>
                        <a14:backgroundMark x1="73741" y1="56869" x2="69065" y2="90096"/>
                        <a14:backgroundMark x1="68345" y1="24760" x2="73561" y2="32268"/>
                        <a14:backgroundMark x1="76439" y1="50479" x2="81115" y2="80831"/>
                        <a14:backgroundMark x1="64568" y1="61502" x2="68525" y2="80351"/>
                        <a14:backgroundMark x1="82374" y1="50160" x2="67626" y2="60863"/>
                        <a14:backgroundMark x1="67626" y1="60863" x2="63669" y2="69808"/>
                        <a14:backgroundMark x1="63669" y1="69808" x2="69245" y2="87220"/>
                        <a14:backgroundMark x1="16367" y1="33067" x2="21583" y2="46006"/>
                        <a14:backgroundMark x1="21583" y1="46006" x2="17986" y2="57508"/>
                        <a14:backgroundMark x1="17986" y1="57508" x2="18345" y2="70767"/>
                        <a14:backgroundMark x1="18345" y1="70767" x2="15468" y2="7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5676900"/>
            <a:ext cx="441607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Pointing To Yourself Clipart">
            <a:extLst>
              <a:ext uri="{FF2B5EF4-FFF2-40B4-BE49-F238E27FC236}">
                <a16:creationId xmlns:a16="http://schemas.microsoft.com/office/drawing/2014/main" xmlns="" id="{AD3CB914-FBA8-496E-9A56-6A9CCEAA1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03235" y="6602525"/>
            <a:ext cx="9018943" cy="507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EAF64019-D7FA-4812-8E3A-BD51525872F2}"/>
              </a:ext>
            </a:extLst>
          </p:cNvPr>
          <p:cNvSpPr/>
          <p:nvPr/>
        </p:nvSpPr>
        <p:spPr>
          <a:xfrm>
            <a:off x="304800" y="1790700"/>
            <a:ext cx="5257800" cy="2286000"/>
          </a:xfrm>
          <a:prstGeom prst="wedgeRoundRectCallout">
            <a:avLst>
              <a:gd name="adj1" fmla="val 1460"/>
              <a:gd name="adj2" fmla="val 9361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that house?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xmlns="" id="{16608B90-9FF9-41BD-A7E8-E80D9593CBA0}"/>
              </a:ext>
            </a:extLst>
          </p:cNvPr>
          <p:cNvSpPr/>
          <p:nvPr/>
        </p:nvSpPr>
        <p:spPr>
          <a:xfrm>
            <a:off x="8419162" y="6353910"/>
            <a:ext cx="3925238" cy="2200188"/>
          </a:xfrm>
          <a:prstGeom prst="wedgeRoundRectCallout">
            <a:avLst>
              <a:gd name="adj1" fmla="val -54454"/>
              <a:gd name="adj2" fmla="val 682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pic>
        <p:nvPicPr>
          <p:cNvPr id="16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xmlns="" id="{147891D5-8478-4F50-9872-B66F1B8681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9906000" y="6534883"/>
            <a:ext cx="921126" cy="92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ction Button: Return 17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xmlns="" id="{3A03A28E-2AA8-4503-99C2-371B79FD69C8}"/>
              </a:ext>
            </a:extLst>
          </p:cNvPr>
          <p:cNvSpPr/>
          <p:nvPr/>
        </p:nvSpPr>
        <p:spPr>
          <a:xfrm>
            <a:off x="164592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3FBD15-F1AC-4CFF-8C10-DAEF10F99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73" b="94599" l="9561" r="89406">
                        <a14:foregroundMark x1="47804" y1="6481" x2="47804" y2="6481"/>
                        <a14:foregroundMark x1="57364" y1="86111" x2="57364" y2="86111"/>
                        <a14:foregroundMark x1="63307" y1="92901" x2="63307" y2="92901"/>
                        <a14:foregroundMark x1="34625" y1="89815" x2="34625" y2="89815"/>
                        <a14:foregroundMark x1="27649" y1="94599" x2="27649" y2="945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92376" y="5143500"/>
            <a:ext cx="2742326" cy="4591801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325DE071-CEFB-40AA-8EA1-40D8546EB3E5}"/>
              </a:ext>
            </a:extLst>
          </p:cNvPr>
          <p:cNvSpPr/>
          <p:nvPr/>
        </p:nvSpPr>
        <p:spPr>
          <a:xfrm>
            <a:off x="4495800" y="2247900"/>
            <a:ext cx="5556760" cy="2200188"/>
          </a:xfrm>
          <a:prstGeom prst="wedgeRoundRectCallout">
            <a:avLst>
              <a:gd name="adj1" fmla="val -7512"/>
              <a:gd name="adj2" fmla="val 7121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building?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00BE118E-37C0-4638-933B-7E1831B685F4}"/>
              </a:ext>
            </a:extLst>
          </p:cNvPr>
          <p:cNvSpPr/>
          <p:nvPr/>
        </p:nvSpPr>
        <p:spPr>
          <a:xfrm>
            <a:off x="12725400" y="2585447"/>
            <a:ext cx="4648200" cy="2200188"/>
          </a:xfrm>
          <a:prstGeom prst="wedgeRoundRectCallout">
            <a:avLst>
              <a:gd name="adj1" fmla="val 2956"/>
              <a:gd name="adj2" fmla="val 7592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2A9FDEF-084D-4DB8-B7C3-01A0C0AECC93}"/>
              </a:ext>
            </a:extLst>
          </p:cNvPr>
          <p:cNvGrpSpPr/>
          <p:nvPr/>
        </p:nvGrpSpPr>
        <p:grpSpPr>
          <a:xfrm>
            <a:off x="-912825" y="251735"/>
            <a:ext cx="6408157" cy="9067800"/>
            <a:chOff x="12344400" y="847141"/>
            <a:chExt cx="6408157" cy="9067800"/>
          </a:xfrm>
        </p:grpSpPr>
        <p:pic>
          <p:nvPicPr>
            <p:cNvPr id="8" name="Picture 2" descr="Architecture and Buildings Clipart-multistory apartment building">
              <a:extLst>
                <a:ext uri="{FF2B5EF4-FFF2-40B4-BE49-F238E27FC236}">
                  <a16:creationId xmlns:a16="http://schemas.microsoft.com/office/drawing/2014/main" xmlns="" id="{45A04A7A-EAB3-42CA-BC11-106E4D176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44400" y="1380541"/>
              <a:ext cx="6408157" cy="853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999220D5-E97F-47B5-95EF-8CC0A4538DC3}"/>
                </a:ext>
              </a:extLst>
            </p:cNvPr>
            <p:cNvSpPr/>
            <p:nvPr/>
          </p:nvSpPr>
          <p:spPr>
            <a:xfrm>
              <a:off x="14249400" y="847141"/>
              <a:ext cx="3048000" cy="1694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chemeClr val="tx1"/>
                  </a:solidFill>
                  <a:latin typeface="Comic Sans MS" panose="030F0702030302020204" pitchFamily="66" charset="0"/>
                </a:rPr>
                <a:t>Moon Building</a:t>
              </a:r>
            </a:p>
          </p:txBody>
        </p:sp>
      </p:grpSp>
      <p:pic>
        <p:nvPicPr>
          <p:cNvPr id="4" name="Picture 4" descr="Young Girl Pointing Clipart: Aiming for Excellence and Aspiration">
            <a:extLst>
              <a:ext uri="{FF2B5EF4-FFF2-40B4-BE49-F238E27FC236}">
                <a16:creationId xmlns:a16="http://schemas.microsoft.com/office/drawing/2014/main" xmlns="" id="{4366DF4D-26B6-4672-AF64-8A732104D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50" b="94125" l="9937" r="90486">
                        <a14:foregroundMark x1="45877" y1="7750" x2="45877" y2="7750"/>
                        <a14:foregroundMark x1="55391" y1="90500" x2="55391" y2="90500"/>
                        <a14:foregroundMark x1="52008" y1="82125" x2="52008" y2="82125"/>
                        <a14:foregroundMark x1="26216" y1="94125" x2="26216" y2="94125"/>
                        <a14:foregroundMark x1="23679" y1="87750" x2="23679" y2="87750"/>
                        <a14:foregroundMark x1="41226" y1="19125" x2="41226" y2="19125"/>
                        <a14:foregroundMark x1="44186" y1="19875" x2="46300" y2="22125"/>
                        <a14:foregroundMark x1="56871" y1="19125" x2="60888" y2="22750"/>
                        <a14:foregroundMark x1="27696" y1="89250" x2="31290" y2="79750"/>
                        <a14:foregroundMark x1="90486" y1="18750" x2="90486" y2="18750"/>
                        <a14:foregroundMark x1="86469" y1="13125" x2="86469" y2="13125"/>
                        <a14:foregroundMark x1="74419" y1="38250" x2="74419" y2="3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95332" y="5253610"/>
            <a:ext cx="2649800" cy="448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xmlns="" id="{37F76E7D-8612-4E8D-8AE6-821900AD9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4669417" y="2623547"/>
            <a:ext cx="1180226" cy="118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ction Button: Return 12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xmlns="" id="{412D4DAA-64B1-45E4-B1AC-06D0C4969A89}"/>
              </a:ext>
            </a:extLst>
          </p:cNvPr>
          <p:cNvSpPr/>
          <p:nvPr/>
        </p:nvSpPr>
        <p:spPr>
          <a:xfrm>
            <a:off x="164592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rchitecture and Buildings Clipart-multistory apartment building">
            <a:extLst>
              <a:ext uri="{FF2B5EF4-FFF2-40B4-BE49-F238E27FC236}">
                <a16:creationId xmlns:a16="http://schemas.microsoft.com/office/drawing/2014/main" xmlns="" id="{1248C579-57BC-4569-91CE-C04A917A2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0" y="876300"/>
            <a:ext cx="6408157" cy="853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Premium Vector | A girl pointing with her finger at the viewer.">
            <a:extLst>
              <a:ext uri="{FF2B5EF4-FFF2-40B4-BE49-F238E27FC236}">
                <a16:creationId xmlns:a16="http://schemas.microsoft.com/office/drawing/2014/main" xmlns="" id="{34D57310-ED6B-423D-A384-3B5BEEBC0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55" b="97604" l="9353" r="97842">
                        <a14:foregroundMark x1="24460" y1="3355" x2="24640" y2="13259"/>
                        <a14:foregroundMark x1="40647" y1="24121" x2="46043" y2="32907"/>
                        <a14:foregroundMark x1="46043" y1="32907" x2="46043" y2="33067"/>
                        <a14:foregroundMark x1="56475" y1="22364" x2="46583" y2="38339"/>
                        <a14:foregroundMark x1="52158" y1="34984" x2="50899" y2="42013"/>
                        <a14:foregroundMark x1="54137" y1="19649" x2="56835" y2="35144"/>
                        <a14:foregroundMark x1="39748" y1="23482" x2="47662" y2="31470"/>
                        <a14:foregroundMark x1="46583" y1="25080" x2="45144" y2="35942"/>
                        <a14:foregroundMark x1="62410" y1="46805" x2="62410" y2="46805"/>
                        <a14:foregroundMark x1="41906" y1="45847" x2="41906" y2="45847"/>
                        <a14:foregroundMark x1="41906" y1="45847" x2="44065" y2="52396"/>
                        <a14:foregroundMark x1="31835" y1="57508" x2="35072" y2="65335"/>
                        <a14:foregroundMark x1="47662" y1="74441" x2="49281" y2="84505"/>
                        <a14:foregroundMark x1="49281" y1="84505" x2="49281" y2="84505"/>
                        <a14:foregroundMark x1="48022" y1="74920" x2="43705" y2="89457"/>
                        <a14:foregroundMark x1="43705" y1="89457" x2="43705" y2="89457"/>
                        <a14:foregroundMark x1="42266" y1="74121" x2="39568" y2="90256"/>
                        <a14:foregroundMark x1="28058" y1="85304" x2="35971" y2="92013"/>
                        <a14:foregroundMark x1="35971" y1="92013" x2="42086" y2="94888"/>
                        <a14:foregroundMark x1="51978" y1="85463" x2="48921" y2="97444"/>
                        <a14:foregroundMark x1="48921" y1="97444" x2="48381" y2="97604"/>
                        <a14:foregroundMark x1="61331" y1="49201" x2="61151" y2="53834"/>
                        <a14:foregroundMark x1="48741" y1="43770" x2="45683" y2="53035"/>
                        <a14:foregroundMark x1="62230" y1="44888" x2="62230" y2="51278"/>
                        <a14:foregroundMark x1="49281" y1="44569" x2="52698" y2="49361"/>
                        <a14:foregroundMark x1="52698" y1="74441" x2="54676" y2="80831"/>
                        <a14:foregroundMark x1="91007" y1="34824" x2="91007" y2="34824"/>
                        <a14:foregroundMark x1="96403" y1="29393" x2="96403" y2="29393"/>
                        <a14:foregroundMark x1="97842" y1="28115" x2="97842" y2="28115"/>
                        <a14:backgroundMark x1="19245" y1="39297" x2="12230" y2="65974"/>
                        <a14:backgroundMark x1="73741" y1="56869" x2="69065" y2="90096"/>
                        <a14:backgroundMark x1="68345" y1="24760" x2="73561" y2="32268"/>
                        <a14:backgroundMark x1="76439" y1="50479" x2="81115" y2="80831"/>
                        <a14:backgroundMark x1="64568" y1="61502" x2="68525" y2="80351"/>
                        <a14:backgroundMark x1="82374" y1="50160" x2="67626" y2="60863"/>
                        <a14:backgroundMark x1="67626" y1="60863" x2="63669" y2="69808"/>
                        <a14:backgroundMark x1="63669" y1="69808" x2="69245" y2="87220"/>
                        <a14:backgroundMark x1="16367" y1="33067" x2="21583" y2="46006"/>
                        <a14:backgroundMark x1="21583" y1="46006" x2="17986" y2="57508"/>
                        <a14:backgroundMark x1="17986" y1="57508" x2="18345" y2="70767"/>
                        <a14:backgroundMark x1="18345" y1="70767" x2="15468" y2="7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753100"/>
            <a:ext cx="441607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7CBE6E4A-F804-4CAB-AF48-F65D06A8B983}"/>
              </a:ext>
            </a:extLst>
          </p:cNvPr>
          <p:cNvSpPr/>
          <p:nvPr/>
        </p:nvSpPr>
        <p:spPr>
          <a:xfrm>
            <a:off x="-1" y="2034241"/>
            <a:ext cx="5541757" cy="2819400"/>
          </a:xfrm>
          <a:prstGeom prst="wedgeRoundRectCallout">
            <a:avLst>
              <a:gd name="adj1" fmla="val 1880"/>
              <a:gd name="adj2" fmla="val 7518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that building?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27F629B5-8F9F-4F72-9524-26887A06459F}"/>
              </a:ext>
            </a:extLst>
          </p:cNvPr>
          <p:cNvSpPr/>
          <p:nvPr/>
        </p:nvSpPr>
        <p:spPr>
          <a:xfrm>
            <a:off x="7848601" y="3552912"/>
            <a:ext cx="4897646" cy="2200188"/>
          </a:xfrm>
          <a:prstGeom prst="wedgeRoundRectCallout">
            <a:avLst>
              <a:gd name="adj1" fmla="val -39029"/>
              <a:gd name="adj2" fmla="val 7154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pic>
        <p:nvPicPr>
          <p:cNvPr id="11270" name="Picture 6" descr="Pointing To Yourself Clipart">
            <a:extLst>
              <a:ext uri="{FF2B5EF4-FFF2-40B4-BE49-F238E27FC236}">
                <a16:creationId xmlns:a16="http://schemas.microsoft.com/office/drawing/2014/main" xmlns="" id="{BD581800-0E7E-417E-9DC6-A9E8EC418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94243" y="6210300"/>
            <a:ext cx="9018943" cy="507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AD83C82-FAC9-4638-8008-4CD8F48E0774}"/>
              </a:ext>
            </a:extLst>
          </p:cNvPr>
          <p:cNvSpPr/>
          <p:nvPr/>
        </p:nvSpPr>
        <p:spPr>
          <a:xfrm>
            <a:off x="14859000" y="342900"/>
            <a:ext cx="3048000" cy="1694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Comic Sans MS" panose="030F0702030302020204" pitchFamily="66" charset="0"/>
              </a:rPr>
              <a:t>Moon Building</a:t>
            </a:r>
          </a:p>
        </p:txBody>
      </p:sp>
      <p:pic>
        <p:nvPicPr>
          <p:cNvPr id="10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xmlns="" id="{78A30E34-784F-4DEB-AAF5-24D1DBE87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9707311" y="3554917"/>
            <a:ext cx="1180226" cy="118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ction Button: Return 10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xmlns="" id="{68F336C8-34F2-4DFC-8EE0-539458CEF665}"/>
              </a:ext>
            </a:extLst>
          </p:cNvPr>
          <p:cNvSpPr/>
          <p:nvPr/>
        </p:nvSpPr>
        <p:spPr>
          <a:xfrm>
            <a:off x="164592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2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612A7B0-D2D3-4F3F-9257-B7A0AD642994}"/>
              </a:ext>
            </a:extLst>
          </p:cNvPr>
          <p:cNvGrpSpPr/>
          <p:nvPr/>
        </p:nvGrpSpPr>
        <p:grpSpPr>
          <a:xfrm>
            <a:off x="-29308" y="-14654"/>
            <a:ext cx="18317308" cy="10349447"/>
            <a:chOff x="-29308" y="-14654"/>
            <a:chExt cx="18317308" cy="10349447"/>
          </a:xfrm>
        </p:grpSpPr>
        <p:pic>
          <p:nvPicPr>
            <p:cNvPr id="12290" name="Picture 2" descr="3,400+ Apartment Complex Hallway Illustrations, Royalty-Free Vector  Graphics &amp; Clip Art - iStock">
              <a:extLst>
                <a:ext uri="{FF2B5EF4-FFF2-40B4-BE49-F238E27FC236}">
                  <a16:creationId xmlns:a16="http://schemas.microsoft.com/office/drawing/2014/main" xmlns="" id="{D9BE0A8A-DEB6-405E-AF47-C828570E77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08" y="-14654"/>
              <a:ext cx="18317308" cy="10349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46CE8FDF-4033-4305-B945-BAE323D4D894}"/>
                </a:ext>
              </a:extLst>
            </p:cNvPr>
            <p:cNvSpPr/>
            <p:nvPr/>
          </p:nvSpPr>
          <p:spPr>
            <a:xfrm>
              <a:off x="-29308" y="-14654"/>
              <a:ext cx="18288000" cy="10287000"/>
            </a:xfrm>
            <a:prstGeom prst="rect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xmlns="" id="{CABDDB57-8813-454D-8F3E-B768CDECA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5" t="6296" r="8613"/>
          <a:stretch/>
        </p:blipFill>
        <p:spPr bwMode="auto">
          <a:xfrm>
            <a:off x="13194443" y="4154375"/>
            <a:ext cx="3262301" cy="644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ute boy and girl with happy face Stock Vector Image &amp; Art - Alamy">
            <a:extLst>
              <a:ext uri="{FF2B5EF4-FFF2-40B4-BE49-F238E27FC236}">
                <a16:creationId xmlns:a16="http://schemas.microsoft.com/office/drawing/2014/main" xmlns="" id="{8861FC31-A861-4964-8230-0B9EBD58F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50" b="92188" l="6390" r="89457">
                        <a14:foregroundMark x1="11182" y1="10938" x2="36741" y2="5938"/>
                        <a14:foregroundMark x1="36741" y1="5938" x2="39297" y2="6250"/>
                        <a14:foregroundMark x1="52077" y1="34375" x2="45687" y2="44375"/>
                        <a14:foregroundMark x1="45687" y1="44375" x2="45687" y2="44688"/>
                        <a14:foregroundMark x1="32907" y1="42188" x2="26837" y2="48750"/>
                        <a14:foregroundMark x1="18530" y1="41250" x2="14058" y2="45313"/>
                        <a14:foregroundMark x1="14058" y1="45313" x2="6390" y2="57188"/>
                        <a14:foregroundMark x1="18211" y1="89688" x2="22684" y2="86563"/>
                        <a14:foregroundMark x1="39936" y1="89063" x2="33227" y2="84375"/>
                        <a14:foregroundMark x1="37061" y1="44063" x2="30032" y2="39688"/>
                        <a14:foregroundMark x1="7348" y1="7813" x2="8307" y2="27813"/>
                        <a14:foregroundMark x1="8307" y1="27813" x2="8307" y2="29063"/>
                        <a14:foregroundMark x1="23003" y1="1250" x2="23003" y2="1250"/>
                        <a14:foregroundMark x1="31310" y1="3750" x2="31310" y2="3750"/>
                        <a14:foregroundMark x1="43450" y1="25625" x2="43450" y2="25625"/>
                        <a14:foregroundMark x1="26518" y1="22188" x2="33227" y2="28438"/>
                        <a14:foregroundMark x1="16294" y1="22188" x2="23323" y2="31563"/>
                        <a14:foregroundMark x1="40256" y1="12188" x2="45048" y2="24063"/>
                        <a14:foregroundMark x1="22045" y1="51563" x2="20447" y2="60938"/>
                        <a14:foregroundMark x1="19489" y1="90313" x2="17572" y2="91250"/>
                        <a14:foregroundMark x1="35783" y1="88750" x2="38339" y2="90938"/>
                        <a14:foregroundMark x1="40256" y1="91563" x2="43131" y2="92188"/>
                        <a14:foregroundMark x1="36422" y1="91250" x2="33546" y2="89063"/>
                        <a14:foregroundMark x1="24281" y1="90938" x2="2108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09" b="7614"/>
          <a:stretch/>
        </p:blipFill>
        <p:spPr bwMode="auto">
          <a:xfrm>
            <a:off x="8305800" y="4552803"/>
            <a:ext cx="3282414" cy="551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Backhand Index Pointing Right Joypixels Sticker - Backhand Index Pointing  Right Joypixels To The Right - Discover &amp; Share GIFs">
            <a:extLst>
              <a:ext uri="{FF2B5EF4-FFF2-40B4-BE49-F238E27FC236}">
                <a16:creationId xmlns:a16="http://schemas.microsoft.com/office/drawing/2014/main" xmlns="" id="{A0F732AF-2610-478F-BC00-BA54A0181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7462">
            <a:off x="11133578" y="-105922"/>
            <a:ext cx="3294331" cy="329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xmlns="" id="{A6CB247A-5945-459C-8BFC-F5060C7D7FC6}"/>
              </a:ext>
            </a:extLst>
          </p:cNvPr>
          <p:cNvSpPr/>
          <p:nvPr/>
        </p:nvSpPr>
        <p:spPr>
          <a:xfrm>
            <a:off x="4080701" y="1268065"/>
            <a:ext cx="4952084" cy="2819400"/>
          </a:xfrm>
          <a:prstGeom prst="wedgeRoundRectCallout">
            <a:avLst>
              <a:gd name="adj1" fmla="val 37692"/>
              <a:gd name="adj2" fmla="val 6949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flat?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xmlns="" id="{225EB9E5-FD88-4928-98CA-C87748EFAADD}"/>
              </a:ext>
            </a:extLst>
          </p:cNvPr>
          <p:cNvSpPr/>
          <p:nvPr/>
        </p:nvSpPr>
        <p:spPr>
          <a:xfrm>
            <a:off x="13104415" y="1859565"/>
            <a:ext cx="5154277" cy="2006516"/>
          </a:xfrm>
          <a:prstGeom prst="wedgeRoundRectCallout">
            <a:avLst>
              <a:gd name="adj1" fmla="val 4790"/>
              <a:gd name="adj2" fmla="val 6697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pic>
        <p:nvPicPr>
          <p:cNvPr id="17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xmlns="" id="{279794FF-76BA-4553-A721-6450A06BC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5535035" y="1859565"/>
            <a:ext cx="845535" cy="84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ction Button: Return 13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xmlns="" id="{E74B3B25-0504-46FB-B107-A0B804D47BEC}"/>
              </a:ext>
            </a:extLst>
          </p:cNvPr>
          <p:cNvSpPr/>
          <p:nvPr/>
        </p:nvSpPr>
        <p:spPr>
          <a:xfrm>
            <a:off x="6096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0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xmlns="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4"/>
          <p:cNvSpPr txBox="1"/>
          <p:nvPr/>
        </p:nvSpPr>
        <p:spPr>
          <a:xfrm>
            <a:off x="3352800" y="2756751"/>
            <a:ext cx="14603398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11300" dirty="0">
                <a:solidFill>
                  <a:srgbClr val="021C20"/>
                </a:solidFill>
                <a:latin typeface="Comic Sans MS" panose="030F0702030302020204" pitchFamily="66" charset="0"/>
              </a:rPr>
              <a:t>Warm-up and review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612A7B0-D2D3-4F3F-9257-B7A0AD642994}"/>
              </a:ext>
            </a:extLst>
          </p:cNvPr>
          <p:cNvGrpSpPr/>
          <p:nvPr/>
        </p:nvGrpSpPr>
        <p:grpSpPr>
          <a:xfrm>
            <a:off x="-29308" y="-14654"/>
            <a:ext cx="18317308" cy="10349447"/>
            <a:chOff x="-29308" y="-14654"/>
            <a:chExt cx="18317308" cy="10349447"/>
          </a:xfrm>
        </p:grpSpPr>
        <p:pic>
          <p:nvPicPr>
            <p:cNvPr id="12290" name="Picture 2" descr="3,400+ Apartment Complex Hallway Illustrations, Royalty-Free Vector  Graphics &amp; Clip Art - iStock">
              <a:extLst>
                <a:ext uri="{FF2B5EF4-FFF2-40B4-BE49-F238E27FC236}">
                  <a16:creationId xmlns:a16="http://schemas.microsoft.com/office/drawing/2014/main" xmlns="" id="{D9BE0A8A-DEB6-405E-AF47-C828570E77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08" y="-14654"/>
              <a:ext cx="18317308" cy="10349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46CE8FDF-4033-4305-B945-BAE323D4D894}"/>
                </a:ext>
              </a:extLst>
            </p:cNvPr>
            <p:cNvSpPr/>
            <p:nvPr/>
          </p:nvSpPr>
          <p:spPr>
            <a:xfrm>
              <a:off x="-29308" y="-14654"/>
              <a:ext cx="18288000" cy="10287000"/>
            </a:xfrm>
            <a:prstGeom prst="rect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xmlns="" id="{CABDDB57-8813-454D-8F3E-B768CDECA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5" t="6296" r="8613"/>
          <a:stretch/>
        </p:blipFill>
        <p:spPr bwMode="auto">
          <a:xfrm>
            <a:off x="15011045" y="4087465"/>
            <a:ext cx="3262301" cy="644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ute boy and girl with happy face Stock Vector Image &amp; Art - Alamy">
            <a:extLst>
              <a:ext uri="{FF2B5EF4-FFF2-40B4-BE49-F238E27FC236}">
                <a16:creationId xmlns:a16="http://schemas.microsoft.com/office/drawing/2014/main" xmlns="" id="{8861FC31-A861-4964-8230-0B9EBD58F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50" b="92188" l="6390" r="89457">
                        <a14:foregroundMark x1="11182" y1="10938" x2="36741" y2="5938"/>
                        <a14:foregroundMark x1="36741" y1="5938" x2="39297" y2="6250"/>
                        <a14:foregroundMark x1="52077" y1="34375" x2="45687" y2="44375"/>
                        <a14:foregroundMark x1="45687" y1="44375" x2="45687" y2="44688"/>
                        <a14:foregroundMark x1="32907" y1="42188" x2="26837" y2="48750"/>
                        <a14:foregroundMark x1="18530" y1="41250" x2="14058" y2="45313"/>
                        <a14:foregroundMark x1="14058" y1="45313" x2="6390" y2="57188"/>
                        <a14:foregroundMark x1="18211" y1="89688" x2="22684" y2="86563"/>
                        <a14:foregroundMark x1="39936" y1="89063" x2="33227" y2="84375"/>
                        <a14:foregroundMark x1="37061" y1="44063" x2="30032" y2="39688"/>
                        <a14:foregroundMark x1="7348" y1="7813" x2="8307" y2="27813"/>
                        <a14:foregroundMark x1="8307" y1="27813" x2="8307" y2="29063"/>
                        <a14:foregroundMark x1="23003" y1="1250" x2="23003" y2="1250"/>
                        <a14:foregroundMark x1="31310" y1="3750" x2="31310" y2="3750"/>
                        <a14:foregroundMark x1="43450" y1="25625" x2="43450" y2="25625"/>
                        <a14:foregroundMark x1="26518" y1="22188" x2="33227" y2="28438"/>
                        <a14:foregroundMark x1="16294" y1="22188" x2="23323" y2="31563"/>
                        <a14:foregroundMark x1="40256" y1="12188" x2="45048" y2="24063"/>
                        <a14:foregroundMark x1="22045" y1="51563" x2="20447" y2="60938"/>
                        <a14:foregroundMark x1="19489" y1="90313" x2="17572" y2="91250"/>
                        <a14:foregroundMark x1="35783" y1="88750" x2="38339" y2="90938"/>
                        <a14:foregroundMark x1="40256" y1="91563" x2="43131" y2="92188"/>
                        <a14:foregroundMark x1="36422" y1="91250" x2="33546" y2="89063"/>
                        <a14:foregroundMark x1="24281" y1="90938" x2="2108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09" b="7614"/>
          <a:stretch/>
        </p:blipFill>
        <p:spPr bwMode="auto">
          <a:xfrm flipH="1">
            <a:off x="8305800" y="4552803"/>
            <a:ext cx="3282414" cy="551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Backhand Index Pointing Right Joypixels Sticker - Backhand Index Pointing  Right Joypixels To The Right - Discover &amp; Share GIFs">
            <a:extLst>
              <a:ext uri="{FF2B5EF4-FFF2-40B4-BE49-F238E27FC236}">
                <a16:creationId xmlns:a16="http://schemas.microsoft.com/office/drawing/2014/main" xmlns="" id="{A0F732AF-2610-478F-BC00-BA54A0181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7462">
            <a:off x="2054201" y="374724"/>
            <a:ext cx="3294331" cy="329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xmlns="" id="{A6CB247A-5945-459C-8BFC-F5060C7D7FC6}"/>
              </a:ext>
            </a:extLst>
          </p:cNvPr>
          <p:cNvSpPr/>
          <p:nvPr/>
        </p:nvSpPr>
        <p:spPr>
          <a:xfrm>
            <a:off x="5638800" y="859375"/>
            <a:ext cx="5334000" cy="2819400"/>
          </a:xfrm>
          <a:prstGeom prst="wedgeRoundRectCallout">
            <a:avLst>
              <a:gd name="adj1" fmla="val 30865"/>
              <a:gd name="adj2" fmla="val 7006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that flat?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xmlns="" id="{225EB9E5-FD88-4928-98CA-C87748EFAADD}"/>
              </a:ext>
            </a:extLst>
          </p:cNvPr>
          <p:cNvSpPr/>
          <p:nvPr/>
        </p:nvSpPr>
        <p:spPr>
          <a:xfrm>
            <a:off x="14173199" y="876300"/>
            <a:ext cx="4000043" cy="2209800"/>
          </a:xfrm>
          <a:prstGeom prst="wedgeRoundRectCallout">
            <a:avLst>
              <a:gd name="adj1" fmla="val 31080"/>
              <a:gd name="adj2" fmla="val 8083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pic>
        <p:nvPicPr>
          <p:cNvPr id="12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xmlns="" id="{665E669B-0E02-4D27-AF82-69BBC2942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3347" y="982016"/>
            <a:ext cx="991203" cy="105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ction Button: Return 13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xmlns="" id="{304F15B0-6FA9-4E30-8EEE-CFD39367675D}"/>
              </a:ext>
            </a:extLst>
          </p:cNvPr>
          <p:cNvSpPr/>
          <p:nvPr/>
        </p:nvSpPr>
        <p:spPr>
          <a:xfrm>
            <a:off x="6096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6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2C1146A-3643-46A2-88E4-935E872A7C8C}"/>
              </a:ext>
            </a:extLst>
          </p:cNvPr>
          <p:cNvGrpSpPr/>
          <p:nvPr/>
        </p:nvGrpSpPr>
        <p:grpSpPr>
          <a:xfrm>
            <a:off x="3276602" y="1398959"/>
            <a:ext cx="9372600" cy="9513277"/>
            <a:chOff x="4038600" y="888023"/>
            <a:chExt cx="9372600" cy="9513277"/>
          </a:xfrm>
        </p:grpSpPr>
        <p:pic>
          <p:nvPicPr>
            <p:cNvPr id="3074" name="Picture 2" descr="School Boy Pointing Clipart Vector Images (37)">
              <a:extLst>
                <a:ext uri="{FF2B5EF4-FFF2-40B4-BE49-F238E27FC236}">
                  <a16:creationId xmlns:a16="http://schemas.microsoft.com/office/drawing/2014/main" xmlns="" id="{F3EAB919-6556-4845-BA04-41BACB47C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400" b="92800" l="7600" r="92400">
                          <a14:foregroundMark x1="48000" y1="8400" x2="35600" y2="13200"/>
                          <a14:foregroundMark x1="44800" y1="12400" x2="46400" y2="32000"/>
                          <a14:foregroundMark x1="8400" y1="30000" x2="85200" y2="80800"/>
                          <a14:foregroundMark x1="85200" y1="80800" x2="89200" y2="85200"/>
                          <a14:foregroundMark x1="92800" y1="31200" x2="8000" y2="92400"/>
                          <a14:foregroundMark x1="7600" y1="32800" x2="7600" y2="92800"/>
                          <a14:foregroundMark x1="12800" y1="92800" x2="12800" y2="9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888023"/>
              <a:ext cx="9372600" cy="937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D592110B-BAE7-4EFF-8FA4-1398AE14C03F}"/>
                </a:ext>
              </a:extLst>
            </p:cNvPr>
            <p:cNvGrpSpPr/>
            <p:nvPr/>
          </p:nvGrpSpPr>
          <p:grpSpPr>
            <a:xfrm>
              <a:off x="4953000" y="3543300"/>
              <a:ext cx="6972300" cy="6858000"/>
              <a:chOff x="625318" y="-2931747"/>
              <a:chExt cx="10951502" cy="12115800"/>
            </a:xfrm>
          </p:grpSpPr>
          <p:pic>
            <p:nvPicPr>
              <p:cNvPr id="4" name="Picture 2" descr="3d rendering of modern multi-storey residential building isolated on white  Stock Photo - Alamy">
                <a:extLst>
                  <a:ext uri="{FF2B5EF4-FFF2-40B4-BE49-F238E27FC236}">
                    <a16:creationId xmlns:a16="http://schemas.microsoft.com/office/drawing/2014/main" xmlns="" id="{FEB68C03-A157-4665-9512-419D8BB172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50" b="90000" l="9949" r="89949">
                            <a14:foregroundMark x1="37026" y1="7050" x2="60410" y2="19353"/>
                            <a14:foregroundMark x1="52000" y1="7050" x2="46154" y2="8633"/>
                            <a14:foregroundMark x1="35692" y1="72230" x2="30872" y2="80000"/>
                            <a14:foregroundMark x1="30564" y1="73597" x2="25026" y2="78417"/>
                            <a14:foregroundMark x1="25026" y1="78417" x2="25026" y2="78417"/>
                            <a14:foregroundMark x1="25026" y1="75683" x2="25026" y2="75683"/>
                            <a14:foregroundMark x1="72103" y1="75899" x2="62667" y2="80935"/>
                            <a14:foregroundMark x1="64615" y1="79568" x2="66872" y2="80935"/>
                            <a14:foregroundMark x1="63385" y1="19568" x2="57949" y2="22734"/>
                            <a14:foregroundMark x1="57949" y1="22734" x2="60513" y2="45755"/>
                            <a14:foregroundMark x1="60513" y1="45755" x2="64615" y2="52446"/>
                            <a14:foregroundMark x1="64615" y1="52446" x2="64615" y2="5309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318" y="-2931747"/>
                <a:ext cx="8497887" cy="12115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8656417F-76E1-435E-9357-0FCC1EA0E259}"/>
                  </a:ext>
                </a:extLst>
              </p:cNvPr>
              <p:cNvSpPr/>
              <p:nvPr/>
            </p:nvSpPr>
            <p:spPr>
              <a:xfrm>
                <a:off x="7105617" y="4694994"/>
                <a:ext cx="4471203" cy="2827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Queen Tower</a:t>
                </a:r>
              </a:p>
            </p:txBody>
          </p:sp>
        </p:grpSp>
      </p:grp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15C54B3E-5C35-4FB3-ACCE-87FABC09D085}"/>
              </a:ext>
            </a:extLst>
          </p:cNvPr>
          <p:cNvSpPr/>
          <p:nvPr/>
        </p:nvSpPr>
        <p:spPr>
          <a:xfrm>
            <a:off x="381000" y="341638"/>
            <a:ext cx="5251938" cy="2819400"/>
          </a:xfrm>
          <a:prstGeom prst="wedgeRoundRectCallout">
            <a:avLst>
              <a:gd name="adj1" fmla="val 61269"/>
              <a:gd name="adj2" fmla="val 3316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tower?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C199CBF1-B447-41AF-83E8-00ACF3D13378}"/>
              </a:ext>
            </a:extLst>
          </p:cNvPr>
          <p:cNvSpPr/>
          <p:nvPr/>
        </p:nvSpPr>
        <p:spPr>
          <a:xfrm>
            <a:off x="13487400" y="341636"/>
            <a:ext cx="4688997" cy="2287263"/>
          </a:xfrm>
          <a:prstGeom prst="wedgeRoundRectCallout">
            <a:avLst>
              <a:gd name="adj1" fmla="val -42394"/>
              <a:gd name="adj2" fmla="val 7378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pic>
        <p:nvPicPr>
          <p:cNvPr id="8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xmlns="" id="{C91F03C4-7B4D-40E9-910A-58F0540B9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202" y="430878"/>
            <a:ext cx="991203" cy="105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xmlns="" id="{F02C188B-4605-43C5-BB08-220120BF8F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3" t="6296" r="51944"/>
          <a:stretch/>
        </p:blipFill>
        <p:spPr bwMode="auto">
          <a:xfrm flipH="1">
            <a:off x="11263144" y="3390900"/>
            <a:ext cx="2910058" cy="707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ction Button: Return 1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xmlns="" id="{EA656341-4F84-4BE7-B8F8-9DBE0A1EAA75}"/>
              </a:ext>
            </a:extLst>
          </p:cNvPr>
          <p:cNvSpPr/>
          <p:nvPr/>
        </p:nvSpPr>
        <p:spPr>
          <a:xfrm>
            <a:off x="6096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4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remium Vector | Road way to city buildings on horizon.">
            <a:extLst>
              <a:ext uri="{FF2B5EF4-FFF2-40B4-BE49-F238E27FC236}">
                <a16:creationId xmlns:a16="http://schemas.microsoft.com/office/drawing/2014/main" xmlns="" id="{EA326A72-2B0C-4EFC-8C5D-DD23CBCB0A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4"/>
          <a:stretch/>
        </p:blipFill>
        <p:spPr bwMode="auto">
          <a:xfrm>
            <a:off x="0" y="0"/>
            <a:ext cx="18288000" cy="1156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ointing Boy Clip Art Free PNG Image｜Illustoon">
            <a:extLst>
              <a:ext uri="{FF2B5EF4-FFF2-40B4-BE49-F238E27FC236}">
                <a16:creationId xmlns:a16="http://schemas.microsoft.com/office/drawing/2014/main" xmlns="" id="{16953CA6-6652-4754-83B2-9E04E92FE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7292" y1="87500" x2="37292" y2="87500"/>
                        <a14:foregroundMark x1="68229" y1="87500" x2="68229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2979821"/>
            <a:ext cx="9372600" cy="998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51343C0-22AF-4E77-B5CF-27C4D36FE2E3}"/>
              </a:ext>
            </a:extLst>
          </p:cNvPr>
          <p:cNvSpPr/>
          <p:nvPr/>
        </p:nvSpPr>
        <p:spPr>
          <a:xfrm>
            <a:off x="9829800" y="147284"/>
            <a:ext cx="2212503" cy="132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Prince Tower</a:t>
            </a:r>
          </a:p>
        </p:txBody>
      </p:sp>
      <p:pic>
        <p:nvPicPr>
          <p:cNvPr id="7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xmlns="" id="{9594CF65-ABE5-4162-94BB-3A76FB2DAC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3" t="6296" r="51944"/>
          <a:stretch/>
        </p:blipFill>
        <p:spPr bwMode="auto">
          <a:xfrm flipH="1">
            <a:off x="13487400" y="4676047"/>
            <a:ext cx="3735906" cy="908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4BAC63F3-8D46-4CA7-987F-7E42BAC35FAA}"/>
              </a:ext>
            </a:extLst>
          </p:cNvPr>
          <p:cNvSpPr/>
          <p:nvPr/>
        </p:nvSpPr>
        <p:spPr>
          <a:xfrm>
            <a:off x="114757" y="1104900"/>
            <a:ext cx="5543381" cy="1905000"/>
          </a:xfrm>
          <a:prstGeom prst="wedgeRoundRectCallout">
            <a:avLst>
              <a:gd name="adj1" fmla="val 3622"/>
              <a:gd name="adj2" fmla="val 9755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that tower?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17DF91EE-E32D-4C20-836C-659019BDCAEF}"/>
              </a:ext>
            </a:extLst>
          </p:cNvPr>
          <p:cNvSpPr/>
          <p:nvPr/>
        </p:nvSpPr>
        <p:spPr>
          <a:xfrm>
            <a:off x="12898132" y="1474924"/>
            <a:ext cx="4914442" cy="2164466"/>
          </a:xfrm>
          <a:prstGeom prst="wedgeRoundRectCallout">
            <a:avLst>
              <a:gd name="adj1" fmla="val -2312"/>
              <a:gd name="adj2" fmla="val 8565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pic>
        <p:nvPicPr>
          <p:cNvPr id="10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xmlns="" id="{D140BF78-4DB0-489C-B8A4-A0AC76D3E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5355353" y="1575046"/>
            <a:ext cx="929114" cy="92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ction Button: Return 1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xmlns="" id="{070C99A8-09CF-45C3-850F-31C9533B46D8}"/>
              </a:ext>
            </a:extLst>
          </p:cNvPr>
          <p:cNvSpPr/>
          <p:nvPr/>
        </p:nvSpPr>
        <p:spPr>
          <a:xfrm>
            <a:off x="16461306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30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rId2" action="ppaction://hlinksldjump"/>
            <a:extLst>
              <a:ext uri="{FF2B5EF4-FFF2-40B4-BE49-F238E27FC236}">
                <a16:creationId xmlns:a16="http://schemas.microsoft.com/office/drawing/2014/main" xmlns="" id="{1883DFD4-5E87-4E0A-8147-A1240A6B4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89" y="822777"/>
            <a:ext cx="4594418" cy="5034978"/>
          </a:xfrm>
          <a:prstGeom prst="rect">
            <a:avLst/>
          </a:prstGeom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xmlns="" id="{E43C58F0-0C4E-478E-8A3B-A0F9F3286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520" y="5263540"/>
            <a:ext cx="4342671" cy="4673542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xmlns="" id="{6482929F-8F26-4BA4-A5CB-A4BEE6CF1B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3323" y="2011512"/>
            <a:ext cx="4594418" cy="4803255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xmlns="" id="{5296B504-F4E8-4187-98A2-31FC1BFEC8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7065" y="6090839"/>
            <a:ext cx="4326935" cy="4523614"/>
          </a:xfrm>
          <a:prstGeom prst="rect">
            <a:avLst/>
          </a:prstGeom>
        </p:spPr>
      </p:pic>
      <p:sp>
        <p:nvSpPr>
          <p:cNvPr id="23" name="TextBox 2">
            <a:extLst>
              <a:ext uri="{FF2B5EF4-FFF2-40B4-BE49-F238E27FC236}">
                <a16:creationId xmlns:a16="http://schemas.microsoft.com/office/drawing/2014/main" xmlns="" id="{1872720A-9DA7-45AF-9148-62F9F1D086BF}"/>
              </a:ext>
            </a:extLst>
          </p:cNvPr>
          <p:cNvSpPr txBox="1"/>
          <p:nvPr/>
        </p:nvSpPr>
        <p:spPr>
          <a:xfrm>
            <a:off x="2581629" y="12700"/>
            <a:ext cx="129921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8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Collect the letters.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644B5A9F-3AA4-4255-8957-22B692A74D43}"/>
              </a:ext>
            </a:extLst>
          </p:cNvPr>
          <p:cNvSpPr/>
          <p:nvPr/>
        </p:nvSpPr>
        <p:spPr>
          <a:xfrm>
            <a:off x="11734800" y="2324100"/>
            <a:ext cx="5334000" cy="5152129"/>
          </a:xfrm>
          <a:custGeom>
            <a:avLst/>
            <a:gdLst>
              <a:gd name="connsiteX0" fmla="*/ 0 w 5334000"/>
              <a:gd name="connsiteY0" fmla="*/ 2576065 h 5152129"/>
              <a:gd name="connsiteX1" fmla="*/ 2667000 w 5334000"/>
              <a:gd name="connsiteY1" fmla="*/ 0 h 5152129"/>
              <a:gd name="connsiteX2" fmla="*/ 5334000 w 5334000"/>
              <a:gd name="connsiteY2" fmla="*/ 2576065 h 5152129"/>
              <a:gd name="connsiteX3" fmla="*/ 2667000 w 5334000"/>
              <a:gd name="connsiteY3" fmla="*/ 5152130 h 5152129"/>
              <a:gd name="connsiteX4" fmla="*/ 0 w 5334000"/>
              <a:gd name="connsiteY4" fmla="*/ 2576065 h 515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4000" h="5152129" fill="none" extrusionOk="0">
                <a:moveTo>
                  <a:pt x="0" y="2576065"/>
                </a:moveTo>
                <a:cubicBezTo>
                  <a:pt x="-196468" y="968541"/>
                  <a:pt x="1124944" y="-137031"/>
                  <a:pt x="2667000" y="0"/>
                </a:cubicBezTo>
                <a:cubicBezTo>
                  <a:pt x="4286593" y="179903"/>
                  <a:pt x="5476281" y="1251626"/>
                  <a:pt x="5334000" y="2576065"/>
                </a:cubicBezTo>
                <a:cubicBezTo>
                  <a:pt x="5339334" y="3958214"/>
                  <a:pt x="4035016" y="5064898"/>
                  <a:pt x="2667000" y="5152130"/>
                </a:cubicBezTo>
                <a:cubicBezTo>
                  <a:pt x="983347" y="5271618"/>
                  <a:pt x="52690" y="4144028"/>
                  <a:pt x="0" y="2576065"/>
                </a:cubicBezTo>
                <a:close/>
              </a:path>
              <a:path w="5334000" h="5152129" stroke="0" extrusionOk="0">
                <a:moveTo>
                  <a:pt x="0" y="2576065"/>
                </a:moveTo>
                <a:cubicBezTo>
                  <a:pt x="-67531" y="1260571"/>
                  <a:pt x="1290788" y="-84472"/>
                  <a:pt x="2667000" y="0"/>
                </a:cubicBezTo>
                <a:cubicBezTo>
                  <a:pt x="4246419" y="151633"/>
                  <a:pt x="5415717" y="1092901"/>
                  <a:pt x="5334000" y="2576065"/>
                </a:cubicBezTo>
                <a:cubicBezTo>
                  <a:pt x="5362366" y="3856798"/>
                  <a:pt x="4263201" y="5257947"/>
                  <a:pt x="2667000" y="5152130"/>
                </a:cubicBezTo>
                <a:cubicBezTo>
                  <a:pt x="1160429" y="5373902"/>
                  <a:pt x="-183968" y="3817969"/>
                  <a:pt x="0" y="257606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00B050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380906851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5333E65-E19B-4CAE-9988-BD0E4B631EF9}"/>
              </a:ext>
            </a:extLst>
          </p:cNvPr>
          <p:cNvSpPr txBox="1"/>
          <p:nvPr/>
        </p:nvSpPr>
        <p:spPr>
          <a:xfrm>
            <a:off x="14842658" y="5286679"/>
            <a:ext cx="864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latin typeface="Comic Sans MS" panose="030F0702030302020204" pitchFamily="66" charset="0"/>
              </a:rPr>
              <a:t>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B9D9347-9AB1-40DA-BE24-EA66FD8974B3}"/>
              </a:ext>
            </a:extLst>
          </p:cNvPr>
          <p:cNvSpPr txBox="1"/>
          <p:nvPr/>
        </p:nvSpPr>
        <p:spPr>
          <a:xfrm>
            <a:off x="14708777" y="3443752"/>
            <a:ext cx="864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229376D-BDA8-4DE5-88A3-3C922A5444F8}"/>
              </a:ext>
            </a:extLst>
          </p:cNvPr>
          <p:cNvSpPr txBox="1"/>
          <p:nvPr/>
        </p:nvSpPr>
        <p:spPr>
          <a:xfrm>
            <a:off x="12722372" y="4494825"/>
            <a:ext cx="864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latin typeface="Comic Sans MS" panose="030F0702030302020204" pitchFamily="66" charset="0"/>
              </a:rPr>
              <a:t>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B37F009-4FDD-41EE-A347-C5D9AB6D2551}"/>
              </a:ext>
            </a:extLst>
          </p:cNvPr>
          <p:cNvSpPr txBox="1"/>
          <p:nvPr/>
        </p:nvSpPr>
        <p:spPr>
          <a:xfrm>
            <a:off x="13005551" y="2720477"/>
            <a:ext cx="864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29" name="TextBox 2">
            <a:extLst>
              <a:ext uri="{FF2B5EF4-FFF2-40B4-BE49-F238E27FC236}">
                <a16:creationId xmlns:a16="http://schemas.microsoft.com/office/drawing/2014/main" xmlns="" id="{69D8E7AB-D6ED-470A-9E0A-8B1FA77A525E}"/>
              </a:ext>
            </a:extLst>
          </p:cNvPr>
          <p:cNvSpPr txBox="1"/>
          <p:nvPr/>
        </p:nvSpPr>
        <p:spPr>
          <a:xfrm>
            <a:off x="10172700" y="-647700"/>
            <a:ext cx="8458200" cy="8818123"/>
          </a:xfrm>
          <a:prstGeom prst="rect">
            <a:avLst/>
          </a:prstGeom>
        </p:spPr>
        <p:txBody>
          <a:bodyPr wrap="square" lIns="0" tIns="0" rIns="0" bIns="0" rtlCol="0" anchor="t">
            <a:prstTxWarp prst="textArchDown">
              <a:avLst>
                <a:gd name="adj" fmla="val 2536135"/>
              </a:avLst>
            </a:prstTxWarp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5400" b="1" cap="all" spc="270">
                <a:solidFill>
                  <a:srgbClr val="00425A"/>
                </a:solidFill>
                <a:latin typeface="Comic Sans MS" panose="030F0702030302020204" pitchFamily="66" charset="0"/>
              </a:rPr>
              <a:t>Guess the key word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BB445157-5A20-4DCB-882F-96A68D7ED6A7}"/>
              </a:ext>
            </a:extLst>
          </p:cNvPr>
          <p:cNvGrpSpPr/>
          <p:nvPr/>
        </p:nvGrpSpPr>
        <p:grpSpPr>
          <a:xfrm>
            <a:off x="11704320" y="2291386"/>
            <a:ext cx="5334000" cy="5152129"/>
            <a:chOff x="18339551" y="2567435"/>
            <a:chExt cx="5334000" cy="5152129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7FAF60D7-F957-42E0-9744-43FFDE65A26D}"/>
                </a:ext>
              </a:extLst>
            </p:cNvPr>
            <p:cNvSpPr/>
            <p:nvPr/>
          </p:nvSpPr>
          <p:spPr>
            <a:xfrm>
              <a:off x="18339551" y="2567435"/>
              <a:ext cx="5334000" cy="5152129"/>
            </a:xfrm>
            <a:custGeom>
              <a:avLst/>
              <a:gdLst>
                <a:gd name="connsiteX0" fmla="*/ 0 w 5334000"/>
                <a:gd name="connsiteY0" fmla="*/ 2576065 h 5152129"/>
                <a:gd name="connsiteX1" fmla="*/ 2667000 w 5334000"/>
                <a:gd name="connsiteY1" fmla="*/ 0 h 5152129"/>
                <a:gd name="connsiteX2" fmla="*/ 5334000 w 5334000"/>
                <a:gd name="connsiteY2" fmla="*/ 2576065 h 5152129"/>
                <a:gd name="connsiteX3" fmla="*/ 2667000 w 5334000"/>
                <a:gd name="connsiteY3" fmla="*/ 5152130 h 5152129"/>
                <a:gd name="connsiteX4" fmla="*/ 0 w 5334000"/>
                <a:gd name="connsiteY4" fmla="*/ 2576065 h 5152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000" h="5152129" fill="none" extrusionOk="0">
                  <a:moveTo>
                    <a:pt x="0" y="2576065"/>
                  </a:moveTo>
                  <a:cubicBezTo>
                    <a:pt x="-196468" y="968541"/>
                    <a:pt x="1124944" y="-137031"/>
                    <a:pt x="2667000" y="0"/>
                  </a:cubicBezTo>
                  <a:cubicBezTo>
                    <a:pt x="4286593" y="179903"/>
                    <a:pt x="5476281" y="1251626"/>
                    <a:pt x="5334000" y="2576065"/>
                  </a:cubicBezTo>
                  <a:cubicBezTo>
                    <a:pt x="5339334" y="3958214"/>
                    <a:pt x="4035016" y="5064898"/>
                    <a:pt x="2667000" y="5152130"/>
                  </a:cubicBezTo>
                  <a:cubicBezTo>
                    <a:pt x="983347" y="5271618"/>
                    <a:pt x="52690" y="4144028"/>
                    <a:pt x="0" y="2576065"/>
                  </a:cubicBezTo>
                  <a:close/>
                </a:path>
                <a:path w="5334000" h="5152129" stroke="0" extrusionOk="0">
                  <a:moveTo>
                    <a:pt x="0" y="2576065"/>
                  </a:moveTo>
                  <a:cubicBezTo>
                    <a:pt x="-67531" y="1260571"/>
                    <a:pt x="1290788" y="-84472"/>
                    <a:pt x="2667000" y="0"/>
                  </a:cubicBezTo>
                  <a:cubicBezTo>
                    <a:pt x="4246419" y="151633"/>
                    <a:pt x="5415717" y="1092901"/>
                    <a:pt x="5334000" y="2576065"/>
                  </a:cubicBezTo>
                  <a:cubicBezTo>
                    <a:pt x="5362366" y="3856798"/>
                    <a:pt x="4263201" y="5257947"/>
                    <a:pt x="2667000" y="5152130"/>
                  </a:cubicBezTo>
                  <a:cubicBezTo>
                    <a:pt x="1160429" y="5373902"/>
                    <a:pt x="-183968" y="3817969"/>
                    <a:pt x="0" y="257606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57150">
              <a:solidFill>
                <a:srgbClr val="00B050"/>
              </a:solidFill>
              <a:prstDash val="lgDash"/>
              <a:extLst>
                <a:ext uri="{C807C97D-BFC1-408E-A445-0C87EB9F89A2}">
                  <ask:lineSketchStyleProps xmlns="" xmlns:ask="http://schemas.microsoft.com/office/drawing/2018/sketchyshapes" sd="3809068511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AA526B66-7007-4DFC-927C-24656E5C3923}"/>
                </a:ext>
              </a:extLst>
            </p:cNvPr>
            <p:cNvSpPr txBox="1"/>
            <p:nvPr/>
          </p:nvSpPr>
          <p:spPr>
            <a:xfrm>
              <a:off x="19021873" y="4371715"/>
              <a:ext cx="396935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b="1">
                  <a:latin typeface="Comic Sans MS" panose="030F0702030302020204" pitchFamily="66" charset="0"/>
                </a:rPr>
                <a:t>HOME</a:t>
              </a:r>
            </a:p>
          </p:txBody>
        </p:sp>
      </p:grpSp>
      <p:sp>
        <p:nvSpPr>
          <p:cNvPr id="34" name="Arrow: Right 3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2E0AB518-375B-4484-9B1E-9E9693DCACA9}"/>
              </a:ext>
            </a:extLst>
          </p:cNvPr>
          <p:cNvSpPr/>
          <p:nvPr/>
        </p:nvSpPr>
        <p:spPr>
          <a:xfrm>
            <a:off x="15275134" y="9176981"/>
            <a:ext cx="2667000" cy="863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Next Activity</a:t>
            </a:r>
          </a:p>
        </p:txBody>
      </p:sp>
    </p:spTree>
    <p:extLst>
      <p:ext uri="{BB962C8B-B14F-4D97-AF65-F5344CB8AC3E}">
        <p14:creationId xmlns:p14="http://schemas.microsoft.com/office/powerpoint/2010/main" val="347700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7E2A9E4D-1FF1-4AF5-92ED-63A8258249AB}"/>
              </a:ext>
            </a:extLst>
          </p:cNvPr>
          <p:cNvSpPr txBox="1"/>
          <p:nvPr/>
        </p:nvSpPr>
        <p:spPr>
          <a:xfrm>
            <a:off x="4212167" y="6937000"/>
            <a:ext cx="13618633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933"/>
              </a:lnSpc>
            </a:pPr>
            <a:r>
              <a:rPr lang="en-US" sz="7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It's a busy            .</a:t>
            </a:r>
            <a:endParaRPr lang="en-US" sz="8000" b="1" dirty="0">
              <a:solidFill>
                <a:srgbClr val="00425A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Noise Pollution Isn't Just Annoying — It's Bad for Your Health">
            <a:extLst>
              <a:ext uri="{FF2B5EF4-FFF2-40B4-BE49-F238E27FC236}">
                <a16:creationId xmlns:a16="http://schemas.microsoft.com/office/drawing/2014/main" xmlns="" id="{206CB1A5-13D2-4DDD-8EE7-4C62D96E7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963674"/>
            <a:ext cx="10744200" cy="609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0A03554-A05A-4E76-B3BA-DB642EE4364E}"/>
              </a:ext>
            </a:extLst>
          </p:cNvPr>
          <p:cNvSpPr/>
          <p:nvPr/>
        </p:nvSpPr>
        <p:spPr>
          <a:xfrm>
            <a:off x="9448800" y="7486252"/>
            <a:ext cx="4381500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st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_ _e_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E59032F-C71F-4AC9-B906-7887C0452661}"/>
              </a:ext>
            </a:extLst>
          </p:cNvPr>
          <p:cNvSpPr/>
          <p:nvPr/>
        </p:nvSpPr>
        <p:spPr>
          <a:xfrm>
            <a:off x="9448800" y="7505402"/>
            <a:ext cx="4381500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street</a:t>
            </a:r>
          </a:p>
        </p:txBody>
      </p:sp>
      <p:sp>
        <p:nvSpPr>
          <p:cNvPr id="8" name="Action Button: Go Home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CB02F4DC-14B0-4793-970D-C682924E8DD9}"/>
              </a:ext>
            </a:extLst>
          </p:cNvPr>
          <p:cNvSpPr/>
          <p:nvPr/>
        </p:nvSpPr>
        <p:spPr>
          <a:xfrm>
            <a:off x="283633" y="8324651"/>
            <a:ext cx="1752600" cy="1600200"/>
          </a:xfrm>
          <a:prstGeom prst="actionButtonHom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65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7E2A9E4D-1FF1-4AF5-92ED-63A8258249AB}"/>
              </a:ext>
            </a:extLst>
          </p:cNvPr>
          <p:cNvSpPr txBox="1"/>
          <p:nvPr/>
        </p:nvSpPr>
        <p:spPr>
          <a:xfrm>
            <a:off x="3124200" y="7055895"/>
            <a:ext cx="129921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It's a noisy           </a:t>
            </a:r>
            <a:r>
              <a:rPr lang="en-US" sz="8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206CB1A5-13D2-4DDD-8EE7-4C62D96E7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66512" y="963674"/>
            <a:ext cx="9154976" cy="609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0A03554-A05A-4E76-B3BA-DB642EE4364E}"/>
              </a:ext>
            </a:extLst>
          </p:cNvPr>
          <p:cNvSpPr/>
          <p:nvPr/>
        </p:nvSpPr>
        <p:spPr>
          <a:xfrm>
            <a:off x="10083800" y="7549662"/>
            <a:ext cx="4267200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omic Sans MS" panose="030F0702030302020204" pitchFamily="66" charset="0"/>
              </a:rPr>
              <a:t>r_ _ _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E59032F-C71F-4AC9-B906-7887C0452661}"/>
              </a:ext>
            </a:extLst>
          </p:cNvPr>
          <p:cNvSpPr/>
          <p:nvPr/>
        </p:nvSpPr>
        <p:spPr>
          <a:xfrm>
            <a:off x="10083800" y="7549662"/>
            <a:ext cx="4267200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road</a:t>
            </a:r>
          </a:p>
        </p:txBody>
      </p:sp>
      <p:sp>
        <p:nvSpPr>
          <p:cNvPr id="8" name="Action Button: Go Home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B6875375-8C4B-446B-99D5-C73B0876DE21}"/>
              </a:ext>
            </a:extLst>
          </p:cNvPr>
          <p:cNvSpPr/>
          <p:nvPr/>
        </p:nvSpPr>
        <p:spPr>
          <a:xfrm>
            <a:off x="283633" y="8324651"/>
            <a:ext cx="1752600" cy="1600200"/>
          </a:xfrm>
          <a:prstGeom prst="actionButtonHom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3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7E2A9E4D-1FF1-4AF5-92ED-63A8258249AB}"/>
              </a:ext>
            </a:extLst>
          </p:cNvPr>
          <p:cNvSpPr txBox="1"/>
          <p:nvPr/>
        </p:nvSpPr>
        <p:spPr>
          <a:xfrm>
            <a:off x="3200400" y="7075397"/>
            <a:ext cx="137160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933"/>
              </a:lnSpc>
            </a:pPr>
            <a:r>
              <a:rPr lang="en-US" sz="7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 It's a quiet            .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0A03554-A05A-4E76-B3BA-DB642EE4364E}"/>
              </a:ext>
            </a:extLst>
          </p:cNvPr>
          <p:cNvSpPr/>
          <p:nvPr/>
        </p:nvSpPr>
        <p:spPr>
          <a:xfrm>
            <a:off x="9067800" y="7690953"/>
            <a:ext cx="4114800" cy="1267395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v_l_ag</a:t>
            </a:r>
            <a:r>
              <a:rPr lang="en-US" sz="8000" b="1" dirty="0">
                <a:solidFill>
                  <a:schemeClr val="tx1"/>
                </a:solidFill>
                <a:latin typeface="Comic Sans MS" panose="030F0702030302020204" pitchFamily="66" charset="0"/>
              </a:rPr>
              <a:t>_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E59032F-C71F-4AC9-B906-7887C0452661}"/>
              </a:ext>
            </a:extLst>
          </p:cNvPr>
          <p:cNvSpPr/>
          <p:nvPr/>
        </p:nvSpPr>
        <p:spPr>
          <a:xfrm>
            <a:off x="9067800" y="7658933"/>
            <a:ext cx="4114800" cy="1299415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village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7065C5-2E64-4736-9371-77F3A50A8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426495"/>
            <a:ext cx="8839200" cy="6629400"/>
          </a:xfrm>
          <a:prstGeom prst="rect">
            <a:avLst/>
          </a:prstGeom>
        </p:spPr>
      </p:pic>
      <p:sp>
        <p:nvSpPr>
          <p:cNvPr id="10" name="Action Button: Go Home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095DEACF-DCEF-477B-9756-AD23ED1ABA28}"/>
              </a:ext>
            </a:extLst>
          </p:cNvPr>
          <p:cNvSpPr/>
          <p:nvPr/>
        </p:nvSpPr>
        <p:spPr>
          <a:xfrm>
            <a:off x="283633" y="8324651"/>
            <a:ext cx="1752600" cy="1600200"/>
          </a:xfrm>
          <a:prstGeom prst="actionButtonHom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03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7E2A9E4D-1FF1-4AF5-92ED-63A8258249AB}"/>
              </a:ext>
            </a:extLst>
          </p:cNvPr>
          <p:cNvSpPr txBox="1"/>
          <p:nvPr/>
        </p:nvSpPr>
        <p:spPr>
          <a:xfrm>
            <a:off x="2895600" y="7034728"/>
            <a:ext cx="137160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It's a big           </a:t>
            </a:r>
            <a:r>
              <a:rPr lang="en-US" sz="8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..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0A03554-A05A-4E76-B3BA-DB642EE4364E}"/>
              </a:ext>
            </a:extLst>
          </p:cNvPr>
          <p:cNvSpPr/>
          <p:nvPr/>
        </p:nvSpPr>
        <p:spPr>
          <a:xfrm>
            <a:off x="10041466" y="7648656"/>
            <a:ext cx="4055533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omic Sans MS" panose="030F0702030302020204" pitchFamily="66" charset="0"/>
              </a:rPr>
              <a:t>c_ _y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E59032F-C71F-4AC9-B906-7887C0452661}"/>
              </a:ext>
            </a:extLst>
          </p:cNvPr>
          <p:cNvSpPr/>
          <p:nvPr/>
        </p:nvSpPr>
        <p:spPr>
          <a:xfrm>
            <a:off x="10041465" y="7676951"/>
            <a:ext cx="4055533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city</a:t>
            </a:r>
          </a:p>
        </p:txBody>
      </p:sp>
      <p:pic>
        <p:nvPicPr>
          <p:cNvPr id="6148" name="Picture 4" descr="Can You Make It In The Big City?">
            <a:extLst>
              <a:ext uri="{FF2B5EF4-FFF2-40B4-BE49-F238E27FC236}">
                <a16:creationId xmlns:a16="http://schemas.microsoft.com/office/drawing/2014/main" xmlns="" id="{4AF3BD81-AC2A-4B0D-94DB-75ABEA67A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18826"/>
            <a:ext cx="9601200" cy="637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0E053AE7-2043-46E1-ADAD-7F114C95F91B}"/>
              </a:ext>
            </a:extLst>
          </p:cNvPr>
          <p:cNvSpPr/>
          <p:nvPr/>
        </p:nvSpPr>
        <p:spPr>
          <a:xfrm>
            <a:off x="283633" y="8324651"/>
            <a:ext cx="1752600" cy="1600200"/>
          </a:xfrm>
          <a:prstGeom prst="actionButtonHom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9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3499</TotalTime>
  <Words>473</Words>
  <Application>Microsoft Office PowerPoint</Application>
  <PresentationFormat>Custom</PresentationFormat>
  <Paragraphs>134</Paragraphs>
  <Slides>42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</cp:lastModifiedBy>
  <cp:revision>59</cp:revision>
  <dcterms:created xsi:type="dcterms:W3CDTF">2006-08-16T00:00:00Z</dcterms:created>
  <dcterms:modified xsi:type="dcterms:W3CDTF">2025-10-03T10:24:16Z</dcterms:modified>
  <cp:category>9Slide.vn</cp:category>
  <dc:identifier>DAFzACgcfNc</dc:identifier>
</cp:coreProperties>
</file>