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22"/>
  </p:notesMasterIdLst>
  <p:sldIdLst>
    <p:sldId id="256" r:id="rId3"/>
    <p:sldId id="257" r:id="rId4"/>
    <p:sldId id="262" r:id="rId5"/>
    <p:sldId id="258" r:id="rId6"/>
    <p:sldId id="259" r:id="rId7"/>
    <p:sldId id="260" r:id="rId8"/>
    <p:sldId id="261" r:id="rId9"/>
    <p:sldId id="263" r:id="rId10"/>
    <p:sldId id="264" r:id="rId11"/>
    <p:sldId id="265" r:id="rId12"/>
    <p:sldId id="266" r:id="rId13"/>
    <p:sldId id="267" r:id="rId14"/>
    <p:sldId id="268" r:id="rId15"/>
    <p:sldId id="269" r:id="rId16"/>
    <p:sldId id="271" r:id="rId17"/>
    <p:sldId id="272" r:id="rId18"/>
    <p:sldId id="273" r:id="rId19"/>
    <p:sldId id="274" r:id="rId20"/>
    <p:sldId id="270"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7" d="100"/>
          <a:sy n="67" d="100"/>
        </p:scale>
        <p:origin x="30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C6FCD7-EFBD-4423-A572-392E990DAE12}" type="datetimeFigureOut">
              <a:rPr lang="en-US" smtClean="0"/>
              <a:t>8/28/2023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37FF0D-3108-4406-A6C2-4DB64F82457E}" type="slidenum">
              <a:rPr lang="en-US" smtClean="0"/>
              <a:t>‹#›</a:t>
            </a:fld>
            <a:endParaRPr lang="en-US"/>
          </a:p>
        </p:txBody>
      </p:sp>
    </p:spTree>
    <p:extLst>
      <p:ext uri="{BB962C8B-B14F-4D97-AF65-F5344CB8AC3E}">
        <p14:creationId xmlns:p14="http://schemas.microsoft.com/office/powerpoint/2010/main" val="2667416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CB7EC7-6610-4C5A-B94A-C0FE1DC1DB12}"/>
              </a:ext>
            </a:extLst>
          </p:cNvPr>
          <p:cNvSpPr>
            <a:spLocks noGrp="1"/>
          </p:cNvSpPr>
          <p:nvPr>
            <p:ph type="dt" sz="half" idx="10"/>
          </p:nvPr>
        </p:nvSpPr>
        <p:spPr/>
        <p:txBody>
          <a:bodyPr/>
          <a:lstStyle/>
          <a:p>
            <a:fld id="{5B0A1F14-DA11-4E43-87F3-BE07CCE51531}" type="datetime1">
              <a:rPr lang="en-US" smtClean="0"/>
              <a:t>8/28/2023</a:t>
            </a:fld>
            <a:endParaRPr lang="en-US"/>
          </a:p>
        </p:txBody>
      </p:sp>
      <p:sp>
        <p:nvSpPr>
          <p:cNvPr id="3" name="Footer Placeholder 2">
            <a:extLst>
              <a:ext uri="{FF2B5EF4-FFF2-40B4-BE49-F238E27FC236}">
                <a16:creationId xmlns:a16="http://schemas.microsoft.com/office/drawing/2014/main" id="{DD86F19C-D440-4F57-9BDC-07395BAFA9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DEB811-DCFD-4CC2-A7DD-FDD13157F439}"/>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411398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BF543-A3BD-421F-876C-1939A42B435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D271A23-C041-417C-B519-802BAB593E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48CAB0E-1AB2-4697-981E-9CEED76251B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05138EE-6D9B-40CE-B2B6-0DD6C0C13C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79275C-1CF9-411C-96FC-5311F90B42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1A8D47A-3338-4966-B6BC-8183D68CFBFF}"/>
              </a:ext>
            </a:extLst>
          </p:cNvPr>
          <p:cNvSpPr>
            <a:spLocks noGrp="1"/>
          </p:cNvSpPr>
          <p:nvPr>
            <p:ph type="dt" sz="half" idx="10"/>
          </p:nvPr>
        </p:nvSpPr>
        <p:spPr/>
        <p:txBody>
          <a:bodyPr/>
          <a:lstStyle/>
          <a:p>
            <a:fld id="{0D1B56F3-24BB-45BE-BD1E-E26A863B0966}" type="datetime1">
              <a:rPr lang="en-US" smtClean="0"/>
              <a:t>8/28/2023</a:t>
            </a:fld>
            <a:endParaRPr lang="en-US"/>
          </a:p>
        </p:txBody>
      </p:sp>
      <p:sp>
        <p:nvSpPr>
          <p:cNvPr id="8" name="Footer Placeholder 7">
            <a:extLst>
              <a:ext uri="{FF2B5EF4-FFF2-40B4-BE49-F238E27FC236}">
                <a16:creationId xmlns:a16="http://schemas.microsoft.com/office/drawing/2014/main" id="{8103E1FD-424A-46E2-9E37-ABFAC57999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0C57F2-5518-4AB7-93EC-ECC2866F514E}"/>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039994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EAA2E-4234-4746-A9C1-1FB5273A94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C6E4BCC-92FE-44F8-B6CB-0B6F70878837}"/>
              </a:ext>
            </a:extLst>
          </p:cNvPr>
          <p:cNvSpPr>
            <a:spLocks noGrp="1"/>
          </p:cNvSpPr>
          <p:nvPr>
            <p:ph type="dt" sz="half" idx="10"/>
          </p:nvPr>
        </p:nvSpPr>
        <p:spPr/>
        <p:txBody>
          <a:bodyPr/>
          <a:lstStyle/>
          <a:p>
            <a:fld id="{B99138A9-B139-4FBA-BD61-A63595AC75F4}" type="datetime1">
              <a:rPr lang="en-US" smtClean="0"/>
              <a:t>8/28/2023</a:t>
            </a:fld>
            <a:endParaRPr lang="en-US"/>
          </a:p>
        </p:txBody>
      </p:sp>
      <p:sp>
        <p:nvSpPr>
          <p:cNvPr id="4" name="Footer Placeholder 3">
            <a:extLst>
              <a:ext uri="{FF2B5EF4-FFF2-40B4-BE49-F238E27FC236}">
                <a16:creationId xmlns:a16="http://schemas.microsoft.com/office/drawing/2014/main" id="{A56070D3-D412-4D85-AA7D-3B8C3B5585A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B117B22-0243-4B1B-AA4A-C69D3D124EF6}"/>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5456446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9989D4-ED90-4AF6-8BE4-E14F8E560CC1}"/>
              </a:ext>
            </a:extLst>
          </p:cNvPr>
          <p:cNvSpPr>
            <a:spLocks noGrp="1"/>
          </p:cNvSpPr>
          <p:nvPr>
            <p:ph type="dt" sz="half" idx="10"/>
          </p:nvPr>
        </p:nvSpPr>
        <p:spPr/>
        <p:txBody>
          <a:bodyPr/>
          <a:lstStyle/>
          <a:p>
            <a:fld id="{33219DCA-20B6-4A7F-9287-D29CBE4F4E3E}" type="datetime1">
              <a:rPr lang="en-US" smtClean="0"/>
              <a:t>8/28/2023</a:t>
            </a:fld>
            <a:endParaRPr lang="en-US"/>
          </a:p>
        </p:txBody>
      </p:sp>
      <p:sp>
        <p:nvSpPr>
          <p:cNvPr id="3" name="Footer Placeholder 2">
            <a:extLst>
              <a:ext uri="{FF2B5EF4-FFF2-40B4-BE49-F238E27FC236}">
                <a16:creationId xmlns:a16="http://schemas.microsoft.com/office/drawing/2014/main" id="{F40A95EC-3B27-4D55-A125-91BD6E2B813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DDB516-8449-4C02-B990-64373DB5E667}"/>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565412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9EFE9-AE5E-4846-8F3F-561341D3EF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6F5DA9F-72BE-453E-9BA1-B1B6EEF906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DC3E682-CEF3-4B89-941A-29ADEB8BF1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35A87F-90AF-4464-A736-52D1CADA2883}"/>
              </a:ext>
            </a:extLst>
          </p:cNvPr>
          <p:cNvSpPr>
            <a:spLocks noGrp="1"/>
          </p:cNvSpPr>
          <p:nvPr>
            <p:ph type="dt" sz="half" idx="10"/>
          </p:nvPr>
        </p:nvSpPr>
        <p:spPr/>
        <p:txBody>
          <a:bodyPr/>
          <a:lstStyle/>
          <a:p>
            <a:fld id="{19E4CC13-3719-4BC0-9941-BCD22F2E39BB}" type="datetime1">
              <a:rPr lang="en-US" smtClean="0"/>
              <a:t>8/28/2023</a:t>
            </a:fld>
            <a:endParaRPr lang="en-US"/>
          </a:p>
        </p:txBody>
      </p:sp>
      <p:sp>
        <p:nvSpPr>
          <p:cNvPr id="6" name="Footer Placeholder 5">
            <a:extLst>
              <a:ext uri="{FF2B5EF4-FFF2-40B4-BE49-F238E27FC236}">
                <a16:creationId xmlns:a16="http://schemas.microsoft.com/office/drawing/2014/main" id="{374EBDCA-0095-4A53-94F3-518715A4FE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FE2551-6974-4065-A0C0-CB1CA6E2E14E}"/>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692803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5C63D-F4C2-42EB-AB85-4385DC8EB3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9BF71D-974F-427F-88EF-05F2879D11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CE09DA1-225C-43B3-B889-B760CD46C9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F0C8C3-A384-4E63-8E44-19B65F56A139}"/>
              </a:ext>
            </a:extLst>
          </p:cNvPr>
          <p:cNvSpPr>
            <a:spLocks noGrp="1"/>
          </p:cNvSpPr>
          <p:nvPr>
            <p:ph type="dt" sz="half" idx="10"/>
          </p:nvPr>
        </p:nvSpPr>
        <p:spPr/>
        <p:txBody>
          <a:bodyPr/>
          <a:lstStyle/>
          <a:p>
            <a:fld id="{339C473A-74A1-46F3-8D2E-10C923B7E154}" type="datetime1">
              <a:rPr lang="en-US" smtClean="0"/>
              <a:t>8/28/2023</a:t>
            </a:fld>
            <a:endParaRPr lang="en-US"/>
          </a:p>
        </p:txBody>
      </p:sp>
      <p:sp>
        <p:nvSpPr>
          <p:cNvPr id="6" name="Footer Placeholder 5">
            <a:extLst>
              <a:ext uri="{FF2B5EF4-FFF2-40B4-BE49-F238E27FC236}">
                <a16:creationId xmlns:a16="http://schemas.microsoft.com/office/drawing/2014/main" id="{FD4CA027-00E7-494D-8C76-AD52846B38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015811-59EC-4D1D-959F-17DBEBBA4BB0}"/>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1765829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DCB1E-B8B3-4099-9998-B1DEAD5CDF7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CC9C89E-B954-4BBD-8FC6-63D9712106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413943-8E2C-479E-A890-4082F72A6BB9}"/>
              </a:ext>
            </a:extLst>
          </p:cNvPr>
          <p:cNvSpPr>
            <a:spLocks noGrp="1"/>
          </p:cNvSpPr>
          <p:nvPr>
            <p:ph type="dt" sz="half" idx="10"/>
          </p:nvPr>
        </p:nvSpPr>
        <p:spPr/>
        <p:txBody>
          <a:bodyPr/>
          <a:lstStyle/>
          <a:p>
            <a:fld id="{03A4B6EE-3F1C-40A8-BAA7-D8D1D25FA34D}" type="datetime1">
              <a:rPr lang="en-US" smtClean="0"/>
              <a:t>8/28/2023</a:t>
            </a:fld>
            <a:endParaRPr lang="en-US"/>
          </a:p>
        </p:txBody>
      </p:sp>
      <p:sp>
        <p:nvSpPr>
          <p:cNvPr id="5" name="Footer Placeholder 4">
            <a:extLst>
              <a:ext uri="{FF2B5EF4-FFF2-40B4-BE49-F238E27FC236}">
                <a16:creationId xmlns:a16="http://schemas.microsoft.com/office/drawing/2014/main" id="{55B604B0-3DBA-4D52-ADB2-DC5CEF4419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661FA0-D26F-4FFC-8850-74922A338940}"/>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41432173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F595F7-9D7D-4C85-9C99-BE194AFE637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49E8BE-C4BA-4237-B360-FC4943A313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70A49F-B64E-4D0D-BB32-EA3E8F26407C}"/>
              </a:ext>
            </a:extLst>
          </p:cNvPr>
          <p:cNvSpPr>
            <a:spLocks noGrp="1"/>
          </p:cNvSpPr>
          <p:nvPr>
            <p:ph type="dt" sz="half" idx="10"/>
          </p:nvPr>
        </p:nvSpPr>
        <p:spPr/>
        <p:txBody>
          <a:bodyPr/>
          <a:lstStyle/>
          <a:p>
            <a:fld id="{22B49DCD-488C-48E6-B562-9E2144C6FF46}" type="datetime1">
              <a:rPr lang="en-US" smtClean="0"/>
              <a:t>8/28/2023</a:t>
            </a:fld>
            <a:endParaRPr lang="en-US"/>
          </a:p>
        </p:txBody>
      </p:sp>
      <p:sp>
        <p:nvSpPr>
          <p:cNvPr id="5" name="Footer Placeholder 4">
            <a:extLst>
              <a:ext uri="{FF2B5EF4-FFF2-40B4-BE49-F238E27FC236}">
                <a16:creationId xmlns:a16="http://schemas.microsoft.com/office/drawing/2014/main" id="{38FDC6AD-EC63-4D87-9E40-7B7D6340B1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3CB9E5-01A1-4ED1-B801-129D0CB7524C}"/>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344722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203219-0ED5-4CAD-8F16-4E3B3502CBBA}"/>
              </a:ext>
            </a:extLst>
          </p:cNvPr>
          <p:cNvSpPr>
            <a:spLocks noGrp="1"/>
          </p:cNvSpPr>
          <p:nvPr>
            <p:ph type="dt" sz="half" idx="10"/>
          </p:nvPr>
        </p:nvSpPr>
        <p:spPr/>
        <p:txBody>
          <a:bodyPr/>
          <a:lstStyle/>
          <a:p>
            <a:fld id="{D6D27D59-6977-44DD-8E4E-5EC5FBCC1A34}" type="datetime1">
              <a:rPr lang="en-US" smtClean="0"/>
              <a:t>8/28/2023</a:t>
            </a:fld>
            <a:endParaRPr lang="en-US"/>
          </a:p>
        </p:txBody>
      </p:sp>
      <p:sp>
        <p:nvSpPr>
          <p:cNvPr id="3" name="Footer Placeholder 2">
            <a:extLst>
              <a:ext uri="{FF2B5EF4-FFF2-40B4-BE49-F238E27FC236}">
                <a16:creationId xmlns:a16="http://schemas.microsoft.com/office/drawing/2014/main" id="{D9A89BAB-B41F-4760-996E-A658ABD611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385E896-6A31-4981-B626-05CE0AE3B74C}"/>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618376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7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454484-8038-40A1-A8F6-6E672B55E9E3}"/>
              </a:ext>
            </a:extLst>
          </p:cNvPr>
          <p:cNvSpPr>
            <a:spLocks noGrp="1"/>
          </p:cNvSpPr>
          <p:nvPr>
            <p:ph type="dt" sz="half" idx="10"/>
          </p:nvPr>
        </p:nvSpPr>
        <p:spPr/>
        <p:txBody>
          <a:bodyPr/>
          <a:lstStyle/>
          <a:p>
            <a:fld id="{0A829C2E-4D1E-4F59-91D1-95B83ABEEBF7}" type="datetime1">
              <a:rPr lang="en-US" smtClean="0"/>
              <a:t>8/28/2023</a:t>
            </a:fld>
            <a:endParaRPr lang="en-US"/>
          </a:p>
        </p:txBody>
      </p:sp>
      <p:sp>
        <p:nvSpPr>
          <p:cNvPr id="3" name="Footer Placeholder 2">
            <a:extLst>
              <a:ext uri="{FF2B5EF4-FFF2-40B4-BE49-F238E27FC236}">
                <a16:creationId xmlns:a16="http://schemas.microsoft.com/office/drawing/2014/main" id="{80FC74CE-79B6-4B2B-9C3C-FB9E11250DB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BDF9EEF-DFF9-4634-AC52-6B7FC573CB9D}"/>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859765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8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0CB401-6D82-4712-B9E2-C59E35209B0B}"/>
              </a:ext>
            </a:extLst>
          </p:cNvPr>
          <p:cNvSpPr>
            <a:spLocks noGrp="1"/>
          </p:cNvSpPr>
          <p:nvPr>
            <p:ph type="dt" sz="half" idx="10"/>
          </p:nvPr>
        </p:nvSpPr>
        <p:spPr/>
        <p:txBody>
          <a:bodyPr/>
          <a:lstStyle/>
          <a:p>
            <a:fld id="{2E746A1F-9E99-4E72-9D09-5F6A6C41B36D}" type="datetime1">
              <a:rPr lang="en-US" smtClean="0"/>
              <a:t>8/28/2023</a:t>
            </a:fld>
            <a:endParaRPr lang="en-US"/>
          </a:p>
        </p:txBody>
      </p:sp>
      <p:sp>
        <p:nvSpPr>
          <p:cNvPr id="3" name="Footer Placeholder 2">
            <a:extLst>
              <a:ext uri="{FF2B5EF4-FFF2-40B4-BE49-F238E27FC236}">
                <a16:creationId xmlns:a16="http://schemas.microsoft.com/office/drawing/2014/main" id="{7B04DB14-2C5A-43F3-8064-E7F713324EB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B52E516-77F2-401D-B9B5-9210EF442DC4}"/>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2071896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9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139E17-5C6E-4A2B-BB0E-4DAE9E5CDF08}"/>
              </a:ext>
            </a:extLst>
          </p:cNvPr>
          <p:cNvSpPr>
            <a:spLocks noGrp="1"/>
          </p:cNvSpPr>
          <p:nvPr>
            <p:ph type="dt" sz="half" idx="10"/>
          </p:nvPr>
        </p:nvSpPr>
        <p:spPr/>
        <p:txBody>
          <a:bodyPr/>
          <a:lstStyle/>
          <a:p>
            <a:fld id="{2D83F7B2-BB06-4C2C-A0BF-C3C4D1F4133B}" type="datetime1">
              <a:rPr lang="en-US" smtClean="0"/>
              <a:t>8/28/2023</a:t>
            </a:fld>
            <a:endParaRPr lang="en-US"/>
          </a:p>
        </p:txBody>
      </p:sp>
      <p:sp>
        <p:nvSpPr>
          <p:cNvPr id="3" name="Footer Placeholder 2">
            <a:extLst>
              <a:ext uri="{FF2B5EF4-FFF2-40B4-BE49-F238E27FC236}">
                <a16:creationId xmlns:a16="http://schemas.microsoft.com/office/drawing/2014/main" id="{4B4A3704-8A44-465E-8FF3-26CB1F40A69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FA5BFB1-52BA-4AC8-85AB-F8756C77D7BC}"/>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4294056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8B41A-B8E0-4D65-9AD5-CAC9AA4101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80DCD7B-49F3-41C3-A3E5-03BD917896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7E90928-7051-4176-AF43-FB46B448AF65}"/>
              </a:ext>
            </a:extLst>
          </p:cNvPr>
          <p:cNvSpPr>
            <a:spLocks noGrp="1"/>
          </p:cNvSpPr>
          <p:nvPr>
            <p:ph type="dt" sz="half" idx="10"/>
          </p:nvPr>
        </p:nvSpPr>
        <p:spPr/>
        <p:txBody>
          <a:bodyPr/>
          <a:lstStyle/>
          <a:p>
            <a:fld id="{FD2470B8-96F8-42D0-9FB1-FD414F8B4E30}" type="datetime1">
              <a:rPr lang="en-US" smtClean="0"/>
              <a:t>8/28/2023</a:t>
            </a:fld>
            <a:endParaRPr lang="en-US"/>
          </a:p>
        </p:txBody>
      </p:sp>
      <p:sp>
        <p:nvSpPr>
          <p:cNvPr id="5" name="Footer Placeholder 4">
            <a:extLst>
              <a:ext uri="{FF2B5EF4-FFF2-40B4-BE49-F238E27FC236}">
                <a16:creationId xmlns:a16="http://schemas.microsoft.com/office/drawing/2014/main" id="{09C6C36D-9F2D-4132-AB2A-99D6F38ED6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3FC725-0F22-43D9-B218-40E06E243499}"/>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887785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35215-4EEE-4E5B-A968-79EEC7C781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03A29C-F7DB-4788-8BFD-3796BE902E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B1FF36-8A8A-49C7-B10C-E9298B9F86C1}"/>
              </a:ext>
            </a:extLst>
          </p:cNvPr>
          <p:cNvSpPr>
            <a:spLocks noGrp="1"/>
          </p:cNvSpPr>
          <p:nvPr>
            <p:ph type="dt" sz="half" idx="10"/>
          </p:nvPr>
        </p:nvSpPr>
        <p:spPr/>
        <p:txBody>
          <a:bodyPr/>
          <a:lstStyle/>
          <a:p>
            <a:fld id="{7848F3F0-BBE0-4656-ADE2-E0CA7BB6F2D1}" type="datetime1">
              <a:rPr lang="en-US" smtClean="0"/>
              <a:t>8/28/2023</a:t>
            </a:fld>
            <a:endParaRPr lang="en-US"/>
          </a:p>
        </p:txBody>
      </p:sp>
      <p:sp>
        <p:nvSpPr>
          <p:cNvPr id="5" name="Footer Placeholder 4">
            <a:extLst>
              <a:ext uri="{FF2B5EF4-FFF2-40B4-BE49-F238E27FC236}">
                <a16:creationId xmlns:a16="http://schemas.microsoft.com/office/drawing/2014/main" id="{E8AE83C5-6936-478A-8D83-F825DE29EA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DB84EC-5F9A-4E4C-8B42-FC4F667B91B5}"/>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3780089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4D7F6-D75A-44EA-A35D-0A6458C354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86560A9-2DB3-411B-B47C-0D03D57970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983081-7714-467D-8131-EC28D3DB550A}"/>
              </a:ext>
            </a:extLst>
          </p:cNvPr>
          <p:cNvSpPr>
            <a:spLocks noGrp="1"/>
          </p:cNvSpPr>
          <p:nvPr>
            <p:ph type="dt" sz="half" idx="10"/>
          </p:nvPr>
        </p:nvSpPr>
        <p:spPr/>
        <p:txBody>
          <a:bodyPr/>
          <a:lstStyle/>
          <a:p>
            <a:fld id="{2F3ED7EF-0440-4F9E-A644-D13ECD56D55F}" type="datetime1">
              <a:rPr lang="en-US" smtClean="0"/>
              <a:t>8/28/2023</a:t>
            </a:fld>
            <a:endParaRPr lang="en-US"/>
          </a:p>
        </p:txBody>
      </p:sp>
      <p:sp>
        <p:nvSpPr>
          <p:cNvPr id="5" name="Footer Placeholder 4">
            <a:extLst>
              <a:ext uri="{FF2B5EF4-FFF2-40B4-BE49-F238E27FC236}">
                <a16:creationId xmlns:a16="http://schemas.microsoft.com/office/drawing/2014/main" id="{8C76F7C4-14FF-4DDF-8AAB-8F35F22198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5BBDED-11BF-46B1-929F-41D6C52E5A9D}"/>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3983530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6A8D6-8773-47F2-B37A-8E0E3DEB91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DD80F6-1881-4E46-91CF-00CA3FCDDF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360777-F38E-4CA0-AE52-BCAD86D9ED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E82D241-6FC2-4676-9A13-420AA9F4CFC2}"/>
              </a:ext>
            </a:extLst>
          </p:cNvPr>
          <p:cNvSpPr>
            <a:spLocks noGrp="1"/>
          </p:cNvSpPr>
          <p:nvPr>
            <p:ph type="dt" sz="half" idx="10"/>
          </p:nvPr>
        </p:nvSpPr>
        <p:spPr/>
        <p:txBody>
          <a:bodyPr/>
          <a:lstStyle/>
          <a:p>
            <a:fld id="{B5AE9FF7-F5C4-4B75-B312-7A2B0AADEC3E}" type="datetime1">
              <a:rPr lang="en-US" smtClean="0"/>
              <a:t>8/28/2023</a:t>
            </a:fld>
            <a:endParaRPr lang="en-US"/>
          </a:p>
        </p:txBody>
      </p:sp>
      <p:sp>
        <p:nvSpPr>
          <p:cNvPr id="6" name="Footer Placeholder 5">
            <a:extLst>
              <a:ext uri="{FF2B5EF4-FFF2-40B4-BE49-F238E27FC236}">
                <a16:creationId xmlns:a16="http://schemas.microsoft.com/office/drawing/2014/main" id="{698356D7-FCE6-410D-A92A-7A8BA8D355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A912A7-36BF-4DAA-9399-2C862647D8DD}"/>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18664967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image" Target="../media/image1.png"/><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D17E59-F326-4EAB-9A75-5C024FF768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E682C1-B5B6-47C4-AB88-E170BB98FA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4B4C99-2FF9-45BC-82B2-7B0E0F9BF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E9974-F0DC-4DB8-9A38-2F8F55216D11}" type="datetime1">
              <a:rPr lang="en-US" smtClean="0"/>
              <a:t>8/28/2023</a:t>
            </a:fld>
            <a:endParaRPr lang="en-US"/>
          </a:p>
        </p:txBody>
      </p:sp>
      <p:sp>
        <p:nvSpPr>
          <p:cNvPr id="5" name="Footer Placeholder 4">
            <a:extLst>
              <a:ext uri="{FF2B5EF4-FFF2-40B4-BE49-F238E27FC236}">
                <a16:creationId xmlns:a16="http://schemas.microsoft.com/office/drawing/2014/main" id="{2AAE8F89-1436-48C4-AAF8-D8D1255553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8EE6940-2BBF-4D0B-8591-39778A5380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C20B1D-C678-4C69-9E65-5611E138EDCC}" type="slidenum">
              <a:rPr lang="en-US" smtClean="0"/>
              <a:t>‹#›</a:t>
            </a:fld>
            <a:endParaRPr lang="en-US"/>
          </a:p>
        </p:txBody>
      </p:sp>
    </p:spTree>
    <p:extLst>
      <p:ext uri="{BB962C8B-B14F-4D97-AF65-F5344CB8AC3E}">
        <p14:creationId xmlns:p14="http://schemas.microsoft.com/office/powerpoint/2010/main" val="304628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6" r:id="rId3"/>
    <p:sldLayoutId id="2147483657" r:id="rId4"/>
    <p:sldLayoutId id="2147483658" r:id="rId5"/>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5F7A23B-7F37-4255-B1AA-6F4081D054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939551-9BB0-410A-86D9-5F41F65ED6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47D216-8D82-4854-8FCC-50474F3940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90DC4E-CFE1-4DE4-BA6A-B2F2775B3CE8}" type="datetime1">
              <a:rPr lang="en-US" smtClean="0"/>
              <a:t>8/28/2023</a:t>
            </a:fld>
            <a:endParaRPr lang="en-US"/>
          </a:p>
        </p:txBody>
      </p:sp>
      <p:sp>
        <p:nvSpPr>
          <p:cNvPr id="5" name="Footer Placeholder 4">
            <a:extLst>
              <a:ext uri="{FF2B5EF4-FFF2-40B4-BE49-F238E27FC236}">
                <a16:creationId xmlns:a16="http://schemas.microsoft.com/office/drawing/2014/main" id="{83ACE85E-C533-43BA-A8ED-7511E82A3D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704C941-975F-4FB1-8A2A-DB7E54D44D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6DA37A-0C24-43CE-ACA7-57CFE4C03F76}" type="slidenum">
              <a:rPr lang="en-US" smtClean="0"/>
              <a:t>‹#›</a:t>
            </a:fld>
            <a:endParaRPr lang="en-US"/>
          </a:p>
        </p:txBody>
      </p:sp>
    </p:spTree>
    <p:extLst>
      <p:ext uri="{BB962C8B-B14F-4D97-AF65-F5344CB8AC3E}">
        <p14:creationId xmlns:p14="http://schemas.microsoft.com/office/powerpoint/2010/main" val="330190475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5">
            <a:extLst>
              <a:ext uri="{FF2B5EF4-FFF2-40B4-BE49-F238E27FC236}">
                <a16:creationId xmlns:a16="http://schemas.microsoft.com/office/drawing/2014/main" id="{F30FEF01-97F7-47EE-A696-6F1B15C7E725}"/>
              </a:ext>
            </a:extLst>
          </p:cNvPr>
          <p:cNvSpPr txBox="1">
            <a:spLocks noChangeArrowheads="1"/>
          </p:cNvSpPr>
          <p:nvPr/>
        </p:nvSpPr>
        <p:spPr bwMode="auto">
          <a:xfrm>
            <a:off x="3227001" y="1578867"/>
            <a:ext cx="690917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VnTime" pitchFamily="34" charset="0"/>
              </a:defRPr>
            </a:lvl1pPr>
            <a:lvl2pPr marL="742950" indent="-285750">
              <a:defRPr>
                <a:solidFill>
                  <a:schemeClr val="tx1"/>
                </a:solidFill>
                <a:latin typeface=".VnTime" pitchFamily="34" charset="0"/>
              </a:defRPr>
            </a:lvl2pPr>
            <a:lvl3pPr marL="1143000" indent="-228600">
              <a:defRPr>
                <a:solidFill>
                  <a:schemeClr val="tx1"/>
                </a:solidFill>
                <a:latin typeface=".VnTime" pitchFamily="34" charset="0"/>
              </a:defRPr>
            </a:lvl3pPr>
            <a:lvl4pPr marL="1600200" indent="-228600">
              <a:defRPr>
                <a:solidFill>
                  <a:schemeClr val="tx1"/>
                </a:solidFill>
                <a:latin typeface=".VnTime" pitchFamily="34" charset="0"/>
              </a:defRPr>
            </a:lvl4pPr>
            <a:lvl5pPr marL="2057400" indent="-22860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spcBef>
                <a:spcPct val="50000"/>
              </a:spcBef>
            </a:pPr>
            <a:r>
              <a:rPr lang="en-US" altLang="en-US" sz="3200" b="1" dirty="0" err="1">
                <a:solidFill>
                  <a:srgbClr val="0000FF"/>
                </a:solidFill>
                <a:latin typeface="HP001 4 hàng" pitchFamily="34" charset="0"/>
              </a:rPr>
              <a:t>Thứ</a:t>
            </a:r>
            <a:r>
              <a:rPr lang="en-US" altLang="en-US" sz="3200" b="1" dirty="0">
                <a:solidFill>
                  <a:srgbClr val="0000FF"/>
                </a:solidFill>
                <a:latin typeface="HP001 4 hàng" pitchFamily="34" charset="0"/>
              </a:rPr>
              <a:t>    </a:t>
            </a:r>
            <a:r>
              <a:rPr lang="en-US" altLang="en-US" sz="3200" b="1" dirty="0" err="1">
                <a:solidFill>
                  <a:srgbClr val="0000FF"/>
                </a:solidFill>
                <a:latin typeface="HP001 4 hàng" pitchFamily="34" charset="0"/>
              </a:rPr>
              <a:t>ngày</a:t>
            </a:r>
            <a:r>
              <a:rPr lang="en-US" altLang="en-US" sz="3200" b="1" dirty="0">
                <a:solidFill>
                  <a:srgbClr val="0000FF"/>
                </a:solidFill>
                <a:latin typeface="HP001 4 hàng" pitchFamily="34" charset="0"/>
              </a:rPr>
              <a:t>    </a:t>
            </a:r>
            <a:r>
              <a:rPr lang="en-US" altLang="en-US" sz="3200" b="1" dirty="0" err="1">
                <a:solidFill>
                  <a:srgbClr val="0000FF"/>
                </a:solidFill>
                <a:latin typeface="HP001 4 hàng" pitchFamily="34" charset="0"/>
              </a:rPr>
              <a:t>tháng</a:t>
            </a:r>
            <a:r>
              <a:rPr lang="en-US" altLang="en-US" sz="3200" b="1" dirty="0">
                <a:solidFill>
                  <a:srgbClr val="0000FF"/>
                </a:solidFill>
                <a:latin typeface="HP001 4 hàng" pitchFamily="34" charset="0"/>
              </a:rPr>
              <a:t>   </a:t>
            </a:r>
            <a:r>
              <a:rPr lang="en-US" altLang="en-US" sz="3200" b="1" dirty="0" err="1">
                <a:solidFill>
                  <a:srgbClr val="0000FF"/>
                </a:solidFill>
                <a:latin typeface="HP001 4 hàng" pitchFamily="34" charset="0"/>
              </a:rPr>
              <a:t>năm</a:t>
            </a:r>
            <a:r>
              <a:rPr lang="en-US" altLang="en-US" sz="3200" b="1" dirty="0">
                <a:solidFill>
                  <a:srgbClr val="0000FF"/>
                </a:solidFill>
                <a:latin typeface="HP001 4 hàng" pitchFamily="34" charset="0"/>
              </a:rPr>
              <a:t> 2023</a:t>
            </a:r>
          </a:p>
        </p:txBody>
      </p:sp>
      <p:sp>
        <p:nvSpPr>
          <p:cNvPr id="4" name="Text Box 5">
            <a:extLst>
              <a:ext uri="{FF2B5EF4-FFF2-40B4-BE49-F238E27FC236}">
                <a16:creationId xmlns:a16="http://schemas.microsoft.com/office/drawing/2014/main" id="{258A6E4B-0059-431B-A972-FC0266A1CDF8}"/>
              </a:ext>
            </a:extLst>
          </p:cNvPr>
          <p:cNvSpPr txBox="1">
            <a:spLocks noChangeArrowheads="1"/>
          </p:cNvSpPr>
          <p:nvPr/>
        </p:nvSpPr>
        <p:spPr bwMode="auto">
          <a:xfrm>
            <a:off x="4373520" y="2702937"/>
            <a:ext cx="410573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VnTime" pitchFamily="34" charset="0"/>
              </a:defRPr>
            </a:lvl1pPr>
            <a:lvl2pPr marL="742950" indent="-285750">
              <a:defRPr>
                <a:solidFill>
                  <a:schemeClr val="tx1"/>
                </a:solidFill>
                <a:latin typeface=".VnTime" pitchFamily="34" charset="0"/>
              </a:defRPr>
            </a:lvl2pPr>
            <a:lvl3pPr marL="1143000" indent="-228600">
              <a:defRPr>
                <a:solidFill>
                  <a:schemeClr val="tx1"/>
                </a:solidFill>
                <a:latin typeface=".VnTime" pitchFamily="34" charset="0"/>
              </a:defRPr>
            </a:lvl3pPr>
            <a:lvl4pPr marL="1600200" indent="-228600">
              <a:defRPr>
                <a:solidFill>
                  <a:schemeClr val="tx1"/>
                </a:solidFill>
                <a:latin typeface=".VnTime" pitchFamily="34" charset="0"/>
              </a:defRPr>
            </a:lvl4pPr>
            <a:lvl5pPr marL="2057400" indent="-228600">
              <a:defRPr>
                <a:solidFill>
                  <a:schemeClr val="tx1"/>
                </a:solidFill>
                <a:latin typeface=".VnTime" pitchFamily="34" charset="0"/>
              </a:defRPr>
            </a:lvl5pPr>
            <a:lvl6pPr marL="2514600" indent="-228600" eaLnBrk="0" fontAlgn="base" hangingPunct="0">
              <a:spcBef>
                <a:spcPct val="0"/>
              </a:spcBef>
              <a:spcAft>
                <a:spcPct val="0"/>
              </a:spcAft>
              <a:defRPr>
                <a:solidFill>
                  <a:schemeClr val="tx1"/>
                </a:solidFill>
                <a:latin typeface=".VnTime" pitchFamily="34" charset="0"/>
              </a:defRPr>
            </a:lvl6pPr>
            <a:lvl7pPr marL="2971800" indent="-228600" eaLnBrk="0" fontAlgn="base" hangingPunct="0">
              <a:spcBef>
                <a:spcPct val="0"/>
              </a:spcBef>
              <a:spcAft>
                <a:spcPct val="0"/>
              </a:spcAft>
              <a:defRPr>
                <a:solidFill>
                  <a:schemeClr val="tx1"/>
                </a:solidFill>
                <a:latin typeface=".VnTime" pitchFamily="34" charset="0"/>
              </a:defRPr>
            </a:lvl7pPr>
            <a:lvl8pPr marL="3429000" indent="-228600" eaLnBrk="0" fontAlgn="base" hangingPunct="0">
              <a:spcBef>
                <a:spcPct val="0"/>
              </a:spcBef>
              <a:spcAft>
                <a:spcPct val="0"/>
              </a:spcAft>
              <a:defRPr>
                <a:solidFill>
                  <a:schemeClr val="tx1"/>
                </a:solidFill>
                <a:latin typeface=".VnTime" pitchFamily="34" charset="0"/>
              </a:defRPr>
            </a:lvl8pPr>
            <a:lvl9pPr marL="3886200" indent="-228600" eaLnBrk="0" fontAlgn="base" hangingPunct="0">
              <a:spcBef>
                <a:spcPct val="0"/>
              </a:spcBef>
              <a:spcAft>
                <a:spcPct val="0"/>
              </a:spcAft>
              <a:defRPr>
                <a:solidFill>
                  <a:schemeClr val="tx1"/>
                </a:solidFill>
                <a:latin typeface=".VnTime" pitchFamily="34" charset="0"/>
              </a:defRPr>
            </a:lvl9pPr>
          </a:lstStyle>
          <a:p>
            <a:pPr algn="ctr" eaLnBrk="1" hangingPunct="1">
              <a:spcBef>
                <a:spcPct val="50000"/>
              </a:spcBef>
            </a:pPr>
            <a:r>
              <a:rPr lang="en-US" altLang="en-US" sz="3200" b="1" u="sng" dirty="0" err="1">
                <a:solidFill>
                  <a:srgbClr val="0000FF"/>
                </a:solidFill>
                <a:latin typeface="HP001 4 hàng" pitchFamily="34" charset="0"/>
              </a:rPr>
              <a:t>Góc</a:t>
            </a:r>
            <a:r>
              <a:rPr lang="en-US" altLang="en-US" sz="3200" b="1" u="sng" dirty="0">
                <a:solidFill>
                  <a:srgbClr val="0000FF"/>
                </a:solidFill>
                <a:latin typeface="HP001 4 hàng" pitchFamily="34" charset="0"/>
              </a:rPr>
              <a:t> </a:t>
            </a:r>
            <a:r>
              <a:rPr lang="en-US" altLang="en-US" sz="3200" b="1" u="sng" dirty="0" err="1">
                <a:solidFill>
                  <a:srgbClr val="0000FF"/>
                </a:solidFill>
                <a:latin typeface="HP001 4 hàng" pitchFamily="34" charset="0"/>
              </a:rPr>
              <a:t>sáng</a:t>
            </a:r>
            <a:r>
              <a:rPr lang="en-US" altLang="en-US" sz="3200" b="1" u="sng" dirty="0">
                <a:solidFill>
                  <a:srgbClr val="0000FF"/>
                </a:solidFill>
                <a:latin typeface="HP001 4 hàng" pitchFamily="34" charset="0"/>
              </a:rPr>
              <a:t> </a:t>
            </a:r>
            <a:r>
              <a:rPr lang="en-US" altLang="en-US" sz="3200" b="1" u="sng" dirty="0" err="1">
                <a:solidFill>
                  <a:srgbClr val="0000FF"/>
                </a:solidFill>
                <a:latin typeface="HP001 4 hàng" pitchFamily="34" charset="0"/>
              </a:rPr>
              <a:t>tạo</a:t>
            </a:r>
            <a:endParaRPr lang="en-US" altLang="en-US" sz="3200" b="1" u="sng" dirty="0">
              <a:solidFill>
                <a:srgbClr val="0000FF"/>
              </a:solidFill>
              <a:latin typeface="HP001 4 hàng" pitchFamily="34" charset="0"/>
            </a:endParaRPr>
          </a:p>
        </p:txBody>
      </p:sp>
      <p:sp>
        <p:nvSpPr>
          <p:cNvPr id="5" name="TextBox 4">
            <a:extLst>
              <a:ext uri="{FF2B5EF4-FFF2-40B4-BE49-F238E27FC236}">
                <a16:creationId xmlns:a16="http://schemas.microsoft.com/office/drawing/2014/main" id="{AF217A25-AD85-4231-88B7-671BD1A61C3A}"/>
              </a:ext>
            </a:extLst>
          </p:cNvPr>
          <p:cNvSpPr txBox="1"/>
          <p:nvPr/>
        </p:nvSpPr>
        <p:spPr>
          <a:xfrm>
            <a:off x="2014384" y="3748268"/>
            <a:ext cx="9334415" cy="1107996"/>
          </a:xfrm>
          <a:prstGeom prst="rect">
            <a:avLst/>
          </a:prstGeom>
          <a:noFill/>
        </p:spPr>
        <p:txBody>
          <a:bodyPr wrap="none" rtlCol="0">
            <a:spAutoFit/>
          </a:bodyPr>
          <a:lstStyle/>
          <a:p>
            <a:pPr algn="l"/>
            <a:r>
              <a:rPr lang="en-US" sz="6600" b="1" dirty="0" err="1">
                <a:solidFill>
                  <a:srgbClr val="FF0000"/>
                </a:solidFill>
                <a:latin typeface="Times New Roman" panose="02020603050405020304" pitchFamily="18" charset="0"/>
                <a:cs typeface="Times New Roman" panose="02020603050405020304" pitchFamily="18" charset="0"/>
              </a:rPr>
              <a:t>Đố</a:t>
            </a:r>
            <a:r>
              <a:rPr lang="en-US" sz="6600" b="1" dirty="0">
                <a:solidFill>
                  <a:srgbClr val="FF0000"/>
                </a:solidFill>
                <a:latin typeface="Times New Roman" panose="02020603050405020304" pitchFamily="18" charset="0"/>
                <a:cs typeface="Times New Roman" panose="02020603050405020304" pitchFamily="18" charset="0"/>
              </a:rPr>
              <a:t> </a:t>
            </a:r>
            <a:r>
              <a:rPr lang="en-US" sz="6600" b="1" dirty="0" err="1">
                <a:solidFill>
                  <a:srgbClr val="FF0000"/>
                </a:solidFill>
                <a:latin typeface="Times New Roman" panose="02020603050405020304" pitchFamily="18" charset="0"/>
                <a:cs typeface="Times New Roman" panose="02020603050405020304" pitchFamily="18" charset="0"/>
              </a:rPr>
              <a:t>vui</a:t>
            </a:r>
            <a:r>
              <a:rPr lang="en-US" sz="6600" b="1" dirty="0">
                <a:solidFill>
                  <a:srgbClr val="FF0000"/>
                </a:solidFill>
                <a:latin typeface="Times New Roman" panose="02020603050405020304" pitchFamily="18" charset="0"/>
                <a:cs typeface="Times New Roman" panose="02020603050405020304" pitchFamily="18" charset="0"/>
              </a:rPr>
              <a:t>: Ai </a:t>
            </a:r>
            <a:r>
              <a:rPr lang="en-US" sz="6600" b="1" dirty="0" err="1">
                <a:solidFill>
                  <a:srgbClr val="FF0000"/>
                </a:solidFill>
                <a:latin typeface="Times New Roman" panose="02020603050405020304" pitchFamily="18" charset="0"/>
                <a:cs typeface="Times New Roman" panose="02020603050405020304" pitchFamily="18" charset="0"/>
              </a:rPr>
              <a:t>chăm</a:t>
            </a:r>
            <a:r>
              <a:rPr lang="en-US" sz="6600" b="1" dirty="0">
                <a:solidFill>
                  <a:srgbClr val="FF0000"/>
                </a:solidFill>
                <a:latin typeface="Times New Roman" panose="02020603050405020304" pitchFamily="18" charset="0"/>
                <a:cs typeface="Times New Roman" panose="02020603050405020304" pitchFamily="18" charset="0"/>
              </a:rPr>
              <a:t> ai </a:t>
            </a:r>
            <a:r>
              <a:rPr lang="en-US" sz="6600" b="1" dirty="0" err="1">
                <a:solidFill>
                  <a:srgbClr val="FF0000"/>
                </a:solidFill>
                <a:latin typeface="Times New Roman" panose="02020603050405020304" pitchFamily="18" charset="0"/>
                <a:cs typeface="Times New Roman" panose="02020603050405020304" pitchFamily="18" charset="0"/>
              </a:rPr>
              <a:t>ngoan</a:t>
            </a:r>
            <a:endParaRPr lang="en-US" sz="6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8314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par>
                          <p:cTn id="7" fill="hold">
                            <p:stCondLst>
                              <p:cond delay="0"/>
                            </p:stCondLst>
                            <p:childTnLst>
                              <p:par>
                                <p:cTn id="8" presetID="2" presetClass="entr" presetSubtype="1" fill="hold" grpId="0" nodeType="afterEffect">
                                  <p:stCondLst>
                                    <p:cond delay="0"/>
                                  </p:stCondLst>
                                  <p:childTnLst>
                                    <p:set>
                                      <p:cBhvr>
                                        <p:cTn id="9" dur="1" fill="hold">
                                          <p:stCondLst>
                                            <p:cond delay="0"/>
                                          </p:stCondLst>
                                        </p:cTn>
                                        <p:tgtEl>
                                          <p:spTgt spid="4"/>
                                        </p:tgtEl>
                                        <p:attrNameLst>
                                          <p:attrName>style.visibility</p:attrName>
                                        </p:attrNameLst>
                                      </p:cBhvr>
                                      <p:to>
                                        <p:strVal val="visible"/>
                                      </p:to>
                                    </p:set>
                                    <p:anim calcmode="lin" valueType="num">
                                      <p:cBhvr additive="base">
                                        <p:cTn id="10" dur="1000" fill="hold"/>
                                        <p:tgtEl>
                                          <p:spTgt spid="4"/>
                                        </p:tgtEl>
                                        <p:attrNameLst>
                                          <p:attrName>ppt_x</p:attrName>
                                        </p:attrNameLst>
                                      </p:cBhvr>
                                      <p:tavLst>
                                        <p:tav tm="0">
                                          <p:val>
                                            <p:strVal val="#ppt_x"/>
                                          </p:val>
                                        </p:tav>
                                        <p:tav tm="100000">
                                          <p:val>
                                            <p:strVal val="#ppt_x"/>
                                          </p:val>
                                        </p:tav>
                                      </p:tavLst>
                                    </p:anim>
                                    <p:anim calcmode="lin" valueType="num">
                                      <p:cBhvr additive="base">
                                        <p:cTn id="11" dur="10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2" fill="hold" grpId="0" nodeType="clickEffect">
                                  <p:stCondLst>
                                    <p:cond delay="0"/>
                                  </p:stCondLst>
                                  <p:iterate type="lt">
                                    <p:tmPct val="15000"/>
                                  </p:iterate>
                                  <p:childTnLst>
                                    <p:set>
                                      <p:cBhvr>
                                        <p:cTn id="15" dur="1" fill="hold">
                                          <p:stCondLst>
                                            <p:cond delay="0"/>
                                          </p:stCondLst>
                                        </p:cTn>
                                        <p:tgtEl>
                                          <p:spTgt spid="5"/>
                                        </p:tgtEl>
                                        <p:attrNameLst>
                                          <p:attrName>style.visibility</p:attrName>
                                        </p:attrNameLst>
                                      </p:cBhvr>
                                      <p:to>
                                        <p:strVal val="visible"/>
                                      </p:to>
                                    </p:set>
                                    <p:anim calcmode="lin" valueType="num">
                                      <p:cBhvr additive="base">
                                        <p:cTn id="16" dur="500" fill="hold"/>
                                        <p:tgtEl>
                                          <p:spTgt spid="5"/>
                                        </p:tgtEl>
                                        <p:attrNameLst>
                                          <p:attrName>ppt_x</p:attrName>
                                        </p:attrNameLst>
                                      </p:cBhvr>
                                      <p:tavLst>
                                        <p:tav tm="0">
                                          <p:val>
                                            <p:strVal val="1+#ppt_w/2"/>
                                          </p:val>
                                        </p:tav>
                                        <p:tav tm="100000">
                                          <p:val>
                                            <p:strVal val="#ppt_x"/>
                                          </p:val>
                                        </p:tav>
                                      </p:tavLst>
                                    </p:anim>
                                    <p:anim calcmode="lin" valueType="num">
                                      <p:cBhvr additive="base">
                                        <p:cTn id="17" dur="500" fill="hold"/>
                                        <p:tgtEl>
                                          <p:spTgt spid="5"/>
                                        </p:tgtEl>
                                        <p:attrNameLst>
                                          <p:attrName>ppt_y</p:attrName>
                                        </p:attrNameLst>
                                      </p:cBhvr>
                                      <p:tavLst>
                                        <p:tav tm="0">
                                          <p:val>
                                            <p:strVal val="#ppt_y"/>
                                          </p:val>
                                        </p:tav>
                                        <p:tav tm="100000">
                                          <p:val>
                                            <p:strVal val="#ppt_y"/>
                                          </p:val>
                                        </p:tav>
                                      </p:tavLst>
                                    </p:anim>
                                  </p:childTnLst>
                                  <p:subTnLst>
                                    <p:audio>
                                      <p:cMediaNode vol="100000">
                                        <p:cTn display="0" masterRel="sameClick">
                                          <p:stCondLst>
                                            <p:cond evt="begin" delay="0">
                                              <p:tn val="14"/>
                                            </p:cond>
                                          </p:stCondLst>
                                          <p:endCondLst>
                                            <p:cond evt="onStopAudio" delay="0">
                                              <p:tgtEl>
                                                <p:sldTgt/>
                                              </p:tgtEl>
                                            </p:cond>
                                          </p:endCondLst>
                                        </p:cTn>
                                        <p:tgtEl>
                                          <p:sndTgt r:embed="rId2"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1D46245-2CC4-459F-87B6-3411EF0C0E55}"/>
              </a:ext>
            </a:extLst>
          </p:cNvPr>
          <p:cNvSpPr txBox="1"/>
          <p:nvPr/>
        </p:nvSpPr>
        <p:spPr>
          <a:xfrm>
            <a:off x="1646634" y="1560463"/>
            <a:ext cx="9097565" cy="2246769"/>
          </a:xfrm>
          <a:prstGeom prst="rect">
            <a:avLst/>
          </a:prstGeom>
          <a:noFill/>
        </p:spPr>
        <p:txBody>
          <a:bodyPr wrap="square">
            <a:spAutoFit/>
          </a:bodyPr>
          <a:lstStyle/>
          <a:p>
            <a:pPr algn="just"/>
            <a:r>
              <a:rPr lang="en-US" sz="2800" b="1" i="0" dirty="0">
                <a:solidFill>
                  <a:srgbClr val="000000"/>
                </a:solidFill>
                <a:effectLst/>
                <a:latin typeface="Times New Roman" panose="02020603050405020304" pitchFamily="18" charset="0"/>
                <a:cs typeface="Times New Roman" panose="02020603050405020304" pitchFamily="18" charset="0"/>
              </a:rPr>
              <a:t>	</a:t>
            </a:r>
            <a:r>
              <a:rPr lang="vi-VN" sz="2800" b="1" i="0" dirty="0">
                <a:solidFill>
                  <a:srgbClr val="000000"/>
                </a:solidFill>
                <a:effectLst/>
                <a:latin typeface="Times New Roman" panose="02020603050405020304" pitchFamily="18" charset="0"/>
                <a:cs typeface="Times New Roman" panose="02020603050405020304" pitchFamily="18" charset="0"/>
              </a:rPr>
              <a:t>Cái Bống rất hay vẽ, nhưng đáng chú ý hơn là nó vẽ rất giống. Con mèo Kết ra con mèo Kết. Con chó Lu ra con chó Lu. Cây cau ra cây cau. Bố Lít nó ra bố Lít. Mẹ Phít nó cũng chẳng lẫn được với ai, cái mặt tròn như đồng xu với hai con mắt lá răm.</a:t>
            </a:r>
            <a:endParaRPr lang="en-US" sz="2800" b="1" dirty="0">
              <a:latin typeface="Times New Roman" panose="02020603050405020304" pitchFamily="18" charset="0"/>
              <a:cs typeface="Times New Roman" panose="02020603050405020304" pitchFamily="18" charset="0"/>
            </a:endParaRPr>
          </a:p>
        </p:txBody>
      </p:sp>
      <p:pic>
        <p:nvPicPr>
          <p:cNvPr id="1026" name="Picture 2" descr="Tự đánh giá trang 31 Tiếng Việt lớp 4 Tập 1 | Cánh diều">
            <a:extLst>
              <a:ext uri="{FF2B5EF4-FFF2-40B4-BE49-F238E27FC236}">
                <a16:creationId xmlns:a16="http://schemas.microsoft.com/office/drawing/2014/main" id="{6D51EFEC-9E95-4249-88D9-A31135D745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91099" y="3701602"/>
            <a:ext cx="5853114" cy="2735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6194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033696-E5B8-4924-AB42-88A194034517}"/>
              </a:ext>
            </a:extLst>
          </p:cNvPr>
          <p:cNvSpPr txBox="1"/>
          <p:nvPr/>
        </p:nvSpPr>
        <p:spPr>
          <a:xfrm>
            <a:off x="1543050" y="1164134"/>
            <a:ext cx="10648950" cy="5693866"/>
          </a:xfrm>
          <a:prstGeom prst="rect">
            <a:avLst/>
          </a:prstGeom>
          <a:solidFill>
            <a:schemeClr val="accent4">
              <a:lumMod val="20000"/>
              <a:lumOff val="80000"/>
            </a:schemeClr>
          </a:solidFill>
        </p:spPr>
        <p:txBody>
          <a:bodyPr wrap="square">
            <a:spAutoFit/>
          </a:bodyPr>
          <a:lstStyle/>
          <a:p>
            <a:pPr algn="just" rtl="0"/>
            <a:r>
              <a:rPr lang="en-US" sz="2800" b="1" i="0" dirty="0">
                <a:solidFill>
                  <a:srgbClr val="000000"/>
                </a:solidFill>
                <a:effectLst/>
                <a:latin typeface="Times New Roman" panose="02020603050405020304" pitchFamily="18" charset="0"/>
                <a:cs typeface="Times New Roman" panose="02020603050405020304" pitchFamily="18" charset="0"/>
              </a:rPr>
              <a:t> 	</a:t>
            </a:r>
            <a:r>
              <a:rPr lang="vi-VN" sz="2800" b="1" i="0" dirty="0">
                <a:solidFill>
                  <a:srgbClr val="000000"/>
                </a:solidFill>
                <a:effectLst/>
                <a:latin typeface="Times New Roman" panose="02020603050405020304" pitchFamily="18" charset="0"/>
                <a:cs typeface="Times New Roman" panose="02020603050405020304" pitchFamily="18" charset="0"/>
              </a:rPr>
              <a:t>Bác Lan đưa tranh của Bống cho ông hoạ sĩ Phan xem để hỏi ý kiến. Ông hoạ sĩ xem cả xấp tranh vẽ con chó, con mèo, cây cau, chân dung bố và mẹ Bống thì tặc tặc lưỡi trầm trổ:“Chà chà! Vẽ như đồng cỏ đến kì nở hoa! Vẽ được lắm, được lắm!”. Đoạn, ông nói: “Còn những bức nào nữa, cho ông xem với nào!”. Bống đưa cho ông cả tập tranh giấu trong cặp. Ông trố mắt, chỉ từng bức:</a:t>
            </a:r>
          </a:p>
          <a:p>
            <a:pPr algn="just" rtl="0"/>
            <a:r>
              <a:rPr lang="en-US" sz="2800" b="1" i="0" dirty="0">
                <a:solidFill>
                  <a:srgbClr val="000000"/>
                </a:solidFill>
                <a:effectLst/>
                <a:latin typeface="Times New Roman" panose="02020603050405020304" pitchFamily="18" charset="0"/>
                <a:cs typeface="Times New Roman" panose="02020603050405020304" pitchFamily="18" charset="0"/>
              </a:rPr>
              <a:t>	</a:t>
            </a:r>
            <a:r>
              <a:rPr lang="vi-VN" sz="2800" b="1" i="0" dirty="0">
                <a:solidFill>
                  <a:srgbClr val="000000"/>
                </a:solidFill>
                <a:effectLst/>
                <a:latin typeface="Times New Roman" panose="02020603050405020304" pitchFamily="18" charset="0"/>
                <a:cs typeface="Times New Roman" panose="02020603050405020304" pitchFamily="18" charset="0"/>
              </a:rPr>
              <a:t>- Sao dưới bụng con gà mái mẹ lại có một hàng chấm chấm?</a:t>
            </a:r>
          </a:p>
          <a:p>
            <a:pPr algn="just" rtl="0"/>
            <a:r>
              <a:rPr lang="en-US" sz="2800" b="1" i="0" dirty="0">
                <a:solidFill>
                  <a:srgbClr val="000000"/>
                </a:solidFill>
                <a:effectLst/>
                <a:latin typeface="Times New Roman" panose="02020603050405020304" pitchFamily="18" charset="0"/>
                <a:cs typeface="Times New Roman" panose="02020603050405020304" pitchFamily="18" charset="0"/>
              </a:rPr>
              <a:t>	</a:t>
            </a:r>
            <a:r>
              <a:rPr lang="vi-VN" sz="2800" b="1" i="0" dirty="0">
                <a:solidFill>
                  <a:srgbClr val="000000"/>
                </a:solidFill>
                <a:effectLst/>
                <a:latin typeface="Times New Roman" panose="02020603050405020304" pitchFamily="18" charset="0"/>
                <a:cs typeface="Times New Roman" panose="02020603050405020304" pitchFamily="18" charset="0"/>
              </a:rPr>
              <a:t>- Đó là tí của nó ạ. Không có tí, gà con bú mẹ sao được ạ.</a:t>
            </a:r>
          </a:p>
          <a:p>
            <a:pPr algn="just" rtl="0"/>
            <a:r>
              <a:rPr lang="en-US" sz="2800" b="1" i="0" dirty="0">
                <a:solidFill>
                  <a:srgbClr val="000000"/>
                </a:solidFill>
                <a:effectLst/>
                <a:latin typeface="Times New Roman" panose="02020603050405020304" pitchFamily="18" charset="0"/>
                <a:cs typeface="Times New Roman" panose="02020603050405020304" pitchFamily="18" charset="0"/>
              </a:rPr>
              <a:t>	</a:t>
            </a:r>
            <a:r>
              <a:rPr lang="vi-VN" sz="2800" b="1" i="0" dirty="0">
                <a:solidFill>
                  <a:srgbClr val="000000"/>
                </a:solidFill>
                <a:effectLst/>
                <a:latin typeface="Times New Roman" panose="02020603050405020304" pitchFamily="18" charset="0"/>
                <a:cs typeface="Times New Roman" panose="02020603050405020304" pitchFamily="18" charset="0"/>
              </a:rPr>
              <a:t>- Thế con chuột nhắt đứng cạnh cái vòng tròn có hai chóp nhọn là cái gì?</a:t>
            </a:r>
          </a:p>
          <a:p>
            <a:pPr algn="just" rtl="0"/>
            <a:r>
              <a:rPr lang="en-US" sz="2800" b="1" i="0" dirty="0">
                <a:solidFill>
                  <a:srgbClr val="000000"/>
                </a:solidFill>
                <a:effectLst/>
                <a:latin typeface="Times New Roman" panose="02020603050405020304" pitchFamily="18" charset="0"/>
                <a:cs typeface="Times New Roman" panose="02020603050405020304" pitchFamily="18" charset="0"/>
              </a:rPr>
              <a:t>	</a:t>
            </a:r>
            <a:r>
              <a:rPr lang="vi-VN" sz="2800" b="1" i="0" dirty="0">
                <a:solidFill>
                  <a:srgbClr val="000000"/>
                </a:solidFill>
                <a:effectLst/>
                <a:latin typeface="Times New Roman" panose="02020603050405020304" pitchFamily="18" charset="0"/>
                <a:cs typeface="Times New Roman" panose="02020603050405020304" pitchFamily="18" charset="0"/>
              </a:rPr>
              <a:t>- Là lưng con mèo. Ý cháu là... hỡi tên chuột kia, mi hãy giờ hồn, mèo chưa quay đầu lại đâu!</a:t>
            </a:r>
          </a:p>
          <a:p>
            <a:pPr algn="r" rtl="0"/>
            <a:r>
              <a:rPr lang="vi-VN" sz="2800" b="1" i="0" dirty="0">
                <a:solidFill>
                  <a:srgbClr val="000000"/>
                </a:solidFill>
                <a:effectLst/>
                <a:latin typeface="Times New Roman" panose="02020603050405020304" pitchFamily="18" charset="0"/>
                <a:cs typeface="Times New Roman" panose="02020603050405020304" pitchFamily="18" charset="0"/>
              </a:rPr>
              <a:t>(Theo Ma Văn Kháng)</a:t>
            </a:r>
          </a:p>
        </p:txBody>
      </p:sp>
    </p:spTree>
    <p:extLst>
      <p:ext uri="{BB962C8B-B14F-4D97-AF65-F5344CB8AC3E}">
        <p14:creationId xmlns:p14="http://schemas.microsoft.com/office/powerpoint/2010/main" val="42406361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5293AE-7586-4BF8-9E90-0FBA87E5CA1C}"/>
              </a:ext>
            </a:extLst>
          </p:cNvPr>
          <p:cNvSpPr txBox="1"/>
          <p:nvPr/>
        </p:nvSpPr>
        <p:spPr>
          <a:xfrm>
            <a:off x="1843089" y="1220777"/>
            <a:ext cx="9001124" cy="5185522"/>
          </a:xfrm>
          <a:prstGeom prst="rect">
            <a:avLst/>
          </a:prstGeom>
          <a:noFill/>
        </p:spPr>
        <p:txBody>
          <a:bodyPr wrap="square">
            <a:spAutoFit/>
          </a:bodyPr>
          <a:lstStyle/>
          <a:p>
            <a:pPr algn="just" rtl="0">
              <a:lnSpc>
                <a:spcPct val="150000"/>
              </a:lnSpc>
            </a:pPr>
            <a:r>
              <a:rPr lang="vi-VN" sz="2800" b="1" i="0" dirty="0">
                <a:solidFill>
                  <a:schemeClr val="accent5">
                    <a:lumMod val="75000"/>
                  </a:schemeClr>
                </a:solidFill>
                <a:effectLst/>
                <a:latin typeface="Times New Roman" panose="02020603050405020304" pitchFamily="18" charset="0"/>
                <a:cs typeface="Times New Roman" panose="02020603050405020304" pitchFamily="18" charset="0"/>
              </a:rPr>
              <a:t>1. Những chi tiết nào trong bài cho thấy Bống rất mê vẽ? Tìm các ý đúng:</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A. Bống là một cô bé có tài hội hoạ.</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B. Bống mới học tiểu học mà rất mê vẽ.</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C. Bống vẽ như người ta thở, như người ta nhìn, như người ta nghe.</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D. Bống vẽ rất giống. Con mèo Kết ra con mèo Kết. Con chó Lu ra con chó Lu.</a:t>
            </a:r>
          </a:p>
        </p:txBody>
      </p:sp>
      <p:sp>
        <p:nvSpPr>
          <p:cNvPr id="4" name="Oval 3">
            <a:extLst>
              <a:ext uri="{FF2B5EF4-FFF2-40B4-BE49-F238E27FC236}">
                <a16:creationId xmlns:a16="http://schemas.microsoft.com/office/drawing/2014/main" id="{0E14C95B-58D1-4976-BA00-0D4E9FF1AE0C}"/>
              </a:ext>
            </a:extLst>
          </p:cNvPr>
          <p:cNvSpPr/>
          <p:nvPr/>
        </p:nvSpPr>
        <p:spPr>
          <a:xfrm>
            <a:off x="1685926" y="3142026"/>
            <a:ext cx="742950" cy="671512"/>
          </a:xfrm>
          <a:prstGeom prst="ellipse">
            <a:avLst/>
          </a:prstGeom>
          <a:noFill/>
          <a:ln w="571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F9585EAE-F243-4836-9044-42A0B2C4BA54}"/>
              </a:ext>
            </a:extLst>
          </p:cNvPr>
          <p:cNvSpPr/>
          <p:nvPr/>
        </p:nvSpPr>
        <p:spPr>
          <a:xfrm>
            <a:off x="1685926" y="3856402"/>
            <a:ext cx="742950" cy="671512"/>
          </a:xfrm>
          <a:prstGeom prst="ellipse">
            <a:avLst/>
          </a:prstGeom>
          <a:noFill/>
          <a:ln w="571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A372D52B-1299-4866-8D10-12E316C2F202}"/>
              </a:ext>
            </a:extLst>
          </p:cNvPr>
          <p:cNvSpPr/>
          <p:nvPr/>
        </p:nvSpPr>
        <p:spPr>
          <a:xfrm>
            <a:off x="1685926" y="5063275"/>
            <a:ext cx="742950" cy="671512"/>
          </a:xfrm>
          <a:prstGeom prst="ellipse">
            <a:avLst/>
          </a:prstGeom>
          <a:noFill/>
          <a:ln w="571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07867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323A5C2-1E9F-495E-9E56-9D26F9409D25}"/>
              </a:ext>
            </a:extLst>
          </p:cNvPr>
          <p:cNvSpPr txBox="1"/>
          <p:nvPr/>
        </p:nvSpPr>
        <p:spPr>
          <a:xfrm>
            <a:off x="2343150" y="2136339"/>
            <a:ext cx="8143874" cy="3246530"/>
          </a:xfrm>
          <a:prstGeom prst="rect">
            <a:avLst/>
          </a:prstGeom>
          <a:noFill/>
        </p:spPr>
        <p:txBody>
          <a:bodyPr wrap="square">
            <a:spAutoFit/>
          </a:bodyPr>
          <a:lstStyle/>
          <a:p>
            <a:pPr algn="just" rtl="0">
              <a:lnSpc>
                <a:spcPct val="150000"/>
              </a:lnSpc>
            </a:pPr>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2. </a:t>
            </a:r>
            <a:r>
              <a:rPr lang="vi-VN" sz="2800" b="1" i="0" dirty="0">
                <a:solidFill>
                  <a:schemeClr val="accent5">
                    <a:lumMod val="75000"/>
                  </a:schemeClr>
                </a:solidFill>
                <a:effectLst/>
                <a:latin typeface="Times New Roman" panose="02020603050405020304" pitchFamily="18" charset="0"/>
                <a:cs typeface="Times New Roman" panose="02020603050405020304" pitchFamily="18" charset="0"/>
              </a:rPr>
              <a:t>Theo em, vì sao Bống vẽ rốt đẹp? Tìm các ý đúng:</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A. Bống có năng khiếu hội hoạ.</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B. Bống rất chăm tập vẽ.</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C. Bống được bố mẹ hướng dẫn.</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D. Bống được họa sĩ Phan dạy.</a:t>
            </a:r>
          </a:p>
        </p:txBody>
      </p:sp>
      <p:sp>
        <p:nvSpPr>
          <p:cNvPr id="4" name="Oval 3">
            <a:extLst>
              <a:ext uri="{FF2B5EF4-FFF2-40B4-BE49-F238E27FC236}">
                <a16:creationId xmlns:a16="http://schemas.microsoft.com/office/drawing/2014/main" id="{591BEACB-3B43-466E-B373-A4645A1B8456}"/>
              </a:ext>
            </a:extLst>
          </p:cNvPr>
          <p:cNvSpPr/>
          <p:nvPr/>
        </p:nvSpPr>
        <p:spPr>
          <a:xfrm>
            <a:off x="2100263" y="3512646"/>
            <a:ext cx="742950" cy="671512"/>
          </a:xfrm>
          <a:prstGeom prst="ellipse">
            <a:avLst/>
          </a:prstGeom>
          <a:noFill/>
          <a:ln w="571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57034FB-5500-4056-A7B2-C69A8810BC7C}"/>
              </a:ext>
            </a:extLst>
          </p:cNvPr>
          <p:cNvSpPr/>
          <p:nvPr/>
        </p:nvSpPr>
        <p:spPr>
          <a:xfrm>
            <a:off x="2109786" y="2842567"/>
            <a:ext cx="742950" cy="671512"/>
          </a:xfrm>
          <a:prstGeom prst="ellipse">
            <a:avLst/>
          </a:prstGeom>
          <a:noFill/>
          <a:ln w="571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06914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62F0448-0D83-4371-9993-A2A4ED66D521}"/>
              </a:ext>
            </a:extLst>
          </p:cNvPr>
          <p:cNvSpPr txBox="1"/>
          <p:nvPr/>
        </p:nvSpPr>
        <p:spPr>
          <a:xfrm>
            <a:off x="1757362" y="1249353"/>
            <a:ext cx="9286875" cy="5185522"/>
          </a:xfrm>
          <a:prstGeom prst="rect">
            <a:avLst/>
          </a:prstGeom>
          <a:noFill/>
        </p:spPr>
        <p:txBody>
          <a:bodyPr wrap="square">
            <a:spAutoFit/>
          </a:bodyPr>
          <a:lstStyle/>
          <a:p>
            <a:pPr algn="just" rtl="0">
              <a:lnSpc>
                <a:spcPct val="150000"/>
              </a:lnSpc>
            </a:pPr>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3. </a:t>
            </a:r>
            <a:r>
              <a:rPr lang="vi-VN" sz="2800" b="1" i="0" dirty="0">
                <a:solidFill>
                  <a:schemeClr val="accent5">
                    <a:lumMod val="75000"/>
                  </a:schemeClr>
                </a:solidFill>
                <a:effectLst/>
                <a:latin typeface="Times New Roman" panose="02020603050405020304" pitchFamily="18" charset="0"/>
                <a:cs typeface="Times New Roman" panose="02020603050405020304" pitchFamily="18" charset="0"/>
              </a:rPr>
              <a:t>Em hiểu thế nào về nhận xét của ông hoạ sĩ: </a:t>
            </a:r>
            <a:r>
              <a:rPr lang="vi-VN" sz="2800" b="1" i="1" dirty="0">
                <a:solidFill>
                  <a:schemeClr val="accent5">
                    <a:lumMod val="75000"/>
                  </a:schemeClr>
                </a:solidFill>
                <a:effectLst/>
                <a:latin typeface="Times New Roman" panose="02020603050405020304" pitchFamily="18" charset="0"/>
                <a:cs typeface="Times New Roman" panose="02020603050405020304" pitchFamily="18" charset="0"/>
              </a:rPr>
              <a:t>Bống vẽ như “đồng cỏ đến kì nở hoa”? </a:t>
            </a:r>
            <a:r>
              <a:rPr lang="vi-VN" sz="2800" b="1" i="0" dirty="0">
                <a:solidFill>
                  <a:schemeClr val="accent5">
                    <a:lumMod val="75000"/>
                  </a:schemeClr>
                </a:solidFill>
                <a:effectLst/>
                <a:latin typeface="Times New Roman" panose="02020603050405020304" pitchFamily="18" charset="0"/>
                <a:cs typeface="Times New Roman" panose="02020603050405020304" pitchFamily="18" charset="0"/>
              </a:rPr>
              <a:t>Tìm ý đúng:</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A. Bống thường vẽ những đồng cỏ đang nở hoa.</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B. Bống thường vẽ những người thân, những vật gần gũi với bạn ấy.</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C. Tranh Bống vẽ sống động, thể hiện một tài năng nhiều hứa hẹn.</a:t>
            </a:r>
          </a:p>
          <a:p>
            <a:pPr algn="just" rtl="0">
              <a:lnSpc>
                <a:spcPct val="150000"/>
              </a:lnSpc>
            </a:pPr>
            <a:r>
              <a:rPr lang="vi-VN" sz="2800" b="1" i="0" dirty="0">
                <a:solidFill>
                  <a:srgbClr val="000000"/>
                </a:solidFill>
                <a:effectLst/>
                <a:latin typeface="Times New Roman" panose="02020603050405020304" pitchFamily="18" charset="0"/>
                <a:cs typeface="Times New Roman" panose="02020603050405020304" pitchFamily="18" charset="0"/>
              </a:rPr>
              <a:t>D. Ý kiến khác (nêu ý kiến đó).</a:t>
            </a:r>
          </a:p>
        </p:txBody>
      </p:sp>
      <p:sp>
        <p:nvSpPr>
          <p:cNvPr id="4" name="Oval 3">
            <a:extLst>
              <a:ext uri="{FF2B5EF4-FFF2-40B4-BE49-F238E27FC236}">
                <a16:creationId xmlns:a16="http://schemas.microsoft.com/office/drawing/2014/main" id="{11507908-65EC-44CE-B5E1-38003324077C}"/>
              </a:ext>
            </a:extLst>
          </p:cNvPr>
          <p:cNvSpPr/>
          <p:nvPr/>
        </p:nvSpPr>
        <p:spPr>
          <a:xfrm>
            <a:off x="1571626" y="4563213"/>
            <a:ext cx="742950" cy="671512"/>
          </a:xfrm>
          <a:prstGeom prst="ellipse">
            <a:avLst/>
          </a:prstGeom>
          <a:noFill/>
          <a:ln w="571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99999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8CE68E7-0B33-4213-B86C-DC7171CA1410}"/>
              </a:ext>
            </a:extLst>
          </p:cNvPr>
          <p:cNvSpPr txBox="1"/>
          <p:nvPr/>
        </p:nvSpPr>
        <p:spPr>
          <a:xfrm>
            <a:off x="3046810" y="2828836"/>
            <a:ext cx="7311628" cy="523220"/>
          </a:xfrm>
          <a:prstGeom prst="rect">
            <a:avLst/>
          </a:prstGeom>
          <a:noFill/>
        </p:spPr>
        <p:txBody>
          <a:bodyPr wrap="square">
            <a:spAutoFit/>
          </a:bodyPr>
          <a:lstStyle/>
          <a:p>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4. </a:t>
            </a:r>
            <a:r>
              <a:rPr lang="en-US" sz="2800" b="1" i="0" dirty="0" err="1">
                <a:solidFill>
                  <a:schemeClr val="accent5">
                    <a:lumMod val="75000"/>
                  </a:schemeClr>
                </a:solidFill>
                <a:effectLst/>
                <a:latin typeface="Times New Roman" panose="02020603050405020304" pitchFamily="18" charset="0"/>
                <a:cs typeface="Times New Roman" panose="02020603050405020304" pitchFamily="18" charset="0"/>
              </a:rPr>
              <a:t>Ghi</a:t>
            </a:r>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 </a:t>
            </a:r>
            <a:r>
              <a:rPr lang="en-US" sz="2800" b="1" i="0" dirty="0" err="1">
                <a:solidFill>
                  <a:schemeClr val="accent5">
                    <a:lumMod val="75000"/>
                  </a:schemeClr>
                </a:solidFill>
                <a:effectLst/>
                <a:latin typeface="Times New Roman" panose="02020603050405020304" pitchFamily="18" charset="0"/>
                <a:cs typeface="Times New Roman" panose="02020603050405020304" pitchFamily="18" charset="0"/>
              </a:rPr>
              <a:t>lại</a:t>
            </a:r>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 </a:t>
            </a:r>
            <a:r>
              <a:rPr lang="en-US" sz="2800" b="1" i="0" dirty="0" err="1">
                <a:solidFill>
                  <a:schemeClr val="accent5">
                    <a:lumMod val="75000"/>
                  </a:schemeClr>
                </a:solidFill>
                <a:effectLst/>
                <a:latin typeface="Times New Roman" panose="02020603050405020304" pitchFamily="18" charset="0"/>
                <a:cs typeface="Times New Roman" panose="02020603050405020304" pitchFamily="18" charset="0"/>
              </a:rPr>
              <a:t>các</a:t>
            </a:r>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 </a:t>
            </a:r>
            <a:r>
              <a:rPr lang="en-US" sz="2800" b="1" i="0" dirty="0" err="1">
                <a:solidFill>
                  <a:schemeClr val="accent5">
                    <a:lumMod val="75000"/>
                  </a:schemeClr>
                </a:solidFill>
                <a:effectLst/>
                <a:latin typeface="Times New Roman" panose="02020603050405020304" pitchFamily="18" charset="0"/>
                <a:cs typeface="Times New Roman" panose="02020603050405020304" pitchFamily="18" charset="0"/>
              </a:rPr>
              <a:t>danh</a:t>
            </a:r>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 </a:t>
            </a:r>
            <a:r>
              <a:rPr lang="en-US" sz="2800" b="1" i="0" dirty="0" err="1">
                <a:solidFill>
                  <a:schemeClr val="accent5">
                    <a:lumMod val="75000"/>
                  </a:schemeClr>
                </a:solidFill>
                <a:effectLst/>
                <a:latin typeface="Times New Roman" panose="02020603050405020304" pitchFamily="18" charset="0"/>
                <a:cs typeface="Times New Roman" panose="02020603050405020304" pitchFamily="18" charset="0"/>
              </a:rPr>
              <a:t>từ</a:t>
            </a:r>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 </a:t>
            </a:r>
            <a:r>
              <a:rPr lang="en-US" sz="2800" b="1" i="0" dirty="0" err="1">
                <a:solidFill>
                  <a:schemeClr val="accent5">
                    <a:lumMod val="75000"/>
                  </a:schemeClr>
                </a:solidFill>
                <a:effectLst/>
                <a:latin typeface="Times New Roman" panose="02020603050405020304" pitchFamily="18" charset="0"/>
                <a:cs typeface="Times New Roman" panose="02020603050405020304" pitchFamily="18" charset="0"/>
              </a:rPr>
              <a:t>riêng</a:t>
            </a:r>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 </a:t>
            </a:r>
            <a:r>
              <a:rPr lang="en-US" sz="2800" b="1" i="0" dirty="0" err="1">
                <a:solidFill>
                  <a:schemeClr val="accent5">
                    <a:lumMod val="75000"/>
                  </a:schemeClr>
                </a:solidFill>
                <a:effectLst/>
                <a:latin typeface="Times New Roman" panose="02020603050405020304" pitchFamily="18" charset="0"/>
                <a:cs typeface="Times New Roman" panose="02020603050405020304" pitchFamily="18" charset="0"/>
              </a:rPr>
              <a:t>trong</a:t>
            </a:r>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 </a:t>
            </a:r>
            <a:r>
              <a:rPr lang="en-US" sz="2800" b="1" i="0" dirty="0" err="1">
                <a:solidFill>
                  <a:schemeClr val="accent5">
                    <a:lumMod val="75000"/>
                  </a:schemeClr>
                </a:solidFill>
                <a:effectLst/>
                <a:latin typeface="Times New Roman" panose="02020603050405020304" pitchFamily="18" charset="0"/>
                <a:cs typeface="Times New Roman" panose="02020603050405020304" pitchFamily="18" charset="0"/>
              </a:rPr>
              <a:t>bài</a:t>
            </a:r>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 </a:t>
            </a:r>
            <a:r>
              <a:rPr lang="en-US" sz="2800" b="1" i="0" dirty="0" err="1">
                <a:solidFill>
                  <a:schemeClr val="accent5">
                    <a:lumMod val="75000"/>
                  </a:schemeClr>
                </a:solidFill>
                <a:effectLst/>
                <a:latin typeface="Times New Roman" panose="02020603050405020304" pitchFamily="18" charset="0"/>
                <a:cs typeface="Times New Roman" panose="02020603050405020304" pitchFamily="18" charset="0"/>
              </a:rPr>
              <a:t>đọc</a:t>
            </a:r>
            <a:r>
              <a:rPr lang="en-US" sz="2800" b="1" i="0" dirty="0">
                <a:solidFill>
                  <a:schemeClr val="accent5">
                    <a:lumMod val="75000"/>
                  </a:schemeClr>
                </a:solidFill>
                <a:effectLst/>
                <a:latin typeface="Times New Roman" panose="02020603050405020304" pitchFamily="18" charset="0"/>
                <a:cs typeface="Times New Roman" panose="02020603050405020304" pitchFamily="18" charset="0"/>
              </a:rPr>
              <a:t>.</a:t>
            </a:r>
            <a:endParaRPr lang="en-US" sz="2800" b="1" dirty="0">
              <a:solidFill>
                <a:schemeClr val="accent5">
                  <a:lumMod val="75000"/>
                </a:schemeClr>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7EA27B39-221A-4339-8C1D-1BE77ED52D91}"/>
              </a:ext>
            </a:extLst>
          </p:cNvPr>
          <p:cNvSpPr txBox="1"/>
          <p:nvPr/>
        </p:nvSpPr>
        <p:spPr>
          <a:xfrm>
            <a:off x="3046810" y="3761899"/>
            <a:ext cx="7311628" cy="954107"/>
          </a:xfrm>
          <a:prstGeom prst="rect">
            <a:avLst/>
          </a:prstGeom>
          <a:noFill/>
        </p:spPr>
        <p:txBody>
          <a:bodyPr wrap="square">
            <a:spAutoFit/>
          </a:bodyPr>
          <a:lstStyle/>
          <a:p>
            <a:r>
              <a:rPr lang="en-US" sz="2800" b="1" i="0" dirty="0" err="1">
                <a:solidFill>
                  <a:srgbClr val="000000"/>
                </a:solidFill>
                <a:effectLst/>
                <a:latin typeface="Times New Roman" panose="02020603050405020304" pitchFamily="18" charset="0"/>
                <a:cs typeface="Times New Roman" panose="02020603050405020304" pitchFamily="18" charset="0"/>
              </a:rPr>
              <a:t>Các</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danh</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từ</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riêng</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trong</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bài</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đọc</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a:solidFill>
                  <a:srgbClr val="002060"/>
                </a:solidFill>
                <a:effectLst/>
                <a:latin typeface="Times New Roman" panose="02020603050405020304" pitchFamily="18" charset="0"/>
                <a:cs typeface="Times New Roman" panose="02020603050405020304" pitchFamily="18" charset="0"/>
              </a:rPr>
              <a:t>Lan, Phan, </a:t>
            </a:r>
            <a:r>
              <a:rPr lang="en-US" sz="2800" b="1" i="0" dirty="0" err="1">
                <a:solidFill>
                  <a:srgbClr val="002060"/>
                </a:solidFill>
                <a:effectLst/>
                <a:latin typeface="Times New Roman" panose="02020603050405020304" pitchFamily="18" charset="0"/>
                <a:cs typeface="Times New Roman" panose="02020603050405020304" pitchFamily="18" charset="0"/>
              </a:rPr>
              <a:t>Bống</a:t>
            </a:r>
            <a:r>
              <a:rPr lang="en-US" sz="2800" b="1" i="0" dirty="0">
                <a:solidFill>
                  <a:srgbClr val="002060"/>
                </a:solidFill>
                <a:effectLst/>
                <a:latin typeface="Times New Roman" panose="02020603050405020304" pitchFamily="18" charset="0"/>
                <a:cs typeface="Times New Roman" panose="02020603050405020304" pitchFamily="18" charset="0"/>
              </a:rPr>
              <a:t>, </a:t>
            </a:r>
            <a:r>
              <a:rPr lang="en-US" sz="2800" b="1" i="0" dirty="0" err="1">
                <a:solidFill>
                  <a:srgbClr val="002060"/>
                </a:solidFill>
                <a:effectLst/>
                <a:latin typeface="Times New Roman" panose="02020603050405020304" pitchFamily="18" charset="0"/>
                <a:cs typeface="Times New Roman" panose="02020603050405020304" pitchFamily="18" charset="0"/>
              </a:rPr>
              <a:t>Kết</a:t>
            </a:r>
            <a:r>
              <a:rPr lang="en-US" sz="2800" b="1" i="0" dirty="0">
                <a:solidFill>
                  <a:srgbClr val="002060"/>
                </a:solidFill>
                <a:effectLst/>
                <a:latin typeface="Times New Roman" panose="02020603050405020304" pitchFamily="18" charset="0"/>
                <a:cs typeface="Times New Roman" panose="02020603050405020304" pitchFamily="18" charset="0"/>
              </a:rPr>
              <a:t>, Lu, </a:t>
            </a:r>
            <a:r>
              <a:rPr lang="en-US" sz="2800" b="1" i="0" dirty="0" err="1">
                <a:solidFill>
                  <a:srgbClr val="002060"/>
                </a:solidFill>
                <a:effectLst/>
                <a:latin typeface="Times New Roman" panose="02020603050405020304" pitchFamily="18" charset="0"/>
                <a:cs typeface="Times New Roman" panose="02020603050405020304" pitchFamily="18" charset="0"/>
              </a:rPr>
              <a:t>Lít</a:t>
            </a:r>
            <a:r>
              <a:rPr lang="en-US" sz="2800" b="1" i="0" dirty="0">
                <a:solidFill>
                  <a:srgbClr val="002060"/>
                </a:solidFill>
                <a:effectLst/>
                <a:latin typeface="Times New Roman" panose="02020603050405020304" pitchFamily="18" charset="0"/>
                <a:cs typeface="Times New Roman" panose="02020603050405020304" pitchFamily="18" charset="0"/>
              </a:rPr>
              <a:t>, </a:t>
            </a:r>
            <a:r>
              <a:rPr lang="en-US" sz="2800" b="1" i="0" dirty="0" err="1">
                <a:solidFill>
                  <a:srgbClr val="002060"/>
                </a:solidFill>
                <a:effectLst/>
                <a:latin typeface="Times New Roman" panose="02020603050405020304" pitchFamily="18" charset="0"/>
                <a:cs typeface="Times New Roman" panose="02020603050405020304" pitchFamily="18" charset="0"/>
              </a:rPr>
              <a:t>Phít</a:t>
            </a:r>
            <a:endParaRPr lang="en-US" sz="28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4824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6B5E040-1659-4E2F-B473-426C65AE6F9F}"/>
              </a:ext>
            </a:extLst>
          </p:cNvPr>
          <p:cNvSpPr txBox="1"/>
          <p:nvPr/>
        </p:nvSpPr>
        <p:spPr>
          <a:xfrm>
            <a:off x="1975248" y="1371510"/>
            <a:ext cx="8554640" cy="1384995"/>
          </a:xfrm>
          <a:prstGeom prst="rect">
            <a:avLst/>
          </a:prstGeom>
          <a:noFill/>
        </p:spPr>
        <p:txBody>
          <a:bodyPr wrap="square">
            <a:spAutoFit/>
          </a:bodyPr>
          <a:lstStyle/>
          <a:p>
            <a:r>
              <a:rPr lang="en-US" sz="2800" b="1" i="0" dirty="0">
                <a:solidFill>
                  <a:srgbClr val="FF0000"/>
                </a:solidFill>
                <a:effectLst/>
                <a:latin typeface="Times New Roman" panose="02020603050405020304" pitchFamily="18" charset="0"/>
                <a:cs typeface="Times New Roman" panose="02020603050405020304" pitchFamily="18" charset="0"/>
              </a:rPr>
              <a:t>5. </a:t>
            </a:r>
            <a:r>
              <a:rPr lang="vi-VN" sz="2800" b="1" i="0" dirty="0">
                <a:solidFill>
                  <a:srgbClr val="FF0000"/>
                </a:solidFill>
                <a:effectLst/>
                <a:latin typeface="Times New Roman" panose="02020603050405020304" pitchFamily="18" charset="0"/>
                <a:cs typeface="Times New Roman" panose="02020603050405020304" pitchFamily="18" charset="0"/>
              </a:rPr>
              <a:t>Viết đoạn văn về hứng thú học tập (hoặc ham thích lao động, vẽ tranh, chơi đàn, luyện tập thể thao,...) của một người mà em biết hoặc được nghe kể.</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57674E4D-CEA3-4D9F-BE7C-51C79ED132BD}"/>
              </a:ext>
            </a:extLst>
          </p:cNvPr>
          <p:cNvSpPr txBox="1"/>
          <p:nvPr/>
        </p:nvSpPr>
        <p:spPr>
          <a:xfrm>
            <a:off x="1818679" y="2870805"/>
            <a:ext cx="9468445" cy="3293209"/>
          </a:xfrm>
          <a:prstGeom prst="rect">
            <a:avLst/>
          </a:prstGeom>
          <a:noFill/>
        </p:spPr>
        <p:txBody>
          <a:bodyPr wrap="square">
            <a:spAutoFit/>
          </a:bodyPr>
          <a:lstStyle/>
          <a:p>
            <a:pPr algn="just"/>
            <a:r>
              <a:rPr lang="en-US" sz="2600" b="1" i="0" dirty="0">
                <a:solidFill>
                  <a:srgbClr val="0070C0"/>
                </a:solidFill>
                <a:effectLst/>
                <a:latin typeface="Times New Roman" panose="02020603050405020304" pitchFamily="18" charset="0"/>
                <a:cs typeface="Times New Roman" panose="02020603050405020304" pitchFamily="18" charset="0"/>
              </a:rPr>
              <a:t>	</a:t>
            </a:r>
            <a:r>
              <a:rPr lang="vi-VN" sz="2600" b="1" i="0" dirty="0">
                <a:solidFill>
                  <a:srgbClr val="0070C0"/>
                </a:solidFill>
                <a:effectLst/>
                <a:latin typeface="Times New Roman" panose="02020603050405020304" pitchFamily="18" charset="0"/>
                <a:cs typeface="Times New Roman" panose="02020603050405020304" pitchFamily="18" charset="0"/>
              </a:rPr>
              <a:t>Có một lần, xem chương trình trên ti vi, em vô cùng khâm phục một người có khả năng đặc biệt. Đó là một người chơi đàn ghi ta trên sân khấu nhưng anh là một người khuyết tật. Tay phải của anh không có. Anh phải đeo cây đàn lên vai và chỉ chơi đàn bằng tay trái. Anh dành ra một ngón của bàn tay trái để bật dây đàn, còn những ngón khác thì bấm phím. Ấy thế mà tiếng đàn của anh vẫn vang lên đầm ấm, ngọt ngào, truyền cảm làm cho những tiếng hát của nhóm tốp ca thêm bay bổng.</a:t>
            </a:r>
            <a:endParaRPr lang="en-US" sz="26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4248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5D7ACDF-9C30-4C9E-B51B-5B6EC77C3587}"/>
              </a:ext>
            </a:extLst>
          </p:cNvPr>
          <p:cNvSpPr txBox="1"/>
          <p:nvPr/>
        </p:nvSpPr>
        <p:spPr>
          <a:xfrm>
            <a:off x="2254449" y="1536599"/>
            <a:ext cx="2558649" cy="523220"/>
          </a:xfrm>
          <a:prstGeom prst="rect">
            <a:avLst/>
          </a:prstGeom>
          <a:noFill/>
        </p:spPr>
        <p:txBody>
          <a:bodyPr wrap="none" rtlCol="0">
            <a:spAutoFit/>
          </a:bodyPr>
          <a:lstStyle/>
          <a:p>
            <a:pPr algn="l"/>
            <a:r>
              <a:rPr lang="en-US" sz="2800" b="1" dirty="0">
                <a:solidFill>
                  <a:srgbClr val="FF0000"/>
                </a:solidFill>
                <a:latin typeface="Times New Roman" panose="02020603050405020304" pitchFamily="18" charset="0"/>
                <a:cs typeface="Times New Roman" panose="02020603050405020304" pitchFamily="18" charset="0"/>
              </a:rPr>
              <a:t>B. </a:t>
            </a:r>
            <a:r>
              <a:rPr lang="en-US" sz="2800" b="1" dirty="0" err="1">
                <a:solidFill>
                  <a:srgbClr val="FF0000"/>
                </a:solidFill>
                <a:latin typeface="Times New Roman" panose="02020603050405020304" pitchFamily="18" charset="0"/>
                <a:cs typeface="Times New Roman" panose="02020603050405020304" pitchFamily="18" charset="0"/>
              </a:rPr>
              <a:t>Tự</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nhận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xét</a:t>
            </a:r>
            <a:r>
              <a:rPr lang="en-US" sz="2800" b="1" dirty="0">
                <a:solidFill>
                  <a:srgbClr val="FF0000"/>
                </a:solidFill>
                <a:latin typeface="Times New Roman" panose="02020603050405020304" pitchFamily="18" charset="0"/>
                <a:cs typeface="Times New Roman" panose="02020603050405020304" pitchFamily="18" charset="0"/>
              </a:rPr>
              <a:t> </a:t>
            </a:r>
          </a:p>
        </p:txBody>
      </p:sp>
      <p:sp>
        <p:nvSpPr>
          <p:cNvPr id="4" name="TextBox 3">
            <a:extLst>
              <a:ext uri="{FF2B5EF4-FFF2-40B4-BE49-F238E27FC236}">
                <a16:creationId xmlns:a16="http://schemas.microsoft.com/office/drawing/2014/main" id="{8726EE1C-9079-4CA5-BB9D-81C0C1C17EE6}"/>
              </a:ext>
            </a:extLst>
          </p:cNvPr>
          <p:cNvSpPr txBox="1"/>
          <p:nvPr/>
        </p:nvSpPr>
        <p:spPr>
          <a:xfrm>
            <a:off x="2254449" y="2240128"/>
            <a:ext cx="7683102" cy="1081322"/>
          </a:xfrm>
          <a:prstGeom prst="rect">
            <a:avLst/>
          </a:prstGeom>
          <a:noFill/>
        </p:spPr>
        <p:txBody>
          <a:bodyPr wrap="square">
            <a:spAutoFit/>
          </a:bodyPr>
          <a:lstStyle/>
          <a:p>
            <a:pPr marL="0" marR="0" algn="just">
              <a:lnSpc>
                <a:spcPct val="12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1. </a:t>
            </a:r>
            <a:r>
              <a:rPr lang="nl-NL" sz="2800" b="1" i="1" dirty="0">
                <a:effectLst/>
                <a:latin typeface="Times New Roman" panose="02020603050405020304" pitchFamily="18" charset="0"/>
                <a:ea typeface="Times New Roman" panose="02020603050405020304" pitchFamily="18" charset="0"/>
                <a:cs typeface="Times New Roman" panose="02020603050405020304" pitchFamily="18" charset="0"/>
              </a:rPr>
              <a:t>Em đạt yêu cầu ở mức nào (giỏi, khá, trung bình hay chưa đạt)?</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0A01B164-FE9B-4C68-8C38-45A0514F6FB0}"/>
              </a:ext>
            </a:extLst>
          </p:cNvPr>
          <p:cNvSpPr txBox="1"/>
          <p:nvPr/>
        </p:nvSpPr>
        <p:spPr>
          <a:xfrm>
            <a:off x="3049191" y="3416034"/>
            <a:ext cx="6093618" cy="2632516"/>
          </a:xfrm>
          <a:prstGeom prst="rect">
            <a:avLst/>
          </a:prstGeom>
          <a:noFill/>
        </p:spPr>
        <p:txBody>
          <a:bodyPr wrap="square">
            <a:spAutoFit/>
          </a:bodyPr>
          <a:lstStyle/>
          <a:p>
            <a:pPr marL="0" marR="0" algn="just">
              <a:lnSpc>
                <a:spcPct val="12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Gợi ý:</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2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a) Giỏi: từ 9 đến 10 điểm.</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2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b) Khá: từ 7 đến 8 điểm.</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2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c) Trung bình: từ 5 đến 6 điểm.</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2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d) Chưa đạt: dưới 5 điểm.</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71351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5D7ACDF-9C30-4C9E-B51B-5B6EC77C3587}"/>
              </a:ext>
            </a:extLst>
          </p:cNvPr>
          <p:cNvSpPr txBox="1"/>
          <p:nvPr/>
        </p:nvSpPr>
        <p:spPr>
          <a:xfrm>
            <a:off x="2119909" y="1583212"/>
            <a:ext cx="2558649" cy="523220"/>
          </a:xfrm>
          <a:prstGeom prst="rect">
            <a:avLst/>
          </a:prstGeom>
          <a:noFill/>
        </p:spPr>
        <p:txBody>
          <a:bodyPr wrap="none" rtlCol="0">
            <a:spAutoFit/>
          </a:bodyPr>
          <a:lstStyle/>
          <a:p>
            <a:pPr algn="l"/>
            <a:r>
              <a:rPr lang="en-US" sz="2800" b="1" dirty="0">
                <a:solidFill>
                  <a:srgbClr val="FF0000"/>
                </a:solidFill>
                <a:latin typeface="Times New Roman" panose="02020603050405020304" pitchFamily="18" charset="0"/>
                <a:cs typeface="Times New Roman" panose="02020603050405020304" pitchFamily="18" charset="0"/>
              </a:rPr>
              <a:t>B. </a:t>
            </a:r>
            <a:r>
              <a:rPr lang="en-US" sz="2800" b="1" dirty="0" err="1">
                <a:solidFill>
                  <a:srgbClr val="FF0000"/>
                </a:solidFill>
                <a:latin typeface="Times New Roman" panose="02020603050405020304" pitchFamily="18" charset="0"/>
                <a:cs typeface="Times New Roman" panose="02020603050405020304" pitchFamily="18" charset="0"/>
              </a:rPr>
              <a:t>Tự</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nhận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xét</a:t>
            </a:r>
            <a:r>
              <a:rPr lang="en-US" sz="2800" b="1" dirty="0">
                <a:solidFill>
                  <a:srgbClr val="FF0000"/>
                </a:solidFill>
                <a:latin typeface="Times New Roman" panose="02020603050405020304" pitchFamily="18" charset="0"/>
                <a:cs typeface="Times New Roman" panose="02020603050405020304" pitchFamily="18" charset="0"/>
              </a:rPr>
              <a:t> </a:t>
            </a:r>
          </a:p>
        </p:txBody>
      </p:sp>
      <p:sp>
        <p:nvSpPr>
          <p:cNvPr id="8" name="TextBox 7">
            <a:extLst>
              <a:ext uri="{FF2B5EF4-FFF2-40B4-BE49-F238E27FC236}">
                <a16:creationId xmlns:a16="http://schemas.microsoft.com/office/drawing/2014/main" id="{A7BB2EBB-E2F1-43E5-83E7-BAC101C443DC}"/>
              </a:ext>
            </a:extLst>
          </p:cNvPr>
          <p:cNvSpPr txBox="1"/>
          <p:nvPr/>
        </p:nvSpPr>
        <p:spPr>
          <a:xfrm>
            <a:off x="2119909" y="2220732"/>
            <a:ext cx="7609879" cy="564257"/>
          </a:xfrm>
          <a:prstGeom prst="rect">
            <a:avLst/>
          </a:prstGeom>
          <a:noFill/>
        </p:spPr>
        <p:txBody>
          <a:bodyPr wrap="square">
            <a:spAutoFit/>
          </a:bodyPr>
          <a:lstStyle/>
          <a:p>
            <a:pPr marL="0" marR="0" algn="just">
              <a:lnSpc>
                <a:spcPct val="12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2. </a:t>
            </a:r>
            <a:r>
              <a:rPr lang="nl-NL" sz="2800" b="1" i="1" dirty="0">
                <a:effectLst/>
                <a:latin typeface="Times New Roman" panose="02020603050405020304" pitchFamily="18" charset="0"/>
                <a:ea typeface="Times New Roman" panose="02020603050405020304" pitchFamily="18" charset="0"/>
                <a:cs typeface="Times New Roman" panose="02020603050405020304" pitchFamily="18" charset="0"/>
              </a:rPr>
              <a:t>Em cần cố gắng thêm về mặt nào?</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447B0900-B64D-4F18-9EBE-3E14663C5EC7}"/>
              </a:ext>
            </a:extLst>
          </p:cNvPr>
          <p:cNvSpPr txBox="1"/>
          <p:nvPr/>
        </p:nvSpPr>
        <p:spPr>
          <a:xfrm>
            <a:off x="2119909" y="2899289"/>
            <a:ext cx="8710016" cy="2600199"/>
          </a:xfrm>
          <a:prstGeom prst="rect">
            <a:avLst/>
          </a:prstGeom>
          <a:noFill/>
        </p:spPr>
        <p:txBody>
          <a:bodyPr wrap="square">
            <a:spAutoFit/>
          </a:bodyPr>
          <a:lstStyle/>
          <a:p>
            <a:pPr marL="0" marR="0" algn="just">
              <a:lnSpc>
                <a:spcPct val="15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 Kĩ năng đọc hiểu.</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 Kiến thức về danh từ chung, danh từ riêng.</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 Kĩ năng viết: dùng từ, viết câu, viết đoạn văn.</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 Em cần phải làm gì để có kiến thức, kĩ năng tốt hơn?</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7128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2653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748C3F4-79E6-4DE0-98E7-197D3320DEB6}"/>
              </a:ext>
            </a:extLst>
          </p:cNvPr>
          <p:cNvPicPr>
            <a:picLocks noChangeAspect="1"/>
          </p:cNvPicPr>
          <p:nvPr/>
        </p:nvPicPr>
        <p:blipFill>
          <a:blip r:embed="rId2"/>
          <a:stretch>
            <a:fillRect/>
          </a:stretch>
        </p:blipFill>
        <p:spPr>
          <a:xfrm>
            <a:off x="0" y="0"/>
            <a:ext cx="6169687" cy="1902117"/>
          </a:xfrm>
          <a:prstGeom prst="rect">
            <a:avLst/>
          </a:prstGeom>
        </p:spPr>
      </p:pic>
      <p:sp>
        <p:nvSpPr>
          <p:cNvPr id="4" name="TextBox 3">
            <a:extLst>
              <a:ext uri="{FF2B5EF4-FFF2-40B4-BE49-F238E27FC236}">
                <a16:creationId xmlns:a16="http://schemas.microsoft.com/office/drawing/2014/main" id="{7F3C0A05-1A77-4434-B445-D409F09AB254}"/>
              </a:ext>
            </a:extLst>
          </p:cNvPr>
          <p:cNvSpPr txBox="1"/>
          <p:nvPr/>
        </p:nvSpPr>
        <p:spPr>
          <a:xfrm>
            <a:off x="2252816" y="2093960"/>
            <a:ext cx="6433984" cy="707886"/>
          </a:xfrm>
          <a:prstGeom prst="rect">
            <a:avLst/>
          </a:prstGeom>
          <a:noFill/>
        </p:spPr>
        <p:txBody>
          <a:bodyPr wrap="square">
            <a:spAutoFit/>
          </a:bodyPr>
          <a:lstStyle/>
          <a:p>
            <a:r>
              <a:rPr lang="nl-NL" sz="4000" b="1" dirty="0">
                <a:solidFill>
                  <a:srgbClr val="FF0000"/>
                </a:solidFill>
                <a:effectLst/>
                <a:latin typeface="Times New Roman" panose="02020603050405020304" pitchFamily="18" charset="0"/>
                <a:ea typeface="Times New Roman" panose="02020603050405020304" pitchFamily="18" charset="0"/>
              </a:rPr>
              <a:t>Trò chơi “Đoán ý đồng đội ”</a:t>
            </a:r>
            <a:endParaRPr lang="en-US" sz="4000" b="1" dirty="0">
              <a:solidFill>
                <a:srgbClr val="FF0000"/>
              </a:solidFill>
            </a:endParaRPr>
          </a:p>
        </p:txBody>
      </p:sp>
      <p:sp>
        <p:nvSpPr>
          <p:cNvPr id="6" name="TextBox 5">
            <a:extLst>
              <a:ext uri="{FF2B5EF4-FFF2-40B4-BE49-F238E27FC236}">
                <a16:creationId xmlns:a16="http://schemas.microsoft.com/office/drawing/2014/main" id="{71C8CE31-4706-43D7-B67F-FD191FA25328}"/>
              </a:ext>
            </a:extLst>
          </p:cNvPr>
          <p:cNvSpPr txBox="1"/>
          <p:nvPr/>
        </p:nvSpPr>
        <p:spPr>
          <a:xfrm>
            <a:off x="2378792" y="3429000"/>
            <a:ext cx="7970275" cy="564257"/>
          </a:xfrm>
          <a:prstGeom prst="rect">
            <a:avLst/>
          </a:prstGeom>
          <a:noFill/>
        </p:spPr>
        <p:txBody>
          <a:bodyPr wrap="square">
            <a:spAutoFit/>
          </a:bodyPr>
          <a:lstStyle/>
          <a:p>
            <a:pPr marL="0" marR="0">
              <a:lnSpc>
                <a:spcPct val="120000"/>
              </a:lnSpc>
              <a:spcBef>
                <a:spcPts val="0"/>
              </a:spcBef>
              <a:spcAft>
                <a:spcPts val="0"/>
              </a:spcAft>
            </a:pP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HS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lên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bốc</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thăm</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ghi</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tên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1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bạn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lớp</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E6157A70-5B4D-4B60-9DF0-6C2B14AD0BDE}"/>
              </a:ext>
            </a:extLst>
          </p:cNvPr>
          <p:cNvSpPr txBox="1"/>
          <p:nvPr/>
        </p:nvSpPr>
        <p:spPr>
          <a:xfrm>
            <a:off x="2420579" y="2788327"/>
            <a:ext cx="6098458" cy="523220"/>
          </a:xfrm>
          <a:prstGeom prst="rect">
            <a:avLst/>
          </a:prstGeom>
          <a:noFill/>
        </p:spPr>
        <p:txBody>
          <a:bodyPr wrap="square">
            <a:spAutoFit/>
          </a:bodyPr>
          <a:lstStyle/>
          <a:p>
            <a:r>
              <a:rPr lang="nl-NL" sz="2800" b="1" dirty="0">
                <a:latin typeface="Times New Roman" panose="02020603050405020304" pitchFamily="18" charset="0"/>
                <a:ea typeface="Times New Roman" panose="02020603050405020304" pitchFamily="18" charset="0"/>
                <a:cs typeface="Times New Roman" panose="02020603050405020304" pitchFamily="18" charset="0"/>
              </a:rPr>
              <a:t>L</a:t>
            </a: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uật chơi:</a:t>
            </a:r>
            <a:endParaRPr lang="en-US" sz="2800" b="1"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908D2652-E4C8-4DF1-874F-CD3F54465BCF}"/>
              </a:ext>
            </a:extLst>
          </p:cNvPr>
          <p:cNvSpPr txBox="1"/>
          <p:nvPr/>
        </p:nvSpPr>
        <p:spPr>
          <a:xfrm>
            <a:off x="2376334" y="4094623"/>
            <a:ext cx="7970275" cy="564257"/>
          </a:xfrm>
          <a:prstGeom prst="rect">
            <a:avLst/>
          </a:prstGeom>
          <a:noFill/>
        </p:spPr>
        <p:txBody>
          <a:bodyPr wrap="square">
            <a:spAutoFit/>
          </a:bodyPr>
          <a:lstStyle/>
          <a:p>
            <a:pPr marL="0" marR="0">
              <a:lnSpc>
                <a:spcPct val="120000"/>
              </a:lnSpc>
              <a:spcBef>
                <a:spcPts val="0"/>
              </a:spcBef>
              <a:spcAft>
                <a:spcPts val="0"/>
              </a:spcAft>
            </a:pP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miêu</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tả</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đặc</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bạn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F5990B99-F861-425E-B17F-27D2DA187FB6}"/>
              </a:ext>
            </a:extLst>
          </p:cNvPr>
          <p:cNvSpPr txBox="1"/>
          <p:nvPr/>
        </p:nvSpPr>
        <p:spPr>
          <a:xfrm>
            <a:off x="2414406" y="4760245"/>
            <a:ext cx="7970275" cy="564257"/>
          </a:xfrm>
          <a:prstGeom prst="rect">
            <a:avLst/>
          </a:prstGeom>
          <a:noFill/>
        </p:spPr>
        <p:txBody>
          <a:bodyPr wrap="square">
            <a:spAutoFit/>
          </a:bodyPr>
          <a:lstStyle/>
          <a:p>
            <a:pPr marL="0" marR="0">
              <a:lnSpc>
                <a:spcPct val="120000"/>
              </a:lnSpc>
              <a:spcBef>
                <a:spcPts val="0"/>
              </a:spcBef>
              <a:spcAft>
                <a:spcPts val="0"/>
              </a:spcAft>
            </a:pP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HS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dưới</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lớp</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đoán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tên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bạn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qua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cách</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bạn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diễn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tả</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2902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1+#ppt_w/2"/>
                                          </p:val>
                                        </p:tav>
                                        <p:tav tm="100000">
                                          <p:val>
                                            <p:strVal val="#ppt_x"/>
                                          </p:val>
                                        </p:tav>
                                      </p:tavLst>
                                    </p:anim>
                                    <p:anim calcmode="lin" valueType="num">
                                      <p:cBhvr additive="base">
                                        <p:cTn id="20"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1+#ppt_w/2"/>
                                          </p:val>
                                        </p:tav>
                                        <p:tav tm="100000">
                                          <p:val>
                                            <p:strVal val="#ppt_x"/>
                                          </p:val>
                                        </p:tav>
                                      </p:tavLst>
                                    </p:anim>
                                    <p:anim calcmode="lin" valueType="num">
                                      <p:cBhvr additive="base">
                                        <p:cTn id="26"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1+#ppt_w/2"/>
                                          </p:val>
                                        </p:tav>
                                        <p:tav tm="100000">
                                          <p:val>
                                            <p:strVal val="#ppt_x"/>
                                          </p:val>
                                        </p:tav>
                                      </p:tavLst>
                                    </p:anim>
                                    <p:anim calcmode="lin" valueType="num">
                                      <p:cBhvr additive="base">
                                        <p:cTn id="32" dur="5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10"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087DB2A-59D4-4E3E-8765-874A5AB27E0F}"/>
              </a:ext>
            </a:extLst>
          </p:cNvPr>
          <p:cNvPicPr>
            <a:picLocks noChangeAspect="1"/>
          </p:cNvPicPr>
          <p:nvPr/>
        </p:nvPicPr>
        <p:blipFill>
          <a:blip r:embed="rId2"/>
          <a:stretch>
            <a:fillRect/>
          </a:stretch>
        </p:blipFill>
        <p:spPr>
          <a:xfrm>
            <a:off x="0" y="0"/>
            <a:ext cx="6413548" cy="1908213"/>
          </a:xfrm>
          <a:prstGeom prst="rect">
            <a:avLst/>
          </a:prstGeom>
        </p:spPr>
      </p:pic>
      <p:sp>
        <p:nvSpPr>
          <p:cNvPr id="6" name="TextBox 5">
            <a:extLst>
              <a:ext uri="{FF2B5EF4-FFF2-40B4-BE49-F238E27FC236}">
                <a16:creationId xmlns:a16="http://schemas.microsoft.com/office/drawing/2014/main" id="{0F40CA87-2C85-4AAE-8E3F-C21848BA69DB}"/>
              </a:ext>
            </a:extLst>
          </p:cNvPr>
          <p:cNvSpPr txBox="1"/>
          <p:nvPr/>
        </p:nvSpPr>
        <p:spPr>
          <a:xfrm>
            <a:off x="1732359" y="2153843"/>
            <a:ext cx="9211865" cy="523220"/>
          </a:xfrm>
          <a:prstGeom prst="rect">
            <a:avLst/>
          </a:prstGeom>
          <a:noFill/>
        </p:spPr>
        <p:txBody>
          <a:bodyPr wrap="square">
            <a:spAutoFit/>
          </a:bodyPr>
          <a:lstStyle/>
          <a:p>
            <a:r>
              <a:rPr lang="en-US" sz="2800" b="1" i="0" dirty="0">
                <a:solidFill>
                  <a:srgbClr val="000000"/>
                </a:solidFill>
                <a:effectLst/>
                <a:latin typeface="Times New Roman" panose="02020603050405020304" pitchFamily="18" charset="0"/>
                <a:cs typeface="Times New Roman" panose="02020603050405020304" pitchFamily="18" charset="0"/>
              </a:rPr>
              <a:t>1. </a:t>
            </a:r>
            <a:r>
              <a:rPr lang="en-US" sz="2800" b="1" i="0" dirty="0" err="1">
                <a:solidFill>
                  <a:srgbClr val="000000"/>
                </a:solidFill>
                <a:effectLst/>
                <a:latin typeface="Times New Roman" panose="02020603050405020304" pitchFamily="18" charset="0"/>
                <a:cs typeface="Times New Roman" panose="02020603050405020304" pitchFamily="18" charset="0"/>
              </a:rPr>
              <a:t>Mỗi</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học</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sinh</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chuẩn</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bị</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câu</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đố</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bí</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mật</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theo</a:t>
            </a:r>
            <a:r>
              <a:rPr lang="en-US" sz="2800" b="1" i="0" dirty="0">
                <a:solidFill>
                  <a:srgbClr val="000000"/>
                </a:solidFill>
                <a:effectLst/>
                <a:latin typeface="Times New Roman" panose="02020603050405020304" pitchFamily="18" charset="0"/>
                <a:cs typeface="Times New Roman" panose="02020603050405020304" pitchFamily="18" charset="0"/>
              </a:rPr>
              <a:t> 1 </a:t>
            </a:r>
            <a:r>
              <a:rPr lang="en-US" sz="2800" b="1" i="0" dirty="0" err="1">
                <a:solidFill>
                  <a:srgbClr val="000000"/>
                </a:solidFill>
                <a:effectLst/>
                <a:latin typeface="Times New Roman" panose="02020603050405020304" pitchFamily="18" charset="0"/>
                <a:cs typeface="Times New Roman" panose="02020603050405020304" pitchFamily="18" charset="0"/>
              </a:rPr>
              <a:t>trong</a:t>
            </a:r>
            <a:r>
              <a:rPr lang="en-US" sz="2800" b="1" i="0" dirty="0">
                <a:solidFill>
                  <a:srgbClr val="000000"/>
                </a:solidFill>
                <a:effectLst/>
                <a:latin typeface="Times New Roman" panose="02020603050405020304" pitchFamily="18" charset="0"/>
                <a:cs typeface="Times New Roman" panose="02020603050405020304" pitchFamily="18" charset="0"/>
              </a:rPr>
              <a:t> 2 </a:t>
            </a:r>
            <a:r>
              <a:rPr lang="en-US" sz="2800" b="1" i="0" dirty="0" err="1">
                <a:solidFill>
                  <a:srgbClr val="000000"/>
                </a:solidFill>
                <a:effectLst/>
                <a:latin typeface="Times New Roman" panose="02020603050405020304" pitchFamily="18" charset="0"/>
                <a:cs typeface="Times New Roman" panose="02020603050405020304" pitchFamily="18" charset="0"/>
              </a:rPr>
              <a:t>cách</a:t>
            </a:r>
            <a:r>
              <a:rPr lang="en-US" sz="2800" b="1" i="0" dirty="0">
                <a:solidFill>
                  <a:srgbClr val="000000"/>
                </a:solidFill>
                <a:effectLst/>
                <a:latin typeface="Times New Roman" panose="02020603050405020304" pitchFamily="18" charset="0"/>
                <a:cs typeface="Times New Roman" panose="02020603050405020304" pitchFamily="18" charset="0"/>
              </a:rPr>
              <a:t>:</a:t>
            </a:r>
            <a:endParaRPr lang="en-US" sz="2800" b="1"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29FD7DC8-6635-4DF4-9442-AD5DE251B8F7}"/>
              </a:ext>
            </a:extLst>
          </p:cNvPr>
          <p:cNvSpPr txBox="1"/>
          <p:nvPr/>
        </p:nvSpPr>
        <p:spPr>
          <a:xfrm>
            <a:off x="2318148" y="2685692"/>
            <a:ext cx="8840390" cy="954107"/>
          </a:xfrm>
          <a:prstGeom prst="rect">
            <a:avLst/>
          </a:prstGeom>
          <a:noFill/>
        </p:spPr>
        <p:txBody>
          <a:bodyPr wrap="square">
            <a:spAutoFit/>
          </a:bodyPr>
          <a:lstStyle/>
          <a:p>
            <a:pPr algn="just"/>
            <a:r>
              <a:rPr lang="vi-VN" sz="2800" b="1" i="0" dirty="0">
                <a:solidFill>
                  <a:srgbClr val="000000"/>
                </a:solidFill>
                <a:effectLst/>
                <a:latin typeface="Times New Roman" panose="02020603050405020304" pitchFamily="18" charset="0"/>
                <a:cs typeface="Times New Roman" panose="02020603050405020304" pitchFamily="18" charset="0"/>
              </a:rPr>
              <a:t>a) Viết một đoạn văn (hoặc đoạn thơ) về một người bạn chăm học, chăm làm trong lớp (giấu tên). Đố là ai?</a:t>
            </a:r>
            <a:endParaRPr lang="en-US" sz="2800" b="1"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86F969EF-B57B-4B76-B3DF-71D663A48611}"/>
              </a:ext>
            </a:extLst>
          </p:cNvPr>
          <p:cNvSpPr txBox="1"/>
          <p:nvPr/>
        </p:nvSpPr>
        <p:spPr>
          <a:xfrm>
            <a:off x="2318148" y="3639799"/>
            <a:ext cx="8840390" cy="1384995"/>
          </a:xfrm>
          <a:prstGeom prst="rect">
            <a:avLst/>
          </a:prstGeom>
          <a:noFill/>
        </p:spPr>
        <p:txBody>
          <a:bodyPr wrap="square">
            <a:spAutoFit/>
          </a:bodyPr>
          <a:lstStyle/>
          <a:p>
            <a:pPr algn="just"/>
            <a:r>
              <a:rPr lang="vi-VN" sz="2800" b="1" i="0" dirty="0">
                <a:solidFill>
                  <a:srgbClr val="000000"/>
                </a:solidFill>
                <a:effectLst/>
                <a:latin typeface="Times New Roman" panose="02020603050405020304" pitchFamily="18" charset="0"/>
                <a:cs typeface="Times New Roman" panose="02020603050405020304" pitchFamily="18" charset="0"/>
              </a:rPr>
              <a:t>b) Viết một đoạn văn (hoặc chép một đoạn thơ, câu đố, câu hát) về một con vật chăm chỉ (giấu tên). Đố là con gì?</a:t>
            </a:r>
            <a:endParaRPr lang="en-US" sz="2800" b="1" dirty="0">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F89B93CE-942C-47A2-BCEE-5A5B21CC93C5}"/>
              </a:ext>
            </a:extLst>
          </p:cNvPr>
          <p:cNvSpPr txBox="1"/>
          <p:nvPr/>
        </p:nvSpPr>
        <p:spPr>
          <a:xfrm>
            <a:off x="1732359" y="5078435"/>
            <a:ext cx="6093618" cy="523220"/>
          </a:xfrm>
          <a:prstGeom prst="rect">
            <a:avLst/>
          </a:prstGeom>
          <a:noFill/>
        </p:spPr>
        <p:txBody>
          <a:bodyPr wrap="square">
            <a:spAutoFit/>
          </a:bodyPr>
          <a:lstStyle/>
          <a:p>
            <a:r>
              <a:rPr lang="en-US" sz="2800" b="1" i="0" dirty="0">
                <a:solidFill>
                  <a:srgbClr val="000000"/>
                </a:solidFill>
                <a:effectLst/>
                <a:latin typeface="Times New Roman" panose="02020603050405020304" pitchFamily="18" charset="0"/>
                <a:cs typeface="Times New Roman" panose="02020603050405020304" pitchFamily="18" charset="0"/>
              </a:rPr>
              <a:t>2. </a:t>
            </a:r>
            <a:r>
              <a:rPr lang="en-US" sz="2800" b="1" i="0" dirty="0" err="1">
                <a:solidFill>
                  <a:srgbClr val="000000"/>
                </a:solidFill>
                <a:effectLst/>
                <a:latin typeface="Times New Roman" panose="02020603050405020304" pitchFamily="18" charset="0"/>
                <a:cs typeface="Times New Roman" panose="02020603050405020304" pitchFamily="18" charset="0"/>
              </a:rPr>
              <a:t>Gắn</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câu</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đố</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bí</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mật</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lên</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cây</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hoa</a:t>
            </a:r>
            <a:r>
              <a:rPr lang="en-US" sz="2800" b="1" i="0" dirty="0">
                <a:solidFill>
                  <a:srgbClr val="000000"/>
                </a:solidFill>
                <a:effectLst/>
                <a:latin typeface="Times New Roman" panose="02020603050405020304" pitchFamily="18" charset="0"/>
                <a:cs typeface="Times New Roman" panose="02020603050405020304" pitchFamily="18" charset="0"/>
              </a:rPr>
              <a:t>.</a:t>
            </a:r>
            <a:endParaRPr lang="en-US" sz="2800" b="1" dirty="0">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5A3ECFE5-70A6-4CDD-B990-F6EB07248781}"/>
              </a:ext>
            </a:extLst>
          </p:cNvPr>
          <p:cNvSpPr txBox="1"/>
          <p:nvPr/>
        </p:nvSpPr>
        <p:spPr>
          <a:xfrm>
            <a:off x="1732359" y="5644519"/>
            <a:ext cx="6093618" cy="523220"/>
          </a:xfrm>
          <a:prstGeom prst="rect">
            <a:avLst/>
          </a:prstGeom>
          <a:noFill/>
        </p:spPr>
        <p:txBody>
          <a:bodyPr wrap="square">
            <a:spAutoFit/>
          </a:bodyPr>
          <a:lstStyle/>
          <a:p>
            <a:r>
              <a:rPr lang="en-US" sz="2800" b="1" i="0" dirty="0">
                <a:solidFill>
                  <a:srgbClr val="000000"/>
                </a:solidFill>
                <a:effectLst/>
                <a:latin typeface="Times New Roman" panose="02020603050405020304" pitchFamily="18" charset="0"/>
                <a:cs typeface="Times New Roman" panose="02020603050405020304" pitchFamily="18" charset="0"/>
              </a:rPr>
              <a:t>3. </a:t>
            </a:r>
            <a:r>
              <a:rPr lang="en-US" sz="2800" b="1" i="0" dirty="0" err="1">
                <a:solidFill>
                  <a:srgbClr val="000000"/>
                </a:solidFill>
                <a:effectLst/>
                <a:latin typeface="Times New Roman" panose="02020603050405020304" pitchFamily="18" charset="0"/>
                <a:cs typeface="Times New Roman" panose="02020603050405020304" pitchFamily="18" charset="0"/>
              </a:rPr>
              <a:t>Hái</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hoa</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và</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giải</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câu</a:t>
            </a:r>
            <a:r>
              <a:rPr lang="en-US" sz="2800" b="1" i="0" dirty="0">
                <a:solidFill>
                  <a:srgbClr val="000000"/>
                </a:solidFill>
                <a:effectLst/>
                <a:latin typeface="Times New Roman" panose="02020603050405020304" pitchFamily="18" charset="0"/>
                <a:cs typeface="Times New Roman" panose="02020603050405020304" pitchFamily="18" charset="0"/>
              </a:rPr>
              <a:t> </a:t>
            </a:r>
            <a:r>
              <a:rPr lang="en-US" sz="2800" b="1" i="0" dirty="0" err="1">
                <a:solidFill>
                  <a:srgbClr val="000000"/>
                </a:solidFill>
                <a:effectLst/>
                <a:latin typeface="Times New Roman" panose="02020603050405020304" pitchFamily="18" charset="0"/>
                <a:cs typeface="Times New Roman" panose="02020603050405020304" pitchFamily="18" charset="0"/>
              </a:rPr>
              <a:t>đố</a:t>
            </a:r>
            <a:r>
              <a:rPr lang="en-US" sz="2800" b="1" i="0" dirty="0">
                <a:solidFill>
                  <a:srgbClr val="000000"/>
                </a:solidFill>
                <a:effectLst/>
                <a:latin typeface="Times New Roman" panose="02020603050405020304" pitchFamily="18" charset="0"/>
                <a:cs typeface="Times New Roman" panose="02020603050405020304" pitchFamily="18" charset="0"/>
              </a:rPr>
              <a:t>.</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1737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down)">
                                      <p:cBhvr>
                                        <p:cTn id="25" dur="580">
                                          <p:stCondLst>
                                            <p:cond delay="0"/>
                                          </p:stCondLst>
                                        </p:cTn>
                                        <p:tgtEl>
                                          <p:spTgt spid="8"/>
                                        </p:tgtEl>
                                      </p:cBhvr>
                                    </p:animEffect>
                                    <p:anim calcmode="lin" valueType="num">
                                      <p:cBhvr>
                                        <p:cTn id="26"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31" dur="26">
                                          <p:stCondLst>
                                            <p:cond delay="650"/>
                                          </p:stCondLst>
                                        </p:cTn>
                                        <p:tgtEl>
                                          <p:spTgt spid="8"/>
                                        </p:tgtEl>
                                      </p:cBhvr>
                                      <p:to x="100000" y="60000"/>
                                    </p:animScale>
                                    <p:animScale>
                                      <p:cBhvr>
                                        <p:cTn id="32" dur="166" decel="50000">
                                          <p:stCondLst>
                                            <p:cond delay="676"/>
                                          </p:stCondLst>
                                        </p:cTn>
                                        <p:tgtEl>
                                          <p:spTgt spid="8"/>
                                        </p:tgtEl>
                                      </p:cBhvr>
                                      <p:to x="100000" y="100000"/>
                                    </p:animScale>
                                    <p:animScale>
                                      <p:cBhvr>
                                        <p:cTn id="33" dur="26">
                                          <p:stCondLst>
                                            <p:cond delay="1312"/>
                                          </p:stCondLst>
                                        </p:cTn>
                                        <p:tgtEl>
                                          <p:spTgt spid="8"/>
                                        </p:tgtEl>
                                      </p:cBhvr>
                                      <p:to x="100000" y="80000"/>
                                    </p:animScale>
                                    <p:animScale>
                                      <p:cBhvr>
                                        <p:cTn id="34" dur="166" decel="50000">
                                          <p:stCondLst>
                                            <p:cond delay="1338"/>
                                          </p:stCondLst>
                                        </p:cTn>
                                        <p:tgtEl>
                                          <p:spTgt spid="8"/>
                                        </p:tgtEl>
                                      </p:cBhvr>
                                      <p:to x="100000" y="100000"/>
                                    </p:animScale>
                                    <p:animScale>
                                      <p:cBhvr>
                                        <p:cTn id="35" dur="26">
                                          <p:stCondLst>
                                            <p:cond delay="1642"/>
                                          </p:stCondLst>
                                        </p:cTn>
                                        <p:tgtEl>
                                          <p:spTgt spid="8"/>
                                        </p:tgtEl>
                                      </p:cBhvr>
                                      <p:to x="100000" y="90000"/>
                                    </p:animScale>
                                    <p:animScale>
                                      <p:cBhvr>
                                        <p:cTn id="36" dur="166" decel="50000">
                                          <p:stCondLst>
                                            <p:cond delay="1668"/>
                                          </p:stCondLst>
                                        </p:cTn>
                                        <p:tgtEl>
                                          <p:spTgt spid="8"/>
                                        </p:tgtEl>
                                      </p:cBhvr>
                                      <p:to x="100000" y="100000"/>
                                    </p:animScale>
                                    <p:animScale>
                                      <p:cBhvr>
                                        <p:cTn id="37" dur="26">
                                          <p:stCondLst>
                                            <p:cond delay="1808"/>
                                          </p:stCondLst>
                                        </p:cTn>
                                        <p:tgtEl>
                                          <p:spTgt spid="8"/>
                                        </p:tgtEl>
                                      </p:cBhvr>
                                      <p:to x="100000" y="95000"/>
                                    </p:animScale>
                                    <p:animScale>
                                      <p:cBhvr>
                                        <p:cTn id="38" dur="166" decel="50000">
                                          <p:stCondLst>
                                            <p:cond delay="1834"/>
                                          </p:stCondLst>
                                        </p:cTn>
                                        <p:tgtEl>
                                          <p:spTgt spid="8"/>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wipe(down)">
                                      <p:cBhvr>
                                        <p:cTn id="43" dur="580">
                                          <p:stCondLst>
                                            <p:cond delay="0"/>
                                          </p:stCondLst>
                                        </p:cTn>
                                        <p:tgtEl>
                                          <p:spTgt spid="10"/>
                                        </p:tgtEl>
                                      </p:cBhvr>
                                    </p:animEffect>
                                    <p:anim calcmode="lin" valueType="num">
                                      <p:cBhvr>
                                        <p:cTn id="44"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49" dur="26">
                                          <p:stCondLst>
                                            <p:cond delay="650"/>
                                          </p:stCondLst>
                                        </p:cTn>
                                        <p:tgtEl>
                                          <p:spTgt spid="10"/>
                                        </p:tgtEl>
                                      </p:cBhvr>
                                      <p:to x="100000" y="60000"/>
                                    </p:animScale>
                                    <p:animScale>
                                      <p:cBhvr>
                                        <p:cTn id="50" dur="166" decel="50000">
                                          <p:stCondLst>
                                            <p:cond delay="676"/>
                                          </p:stCondLst>
                                        </p:cTn>
                                        <p:tgtEl>
                                          <p:spTgt spid="10"/>
                                        </p:tgtEl>
                                      </p:cBhvr>
                                      <p:to x="100000" y="100000"/>
                                    </p:animScale>
                                    <p:animScale>
                                      <p:cBhvr>
                                        <p:cTn id="51" dur="26">
                                          <p:stCondLst>
                                            <p:cond delay="1312"/>
                                          </p:stCondLst>
                                        </p:cTn>
                                        <p:tgtEl>
                                          <p:spTgt spid="10"/>
                                        </p:tgtEl>
                                      </p:cBhvr>
                                      <p:to x="100000" y="80000"/>
                                    </p:animScale>
                                    <p:animScale>
                                      <p:cBhvr>
                                        <p:cTn id="52" dur="166" decel="50000">
                                          <p:stCondLst>
                                            <p:cond delay="1338"/>
                                          </p:stCondLst>
                                        </p:cTn>
                                        <p:tgtEl>
                                          <p:spTgt spid="10"/>
                                        </p:tgtEl>
                                      </p:cBhvr>
                                      <p:to x="100000" y="100000"/>
                                    </p:animScale>
                                    <p:animScale>
                                      <p:cBhvr>
                                        <p:cTn id="53" dur="26">
                                          <p:stCondLst>
                                            <p:cond delay="1642"/>
                                          </p:stCondLst>
                                        </p:cTn>
                                        <p:tgtEl>
                                          <p:spTgt spid="10"/>
                                        </p:tgtEl>
                                      </p:cBhvr>
                                      <p:to x="100000" y="90000"/>
                                    </p:animScale>
                                    <p:animScale>
                                      <p:cBhvr>
                                        <p:cTn id="54" dur="166" decel="50000">
                                          <p:stCondLst>
                                            <p:cond delay="1668"/>
                                          </p:stCondLst>
                                        </p:cTn>
                                        <p:tgtEl>
                                          <p:spTgt spid="10"/>
                                        </p:tgtEl>
                                      </p:cBhvr>
                                      <p:to x="100000" y="100000"/>
                                    </p:animScale>
                                    <p:animScale>
                                      <p:cBhvr>
                                        <p:cTn id="55" dur="26">
                                          <p:stCondLst>
                                            <p:cond delay="1808"/>
                                          </p:stCondLst>
                                        </p:cTn>
                                        <p:tgtEl>
                                          <p:spTgt spid="10"/>
                                        </p:tgtEl>
                                      </p:cBhvr>
                                      <p:to x="100000" y="95000"/>
                                    </p:animScale>
                                    <p:animScale>
                                      <p:cBhvr>
                                        <p:cTn id="56" dur="166" decel="50000">
                                          <p:stCondLst>
                                            <p:cond delay="1834"/>
                                          </p:stCondLst>
                                        </p:cTn>
                                        <p:tgtEl>
                                          <p:spTgt spid="10"/>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Effect transition="in" filter="wipe(down)">
                                      <p:cBhvr>
                                        <p:cTn id="61" dur="580">
                                          <p:stCondLst>
                                            <p:cond delay="0"/>
                                          </p:stCondLst>
                                        </p:cTn>
                                        <p:tgtEl>
                                          <p:spTgt spid="12"/>
                                        </p:tgtEl>
                                      </p:cBhvr>
                                    </p:animEffect>
                                    <p:anim calcmode="lin" valueType="num">
                                      <p:cBhvr>
                                        <p:cTn id="62"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67" dur="26">
                                          <p:stCondLst>
                                            <p:cond delay="650"/>
                                          </p:stCondLst>
                                        </p:cTn>
                                        <p:tgtEl>
                                          <p:spTgt spid="12"/>
                                        </p:tgtEl>
                                      </p:cBhvr>
                                      <p:to x="100000" y="60000"/>
                                    </p:animScale>
                                    <p:animScale>
                                      <p:cBhvr>
                                        <p:cTn id="68" dur="166" decel="50000">
                                          <p:stCondLst>
                                            <p:cond delay="676"/>
                                          </p:stCondLst>
                                        </p:cTn>
                                        <p:tgtEl>
                                          <p:spTgt spid="12"/>
                                        </p:tgtEl>
                                      </p:cBhvr>
                                      <p:to x="100000" y="100000"/>
                                    </p:animScale>
                                    <p:animScale>
                                      <p:cBhvr>
                                        <p:cTn id="69" dur="26">
                                          <p:stCondLst>
                                            <p:cond delay="1312"/>
                                          </p:stCondLst>
                                        </p:cTn>
                                        <p:tgtEl>
                                          <p:spTgt spid="12"/>
                                        </p:tgtEl>
                                      </p:cBhvr>
                                      <p:to x="100000" y="80000"/>
                                    </p:animScale>
                                    <p:animScale>
                                      <p:cBhvr>
                                        <p:cTn id="70" dur="166" decel="50000">
                                          <p:stCondLst>
                                            <p:cond delay="1338"/>
                                          </p:stCondLst>
                                        </p:cTn>
                                        <p:tgtEl>
                                          <p:spTgt spid="12"/>
                                        </p:tgtEl>
                                      </p:cBhvr>
                                      <p:to x="100000" y="100000"/>
                                    </p:animScale>
                                    <p:animScale>
                                      <p:cBhvr>
                                        <p:cTn id="71" dur="26">
                                          <p:stCondLst>
                                            <p:cond delay="1642"/>
                                          </p:stCondLst>
                                        </p:cTn>
                                        <p:tgtEl>
                                          <p:spTgt spid="12"/>
                                        </p:tgtEl>
                                      </p:cBhvr>
                                      <p:to x="100000" y="90000"/>
                                    </p:animScale>
                                    <p:animScale>
                                      <p:cBhvr>
                                        <p:cTn id="72" dur="166" decel="50000">
                                          <p:stCondLst>
                                            <p:cond delay="1668"/>
                                          </p:stCondLst>
                                        </p:cTn>
                                        <p:tgtEl>
                                          <p:spTgt spid="12"/>
                                        </p:tgtEl>
                                      </p:cBhvr>
                                      <p:to x="100000" y="100000"/>
                                    </p:animScale>
                                    <p:animScale>
                                      <p:cBhvr>
                                        <p:cTn id="73" dur="26">
                                          <p:stCondLst>
                                            <p:cond delay="1808"/>
                                          </p:stCondLst>
                                        </p:cTn>
                                        <p:tgtEl>
                                          <p:spTgt spid="12"/>
                                        </p:tgtEl>
                                      </p:cBhvr>
                                      <p:to x="100000" y="95000"/>
                                    </p:animScale>
                                    <p:animScale>
                                      <p:cBhvr>
                                        <p:cTn id="74" dur="166" decel="50000">
                                          <p:stCondLst>
                                            <p:cond delay="1834"/>
                                          </p:stCondLst>
                                        </p:cTn>
                                        <p:tgtEl>
                                          <p:spTgt spid="12"/>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14"/>
                                        </p:tgtEl>
                                        <p:attrNameLst>
                                          <p:attrName>style.visibility</p:attrName>
                                        </p:attrNameLst>
                                      </p:cBhvr>
                                      <p:to>
                                        <p:strVal val="visible"/>
                                      </p:to>
                                    </p:set>
                                    <p:animEffect transition="in" filter="wipe(down)">
                                      <p:cBhvr>
                                        <p:cTn id="79" dur="580">
                                          <p:stCondLst>
                                            <p:cond delay="0"/>
                                          </p:stCondLst>
                                        </p:cTn>
                                        <p:tgtEl>
                                          <p:spTgt spid="14"/>
                                        </p:tgtEl>
                                      </p:cBhvr>
                                    </p:animEffect>
                                    <p:anim calcmode="lin" valueType="num">
                                      <p:cBhvr>
                                        <p:cTn id="80"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85" dur="26">
                                          <p:stCondLst>
                                            <p:cond delay="650"/>
                                          </p:stCondLst>
                                        </p:cTn>
                                        <p:tgtEl>
                                          <p:spTgt spid="14"/>
                                        </p:tgtEl>
                                      </p:cBhvr>
                                      <p:to x="100000" y="60000"/>
                                    </p:animScale>
                                    <p:animScale>
                                      <p:cBhvr>
                                        <p:cTn id="86" dur="166" decel="50000">
                                          <p:stCondLst>
                                            <p:cond delay="676"/>
                                          </p:stCondLst>
                                        </p:cTn>
                                        <p:tgtEl>
                                          <p:spTgt spid="14"/>
                                        </p:tgtEl>
                                      </p:cBhvr>
                                      <p:to x="100000" y="100000"/>
                                    </p:animScale>
                                    <p:animScale>
                                      <p:cBhvr>
                                        <p:cTn id="87" dur="26">
                                          <p:stCondLst>
                                            <p:cond delay="1312"/>
                                          </p:stCondLst>
                                        </p:cTn>
                                        <p:tgtEl>
                                          <p:spTgt spid="14"/>
                                        </p:tgtEl>
                                      </p:cBhvr>
                                      <p:to x="100000" y="80000"/>
                                    </p:animScale>
                                    <p:animScale>
                                      <p:cBhvr>
                                        <p:cTn id="88" dur="166" decel="50000">
                                          <p:stCondLst>
                                            <p:cond delay="1338"/>
                                          </p:stCondLst>
                                        </p:cTn>
                                        <p:tgtEl>
                                          <p:spTgt spid="14"/>
                                        </p:tgtEl>
                                      </p:cBhvr>
                                      <p:to x="100000" y="100000"/>
                                    </p:animScale>
                                    <p:animScale>
                                      <p:cBhvr>
                                        <p:cTn id="89" dur="26">
                                          <p:stCondLst>
                                            <p:cond delay="1642"/>
                                          </p:stCondLst>
                                        </p:cTn>
                                        <p:tgtEl>
                                          <p:spTgt spid="14"/>
                                        </p:tgtEl>
                                      </p:cBhvr>
                                      <p:to x="100000" y="90000"/>
                                    </p:animScale>
                                    <p:animScale>
                                      <p:cBhvr>
                                        <p:cTn id="90" dur="166" decel="50000">
                                          <p:stCondLst>
                                            <p:cond delay="1668"/>
                                          </p:stCondLst>
                                        </p:cTn>
                                        <p:tgtEl>
                                          <p:spTgt spid="14"/>
                                        </p:tgtEl>
                                      </p:cBhvr>
                                      <p:to x="100000" y="100000"/>
                                    </p:animScale>
                                    <p:animScale>
                                      <p:cBhvr>
                                        <p:cTn id="91" dur="26">
                                          <p:stCondLst>
                                            <p:cond delay="1808"/>
                                          </p:stCondLst>
                                        </p:cTn>
                                        <p:tgtEl>
                                          <p:spTgt spid="14"/>
                                        </p:tgtEl>
                                      </p:cBhvr>
                                      <p:to x="100000" y="95000"/>
                                    </p:animScale>
                                    <p:animScale>
                                      <p:cBhvr>
                                        <p:cTn id="92" dur="166" decel="50000">
                                          <p:stCondLst>
                                            <p:cond delay="1834"/>
                                          </p:stCondLst>
                                        </p:cTn>
                                        <p:tgtEl>
                                          <p:spTgt spid="1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P spid="12"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B716BA0-B136-4F40-8307-36529771DE80}"/>
              </a:ext>
            </a:extLst>
          </p:cNvPr>
          <p:cNvSpPr txBox="1"/>
          <p:nvPr/>
        </p:nvSpPr>
        <p:spPr>
          <a:xfrm>
            <a:off x="5921179" y="3510665"/>
            <a:ext cx="4395755" cy="523220"/>
          </a:xfrm>
          <a:prstGeom prst="rect">
            <a:avLst/>
          </a:prstGeom>
          <a:noFill/>
        </p:spPr>
        <p:txBody>
          <a:bodyPr wrap="none" rtlCol="0">
            <a:spAutoFit/>
          </a:bodyPr>
          <a:lstStyle/>
          <a:p>
            <a:pPr algn="l"/>
            <a:r>
              <a:rPr lang="en-US" sz="2800" b="1" dirty="0">
                <a:solidFill>
                  <a:schemeClr val="bg2">
                    <a:lumMod val="10000"/>
                  </a:schemeClr>
                </a:solidFill>
                <a:latin typeface="Times New Roman" panose="02020603050405020304" pitchFamily="18" charset="0"/>
                <a:cs typeface="Times New Roman" panose="02020603050405020304" pitchFamily="18" charset="0"/>
              </a:rPr>
              <a:t>HS </a:t>
            </a:r>
            <a:r>
              <a:rPr lang="en-US" sz="2800" b="1" dirty="0" err="1">
                <a:solidFill>
                  <a:schemeClr val="bg2">
                    <a:lumMod val="10000"/>
                  </a:schemeClr>
                </a:solidFill>
                <a:latin typeface="Times New Roman" panose="02020603050405020304" pitchFamily="18" charset="0"/>
                <a:cs typeface="Times New Roman" panose="02020603050405020304" pitchFamily="18" charset="0"/>
              </a:rPr>
              <a:t>làm</a:t>
            </a:r>
            <a:r>
              <a:rPr lang="en-US" sz="2800" b="1" dirty="0">
                <a:solidFill>
                  <a:schemeClr val="bg2">
                    <a:lumMod val="10000"/>
                  </a:schemeClr>
                </a:solidFill>
                <a:latin typeface="Times New Roman" panose="02020603050405020304" pitchFamily="18" charset="0"/>
                <a:cs typeface="Times New Roman" panose="02020603050405020304" pitchFamily="18" charset="0"/>
              </a:rPr>
              <a:t> </a:t>
            </a:r>
            <a:r>
              <a:rPr lang="en-US" sz="2800" b="1" dirty="0" err="1">
                <a:solidFill>
                  <a:schemeClr val="bg2">
                    <a:lumMod val="10000"/>
                  </a:schemeClr>
                </a:solidFill>
                <a:latin typeface="Times New Roman" panose="02020603050405020304" pitchFamily="18" charset="0"/>
                <a:cs typeface="Times New Roman" panose="02020603050405020304" pitchFamily="18" charset="0"/>
              </a:rPr>
              <a:t>việc</a:t>
            </a:r>
            <a:r>
              <a:rPr lang="en-US" sz="2800" b="1" dirty="0">
                <a:solidFill>
                  <a:schemeClr val="bg2">
                    <a:lumMod val="10000"/>
                  </a:schemeClr>
                </a:solidFill>
                <a:latin typeface="Times New Roman" panose="02020603050405020304" pitchFamily="18" charset="0"/>
                <a:cs typeface="Times New Roman" panose="02020603050405020304" pitchFamily="18" charset="0"/>
              </a:rPr>
              <a:t> </a:t>
            </a:r>
            <a:r>
              <a:rPr lang="en-US" sz="2800" b="1" dirty="0" err="1">
                <a:solidFill>
                  <a:schemeClr val="bg2">
                    <a:lumMod val="10000"/>
                  </a:schemeClr>
                </a:solidFill>
                <a:latin typeface="Times New Roman" panose="02020603050405020304" pitchFamily="18" charset="0"/>
                <a:cs typeface="Times New Roman" panose="02020603050405020304" pitchFamily="18" charset="0"/>
              </a:rPr>
              <a:t>theo</a:t>
            </a:r>
            <a:r>
              <a:rPr lang="en-US" sz="2800" b="1" dirty="0">
                <a:solidFill>
                  <a:schemeClr val="bg2">
                    <a:lumMod val="10000"/>
                  </a:schemeClr>
                </a:solidFill>
                <a:latin typeface="Times New Roman" panose="02020603050405020304" pitchFamily="18" charset="0"/>
                <a:cs typeface="Times New Roman" panose="02020603050405020304" pitchFamily="18" charset="0"/>
              </a:rPr>
              <a:t> </a:t>
            </a:r>
            <a:r>
              <a:rPr lang="en-US" sz="2800" b="1" dirty="0" err="1">
                <a:solidFill>
                  <a:schemeClr val="bg2">
                    <a:lumMod val="10000"/>
                  </a:schemeClr>
                </a:solidFill>
                <a:latin typeface="Times New Roman" panose="02020603050405020304" pitchFamily="18" charset="0"/>
                <a:cs typeface="Times New Roman" panose="02020603050405020304" pitchFamily="18" charset="0"/>
              </a:rPr>
              <a:t>nhóm</a:t>
            </a:r>
            <a:r>
              <a:rPr lang="en-US" sz="2800" b="1" dirty="0">
                <a:solidFill>
                  <a:schemeClr val="bg2">
                    <a:lumMod val="10000"/>
                  </a:schemeClr>
                </a:solidFill>
                <a:latin typeface="Times New Roman" panose="02020603050405020304" pitchFamily="18" charset="0"/>
                <a:cs typeface="Times New Roman" panose="02020603050405020304" pitchFamily="18" charset="0"/>
              </a:rPr>
              <a:t> </a:t>
            </a:r>
            <a:r>
              <a:rPr lang="en-US" sz="2800" b="1" dirty="0" err="1">
                <a:solidFill>
                  <a:schemeClr val="bg2">
                    <a:lumMod val="10000"/>
                  </a:schemeClr>
                </a:solidFill>
                <a:latin typeface="Times New Roman" panose="02020603050405020304" pitchFamily="18" charset="0"/>
                <a:cs typeface="Times New Roman" panose="02020603050405020304" pitchFamily="18" charset="0"/>
              </a:rPr>
              <a:t>đôi</a:t>
            </a:r>
            <a:r>
              <a:rPr lang="en-US" sz="2800" b="1" dirty="0">
                <a:solidFill>
                  <a:schemeClr val="bg2">
                    <a:lumMod val="10000"/>
                  </a:schemeClr>
                </a:solidFill>
                <a:latin typeface="Times New Roman" panose="02020603050405020304" pitchFamily="18" charset="0"/>
                <a:cs typeface="Times New Roman" panose="02020603050405020304" pitchFamily="18" charset="0"/>
              </a:rPr>
              <a:t>.</a:t>
            </a:r>
          </a:p>
        </p:txBody>
      </p:sp>
      <p:pic>
        <p:nvPicPr>
          <p:cNvPr id="3" name="Picture 2" descr="Trẻ Em, Học Tập, Học Bài, Giáo Dục, Tải hình PNG 107 - Free.Vector6.com">
            <a:extLst>
              <a:ext uri="{FF2B5EF4-FFF2-40B4-BE49-F238E27FC236}">
                <a16:creationId xmlns:a16="http://schemas.microsoft.com/office/drawing/2014/main" id="{5202A973-4CEC-4734-ADCF-072EC6D045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7424" y="1834849"/>
            <a:ext cx="4465047" cy="4398072"/>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0E96925E-DF10-4D27-88E0-499251D2DE73}"/>
              </a:ext>
            </a:extLst>
          </p:cNvPr>
          <p:cNvSpPr txBox="1"/>
          <p:nvPr/>
        </p:nvSpPr>
        <p:spPr>
          <a:xfrm>
            <a:off x="4167996" y="1834849"/>
            <a:ext cx="6387646" cy="523220"/>
          </a:xfrm>
          <a:prstGeom prst="rect">
            <a:avLst/>
          </a:prstGeom>
          <a:noFill/>
        </p:spPr>
        <p:txBody>
          <a:bodyPr wrap="none" rtlCol="0">
            <a:spAutoFit/>
          </a:bodyPr>
          <a:lstStyle/>
          <a:p>
            <a:pPr algn="l"/>
            <a:r>
              <a:rPr lang="en-US" sz="2800" b="1" dirty="0">
                <a:solidFill>
                  <a:srgbClr val="FF0000"/>
                </a:solidFill>
                <a:latin typeface="Times New Roman" panose="02020603050405020304" pitchFamily="18" charset="0"/>
                <a:cs typeface="Times New Roman" panose="02020603050405020304" pitchFamily="18" charset="0"/>
              </a:rPr>
              <a:t>1. </a:t>
            </a:r>
            <a:r>
              <a:rPr lang="en-US" sz="2800" b="1" dirty="0" err="1">
                <a:solidFill>
                  <a:srgbClr val="FF0000"/>
                </a:solidFill>
                <a:latin typeface="Times New Roman" panose="02020603050405020304" pitchFamily="18" charset="0"/>
                <a:cs typeface="Times New Roman" panose="02020603050405020304" pitchFamily="18" charset="0"/>
              </a:rPr>
              <a:t>Chọn</a:t>
            </a:r>
            <a:r>
              <a:rPr lang="en-US" sz="2800" b="1" dirty="0">
                <a:solidFill>
                  <a:srgbClr val="FF0000"/>
                </a:solidFill>
                <a:latin typeface="Times New Roman" panose="02020603050405020304" pitchFamily="18" charset="0"/>
                <a:cs typeface="Times New Roman" panose="02020603050405020304" pitchFamily="18" charset="0"/>
              </a:rPr>
              <a:t> 1 </a:t>
            </a:r>
            <a:r>
              <a:rPr lang="en-US" sz="2800" b="1" dirty="0" err="1">
                <a:solidFill>
                  <a:srgbClr val="FF0000"/>
                </a:solidFill>
                <a:latin typeface="Times New Roman" panose="02020603050405020304" pitchFamily="18" charset="0"/>
                <a:cs typeface="Times New Roman" panose="02020603050405020304" pitchFamily="18" charset="0"/>
              </a:rPr>
              <a:t>trong</a:t>
            </a:r>
            <a:r>
              <a:rPr lang="en-US" sz="2800" b="1" dirty="0">
                <a:solidFill>
                  <a:srgbClr val="FF0000"/>
                </a:solidFill>
                <a:latin typeface="Times New Roman" panose="02020603050405020304" pitchFamily="18" charset="0"/>
                <a:cs typeface="Times New Roman" panose="02020603050405020304" pitchFamily="18" charset="0"/>
              </a:rPr>
              <a:t> 2 </a:t>
            </a:r>
            <a:r>
              <a:rPr lang="en-US" sz="2800" b="1" dirty="0" err="1">
                <a:solidFill>
                  <a:srgbClr val="FF0000"/>
                </a:solidFill>
                <a:latin typeface="Times New Roman" panose="02020603050405020304" pitchFamily="18" charset="0"/>
                <a:cs typeface="Times New Roman" panose="02020603050405020304" pitchFamily="18" charset="0"/>
              </a:rPr>
              <a:t>đề</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Viết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câu</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đố</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bí</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mật</a:t>
            </a:r>
            <a:r>
              <a:rPr lang="en-US" sz="2800" b="1" dirty="0">
                <a:solidFill>
                  <a:srgbClr val="FF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771220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3704AE-C7B5-4F37-BFB1-70602F05F1BB}"/>
              </a:ext>
            </a:extLst>
          </p:cNvPr>
          <p:cNvSpPr txBox="1"/>
          <p:nvPr/>
        </p:nvSpPr>
        <p:spPr>
          <a:xfrm>
            <a:off x="1755058" y="1457758"/>
            <a:ext cx="9527458" cy="1384995"/>
          </a:xfrm>
          <a:prstGeom prst="rect">
            <a:avLst/>
          </a:prstGeom>
          <a:noFill/>
        </p:spPr>
        <p:txBody>
          <a:bodyPr wrap="square">
            <a:spAutoFit/>
          </a:bodyPr>
          <a:lstStyle/>
          <a:p>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VD1: </a:t>
            </a:r>
            <a:r>
              <a:rPr lang="nl-NL" sz="2800" b="1" i="1" dirty="0">
                <a:effectLst/>
                <a:latin typeface="Times New Roman" panose="02020603050405020304" pitchFamily="18" charset="0"/>
                <a:ea typeface="Times New Roman" panose="02020603050405020304" pitchFamily="18" charset="0"/>
                <a:cs typeface="Times New Roman" panose="02020603050405020304" pitchFamily="18" charset="0"/>
              </a:rPr>
              <a:t>Bạn ấy học lớp ta. Bạn ấy có bím tóc đuôi sam, trông rất dễ thương. Bạn ấy rất thông minh và là “ cây toán” của lớp ta. Bạn ấy là ai?</a:t>
            </a:r>
            <a:endParaRPr lang="en-US" sz="2800"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F1CBECB2-795B-400F-96B0-48B033FBE5E7}"/>
              </a:ext>
            </a:extLst>
          </p:cNvPr>
          <p:cNvSpPr txBox="1"/>
          <p:nvPr/>
        </p:nvSpPr>
        <p:spPr>
          <a:xfrm>
            <a:off x="2046337" y="2842753"/>
            <a:ext cx="3867765" cy="3246530"/>
          </a:xfrm>
          <a:prstGeom prst="rect">
            <a:avLst/>
          </a:prstGeom>
          <a:noFill/>
        </p:spPr>
        <p:txBody>
          <a:bodyPr wrap="square">
            <a:spAutoFit/>
          </a:bodyPr>
          <a:lstStyle/>
          <a:p>
            <a:pPr marL="0" marR="0">
              <a:lnSpc>
                <a:spcPct val="15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cs typeface="Times New Roman" panose="02020603050405020304" pitchFamily="18" charset="0"/>
              </a:rPr>
              <a:t>VD2:  </a:t>
            </a:r>
          </a:p>
          <a:p>
            <a:pPr lvl="1">
              <a:lnSpc>
                <a:spcPct val="150000"/>
              </a:lnSpc>
            </a:pPr>
            <a:r>
              <a:rPr lang="nl-NL" sz="2800" b="1" i="1" dirty="0">
                <a:effectLst/>
                <a:latin typeface="Times New Roman" panose="02020603050405020304" pitchFamily="18" charset="0"/>
                <a:ea typeface="Times New Roman" panose="02020603050405020304" pitchFamily="18" charset="0"/>
                <a:cs typeface="Times New Roman" panose="02020603050405020304" pitchFamily="18" charset="0"/>
              </a:rPr>
              <a:t>Con gì mào đỏ</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lvl="1">
              <a:lnSpc>
                <a:spcPct val="150000"/>
              </a:lnSpc>
            </a:pPr>
            <a:r>
              <a:rPr lang="nl-NL" sz="2800" b="1" i="1" dirty="0">
                <a:effectLst/>
                <a:latin typeface="Times New Roman" panose="02020603050405020304" pitchFamily="18" charset="0"/>
                <a:ea typeface="Times New Roman" panose="02020603050405020304" pitchFamily="18" charset="0"/>
                <a:cs typeface="Times New Roman" panose="02020603050405020304" pitchFamily="18" charset="0"/>
              </a:rPr>
              <a:t>Lông mượt như tơ</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lvl="1">
              <a:lnSpc>
                <a:spcPct val="150000"/>
              </a:lnSpc>
            </a:pPr>
            <a:r>
              <a:rPr lang="nl-NL" sz="2800" b="1" i="1" dirty="0">
                <a:effectLst/>
                <a:latin typeface="Times New Roman" panose="02020603050405020304" pitchFamily="18" charset="0"/>
                <a:ea typeface="Times New Roman" panose="02020603050405020304" pitchFamily="18" charset="0"/>
                <a:cs typeface="Times New Roman" panose="02020603050405020304" pitchFamily="18" charset="0"/>
              </a:rPr>
              <a:t>Sáng sớm tinh mơ</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p>
            <a:pPr lvl="1">
              <a:lnSpc>
                <a:spcPct val="150000"/>
              </a:lnSpc>
            </a:pPr>
            <a:r>
              <a:rPr lang="nl-NL" sz="2800" b="1" i="1" dirty="0">
                <a:effectLst/>
                <a:latin typeface="Times New Roman" panose="02020603050405020304" pitchFamily="18" charset="0"/>
                <a:ea typeface="Times New Roman" panose="02020603050405020304" pitchFamily="18" charset="0"/>
                <a:cs typeface="Times New Roman" panose="02020603050405020304" pitchFamily="18" charset="0"/>
              </a:rPr>
              <a:t>Gọi người thức dậy?</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C69BEFF8-7844-445A-A5ED-37D152F81D27}"/>
              </a:ext>
            </a:extLst>
          </p:cNvPr>
          <p:cNvSpPr txBox="1"/>
          <p:nvPr/>
        </p:nvSpPr>
        <p:spPr>
          <a:xfrm>
            <a:off x="7256206" y="2681426"/>
            <a:ext cx="4026310" cy="3246530"/>
          </a:xfrm>
          <a:prstGeom prst="rect">
            <a:avLst/>
          </a:prstGeom>
          <a:noFill/>
        </p:spPr>
        <p:txBody>
          <a:bodyPr wrap="square">
            <a:spAutoFit/>
          </a:bodyPr>
          <a:lstStyle/>
          <a:p>
            <a:pPr algn="just" rtl="0">
              <a:lnSpc>
                <a:spcPct val="150000"/>
              </a:lnSpc>
            </a:pPr>
            <a:r>
              <a:rPr lang="en-US" sz="2800" b="1" i="1" dirty="0">
                <a:solidFill>
                  <a:srgbClr val="000000"/>
                </a:solidFill>
                <a:effectLst/>
                <a:latin typeface="Times New Roman" panose="02020603050405020304" pitchFamily="18" charset="0"/>
                <a:cs typeface="Times New Roman" panose="02020603050405020304" pitchFamily="18" charset="0"/>
              </a:rPr>
              <a:t>VD3: </a:t>
            </a:r>
          </a:p>
          <a:p>
            <a:pPr lvl="1" algn="just">
              <a:lnSpc>
                <a:spcPct val="150000"/>
              </a:lnSpc>
            </a:pPr>
            <a:r>
              <a:rPr lang="vi-VN" sz="2800" b="1" i="1" dirty="0">
                <a:solidFill>
                  <a:srgbClr val="000000"/>
                </a:solidFill>
                <a:effectLst/>
                <a:latin typeface="Times New Roman" panose="02020603050405020304" pitchFamily="18" charset="0"/>
                <a:cs typeface="Times New Roman" panose="02020603050405020304" pitchFamily="18" charset="0"/>
              </a:rPr>
              <a:t>Eng éc đằng sau nhà</a:t>
            </a:r>
          </a:p>
          <a:p>
            <a:pPr lvl="1" algn="just">
              <a:lnSpc>
                <a:spcPct val="150000"/>
              </a:lnSpc>
            </a:pPr>
            <a:r>
              <a:rPr lang="vi-VN" sz="2800" b="1" i="1" dirty="0">
                <a:solidFill>
                  <a:srgbClr val="000000"/>
                </a:solidFill>
                <a:effectLst/>
                <a:latin typeface="Times New Roman" panose="02020603050405020304" pitchFamily="18" charset="0"/>
                <a:cs typeface="Times New Roman" panose="02020603050405020304" pitchFamily="18" charset="0"/>
              </a:rPr>
              <a:t>Heo nhỏ mẹ mới mua</a:t>
            </a:r>
          </a:p>
          <a:p>
            <a:pPr lvl="1" algn="just">
              <a:lnSpc>
                <a:spcPct val="150000"/>
              </a:lnSpc>
            </a:pPr>
            <a:r>
              <a:rPr lang="vi-VN" sz="2800" b="1" i="1" dirty="0">
                <a:solidFill>
                  <a:srgbClr val="000000"/>
                </a:solidFill>
                <a:effectLst/>
                <a:latin typeface="Times New Roman" panose="02020603050405020304" pitchFamily="18" charset="0"/>
                <a:cs typeface="Times New Roman" panose="02020603050405020304" pitchFamily="18" charset="0"/>
              </a:rPr>
              <a:t>Đôi mắt ưa nhắm híp</a:t>
            </a:r>
          </a:p>
          <a:p>
            <a:pPr lvl="1" algn="just">
              <a:lnSpc>
                <a:spcPct val="150000"/>
              </a:lnSpc>
            </a:pPr>
            <a:r>
              <a:rPr lang="vi-VN" sz="2800" b="1" i="1" dirty="0">
                <a:solidFill>
                  <a:srgbClr val="000000"/>
                </a:solidFill>
                <a:effectLst/>
                <a:latin typeface="Times New Roman" panose="02020603050405020304" pitchFamily="18" charset="0"/>
                <a:cs typeface="Times New Roman" panose="02020603050405020304" pitchFamily="18" charset="0"/>
              </a:rPr>
              <a:t>Cái mõm dài khó ưa!</a:t>
            </a:r>
          </a:p>
        </p:txBody>
      </p:sp>
    </p:spTree>
    <p:extLst>
      <p:ext uri="{BB962C8B-B14F-4D97-AF65-F5344CB8AC3E}">
        <p14:creationId xmlns:p14="http://schemas.microsoft.com/office/powerpoint/2010/main" val="2274294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28F44C6-D5F4-43EC-B847-4246EA70C5DC}"/>
              </a:ext>
            </a:extLst>
          </p:cNvPr>
          <p:cNvSpPr txBox="1"/>
          <p:nvPr/>
        </p:nvSpPr>
        <p:spPr>
          <a:xfrm>
            <a:off x="2926978" y="1804292"/>
            <a:ext cx="6093618" cy="523220"/>
          </a:xfrm>
          <a:prstGeom prst="rect">
            <a:avLst/>
          </a:prstGeom>
          <a:noFill/>
        </p:spPr>
        <p:txBody>
          <a:bodyPr wrap="square">
            <a:spAutoFit/>
          </a:bodyPr>
          <a:lstStyle/>
          <a:p>
            <a:r>
              <a:rPr lang="en-US" sz="2800" b="1" i="0" dirty="0">
                <a:solidFill>
                  <a:srgbClr val="FF0000"/>
                </a:solidFill>
                <a:effectLst/>
                <a:latin typeface="Times New Roman" panose="02020603050405020304" pitchFamily="18" charset="0"/>
                <a:cs typeface="Times New Roman" panose="02020603050405020304" pitchFamily="18" charset="0"/>
              </a:rPr>
              <a:t>2. </a:t>
            </a:r>
            <a:r>
              <a:rPr lang="en-US" sz="2800" b="1" i="0" dirty="0" err="1">
                <a:solidFill>
                  <a:srgbClr val="FF0000"/>
                </a:solidFill>
                <a:effectLst/>
                <a:latin typeface="Times New Roman" panose="02020603050405020304" pitchFamily="18" charset="0"/>
                <a:cs typeface="Times New Roman" panose="02020603050405020304" pitchFamily="18" charset="0"/>
              </a:rPr>
              <a:t>Gắn</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câu</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đố</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bí</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mật</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lên</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cây</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hoa</a:t>
            </a:r>
            <a:r>
              <a:rPr lang="en-US" sz="2800" b="1" i="0" dirty="0">
                <a:solidFill>
                  <a:srgbClr val="FF0000"/>
                </a:solidFill>
                <a:effectLst/>
                <a:latin typeface="Times New Roman" panose="02020603050405020304" pitchFamily="18" charset="0"/>
                <a:cs typeface="Times New Roman" panose="02020603050405020304" pitchFamily="18" charset="0"/>
              </a:rPr>
              <a:t>.</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30775B5F-BFF3-4019-9278-60ABE6D0259F}"/>
              </a:ext>
            </a:extLst>
          </p:cNvPr>
          <p:cNvSpPr txBox="1"/>
          <p:nvPr/>
        </p:nvSpPr>
        <p:spPr>
          <a:xfrm>
            <a:off x="3049229" y="3244334"/>
            <a:ext cx="6098458" cy="523220"/>
          </a:xfrm>
          <a:prstGeom prst="rect">
            <a:avLst/>
          </a:prstGeom>
          <a:noFill/>
        </p:spPr>
        <p:txBody>
          <a:bodyPr wrap="square">
            <a:spAutoFit/>
          </a:bodyPr>
          <a:lstStyle/>
          <a:p>
            <a:r>
              <a:rPr lang="en-US" sz="2800" b="1" dirty="0" err="1">
                <a:latin typeface="Times New Roman" panose="02020603050405020304" pitchFamily="18" charset="0"/>
                <a:ea typeface="Times New Roman" panose="02020603050405020304" pitchFamily="18" charset="0"/>
              </a:rPr>
              <a:t>Đ</a:t>
            </a:r>
            <a:r>
              <a:rPr lang="en-US" sz="2800" b="1" dirty="0" err="1">
                <a:effectLst/>
                <a:latin typeface="Times New Roman" panose="02020603050405020304" pitchFamily="18" charset="0"/>
                <a:ea typeface="Times New Roman" panose="02020603050405020304" pitchFamily="18" charset="0"/>
              </a:rPr>
              <a:t>ại</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diện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các</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tổ</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gắn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câu</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đố</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lên</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cây</a:t>
            </a:r>
            <a:r>
              <a:rPr lang="en-US" sz="2800" b="1" dirty="0">
                <a:effectLst/>
                <a:latin typeface="Times New Roman" panose="02020603050405020304" pitchFamily="18" charset="0"/>
                <a:ea typeface="Times New Roman" panose="02020603050405020304" pitchFamily="18" charset="0"/>
              </a:rPr>
              <a:t>.</a:t>
            </a:r>
            <a:endParaRPr lang="en-US" sz="2800" b="1" dirty="0"/>
          </a:p>
        </p:txBody>
      </p:sp>
    </p:spTree>
    <p:extLst>
      <p:ext uri="{BB962C8B-B14F-4D97-AF65-F5344CB8AC3E}">
        <p14:creationId xmlns:p14="http://schemas.microsoft.com/office/powerpoint/2010/main" val="393562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003E9F-CE81-40C8-AE51-9F27D4736CA1}"/>
              </a:ext>
            </a:extLst>
          </p:cNvPr>
          <p:cNvSpPr txBox="1"/>
          <p:nvPr/>
        </p:nvSpPr>
        <p:spPr>
          <a:xfrm>
            <a:off x="1791353" y="1736196"/>
            <a:ext cx="6093618" cy="523220"/>
          </a:xfrm>
          <a:prstGeom prst="rect">
            <a:avLst/>
          </a:prstGeom>
          <a:noFill/>
        </p:spPr>
        <p:txBody>
          <a:bodyPr wrap="square">
            <a:spAutoFit/>
          </a:bodyPr>
          <a:lstStyle/>
          <a:p>
            <a:r>
              <a:rPr lang="en-US" sz="2800" b="1" i="0" dirty="0">
                <a:solidFill>
                  <a:srgbClr val="FF0000"/>
                </a:solidFill>
                <a:effectLst/>
                <a:latin typeface="Times New Roman" panose="02020603050405020304" pitchFamily="18" charset="0"/>
                <a:cs typeface="Times New Roman" panose="02020603050405020304" pitchFamily="18" charset="0"/>
              </a:rPr>
              <a:t>3. </a:t>
            </a:r>
            <a:r>
              <a:rPr lang="en-US" sz="2800" b="1" i="0" dirty="0" err="1">
                <a:solidFill>
                  <a:srgbClr val="FF0000"/>
                </a:solidFill>
                <a:effectLst/>
                <a:latin typeface="Times New Roman" panose="02020603050405020304" pitchFamily="18" charset="0"/>
                <a:cs typeface="Times New Roman" panose="02020603050405020304" pitchFamily="18" charset="0"/>
              </a:rPr>
              <a:t>Hái</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hoa</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và</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giải</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câu</a:t>
            </a:r>
            <a:r>
              <a:rPr lang="en-US" sz="2800" b="1" i="0" dirty="0">
                <a:solidFill>
                  <a:srgbClr val="FF0000"/>
                </a:solidFill>
                <a:effectLst/>
                <a:latin typeface="Times New Roman" panose="02020603050405020304" pitchFamily="18" charset="0"/>
                <a:cs typeface="Times New Roman" panose="02020603050405020304" pitchFamily="18" charset="0"/>
              </a:rPr>
              <a:t> </a:t>
            </a:r>
            <a:r>
              <a:rPr lang="en-US" sz="2800" b="1" i="0" dirty="0" err="1">
                <a:solidFill>
                  <a:srgbClr val="FF0000"/>
                </a:solidFill>
                <a:effectLst/>
                <a:latin typeface="Times New Roman" panose="02020603050405020304" pitchFamily="18" charset="0"/>
                <a:cs typeface="Times New Roman" panose="02020603050405020304" pitchFamily="18" charset="0"/>
              </a:rPr>
              <a:t>đố</a:t>
            </a:r>
            <a:r>
              <a:rPr lang="en-US" sz="2800" b="1" i="0" dirty="0">
                <a:solidFill>
                  <a:srgbClr val="FF0000"/>
                </a:solidFill>
                <a:effectLst/>
                <a:latin typeface="Times New Roman" panose="02020603050405020304" pitchFamily="18" charset="0"/>
                <a:cs typeface="Times New Roman" panose="02020603050405020304" pitchFamily="18" charset="0"/>
              </a:rPr>
              <a:t>.</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391CFF69-E851-4426-B294-9AE555C4CA0C}"/>
              </a:ext>
            </a:extLst>
          </p:cNvPr>
          <p:cNvSpPr txBox="1"/>
          <p:nvPr/>
        </p:nvSpPr>
        <p:spPr>
          <a:xfrm>
            <a:off x="3152468" y="2259416"/>
            <a:ext cx="6098458" cy="564257"/>
          </a:xfrm>
          <a:prstGeom prst="rect">
            <a:avLst/>
          </a:prstGeom>
          <a:noFill/>
        </p:spPr>
        <p:txBody>
          <a:bodyPr wrap="square">
            <a:spAutoFit/>
          </a:bodyPr>
          <a:lstStyle/>
          <a:p>
            <a:pPr marL="0" marR="0" algn="just">
              <a:lnSpc>
                <a:spcPct val="120000"/>
              </a:lnSpc>
              <a:spcBef>
                <a:spcPts val="0"/>
              </a:spcBef>
              <a:spcAft>
                <a:spcPts val="0"/>
              </a:spcAft>
            </a:pPr>
            <a:r>
              <a:rPr lang="nl-NL" sz="2800" b="1" dirty="0">
                <a:solidFill>
                  <a:srgbClr val="0070C0"/>
                </a:solidFill>
                <a:effectLst/>
                <a:latin typeface="Times New Roman" panose="02020603050405020304" pitchFamily="18" charset="0"/>
                <a:ea typeface="Times New Roman" panose="02020603050405020304" pitchFamily="18" charset="0"/>
              </a:rPr>
              <a:t>Trò chơi “Hái hoa và giải câu đố”</a:t>
            </a:r>
            <a:endParaRPr lang="en-US" sz="2800" b="1" dirty="0">
              <a:solidFill>
                <a:srgbClr val="0070C0"/>
              </a:solidFill>
              <a:effectLst/>
              <a:latin typeface="Times New Roman" panose="02020603050405020304" pitchFamily="18" charset="0"/>
              <a:ea typeface="Calibri" panose="020F0502020204030204" pitchFamily="34" charset="0"/>
            </a:endParaRPr>
          </a:p>
        </p:txBody>
      </p:sp>
      <p:sp>
        <p:nvSpPr>
          <p:cNvPr id="6" name="TextBox 5">
            <a:extLst>
              <a:ext uri="{FF2B5EF4-FFF2-40B4-BE49-F238E27FC236}">
                <a16:creationId xmlns:a16="http://schemas.microsoft.com/office/drawing/2014/main" id="{7F916841-6027-4595-8F02-D7C23BA58F90}"/>
              </a:ext>
            </a:extLst>
          </p:cNvPr>
          <p:cNvSpPr txBox="1"/>
          <p:nvPr/>
        </p:nvSpPr>
        <p:spPr>
          <a:xfrm>
            <a:off x="2521974" y="3644478"/>
            <a:ext cx="7978878" cy="954107"/>
          </a:xfrm>
          <a:prstGeom prst="rect">
            <a:avLst/>
          </a:prstGeom>
          <a:noFill/>
        </p:spPr>
        <p:txBody>
          <a:bodyPr wrap="square">
            <a:spAutoFit/>
          </a:bodyPr>
          <a:lstStyle/>
          <a:p>
            <a:r>
              <a:rPr lang="nl-NL" sz="2800" b="1" dirty="0">
                <a:effectLst/>
                <a:latin typeface="Times New Roman" panose="02020603050405020304" pitchFamily="18" charset="0"/>
                <a:ea typeface="Times New Roman" panose="02020603050405020304" pitchFamily="18" charset="0"/>
              </a:rPr>
              <a:t>Mỗi lượt HS hái 1 bông hoa, đọc to đoạn văn ( thơ, câu hát, câu đố) sau đó giải câu đố.</a:t>
            </a:r>
            <a:endParaRPr lang="en-US" sz="2800" b="1" dirty="0"/>
          </a:p>
        </p:txBody>
      </p:sp>
    </p:spTree>
    <p:extLst>
      <p:ext uri="{BB962C8B-B14F-4D97-AF65-F5344CB8AC3E}">
        <p14:creationId xmlns:p14="http://schemas.microsoft.com/office/powerpoint/2010/main" val="2624014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317F3E2-C165-4092-8EE8-8A31EFE58CE4}"/>
              </a:ext>
            </a:extLst>
          </p:cNvPr>
          <p:cNvPicPr>
            <a:picLocks noChangeAspect="1"/>
          </p:cNvPicPr>
          <p:nvPr/>
        </p:nvPicPr>
        <p:blipFill>
          <a:blip r:embed="rId2"/>
          <a:stretch>
            <a:fillRect/>
          </a:stretch>
        </p:blipFill>
        <p:spPr>
          <a:xfrm>
            <a:off x="1072999" y="0"/>
            <a:ext cx="6407451" cy="1902117"/>
          </a:xfrm>
          <a:prstGeom prst="rect">
            <a:avLst/>
          </a:prstGeom>
        </p:spPr>
      </p:pic>
      <p:sp>
        <p:nvSpPr>
          <p:cNvPr id="4" name="TextBox 3">
            <a:extLst>
              <a:ext uri="{FF2B5EF4-FFF2-40B4-BE49-F238E27FC236}">
                <a16:creationId xmlns:a16="http://schemas.microsoft.com/office/drawing/2014/main" id="{7791B094-BB3C-4836-960E-62AAECA23FDD}"/>
              </a:ext>
            </a:extLst>
          </p:cNvPr>
          <p:cNvSpPr txBox="1"/>
          <p:nvPr/>
        </p:nvSpPr>
        <p:spPr>
          <a:xfrm>
            <a:off x="2528888" y="2301359"/>
            <a:ext cx="7672387" cy="523220"/>
          </a:xfrm>
          <a:prstGeom prst="rect">
            <a:avLst/>
          </a:prstGeom>
          <a:noFill/>
        </p:spPr>
        <p:txBody>
          <a:bodyPr wrap="square">
            <a:spAutoFit/>
          </a:bodyPr>
          <a:lstStyle/>
          <a:p>
            <a:r>
              <a:rPr lang="nl-NL" sz="2800" b="1">
                <a:effectLst/>
                <a:latin typeface="Times New Roman" panose="02020603050405020304" pitchFamily="18" charset="0"/>
                <a:ea typeface="Times New Roman" panose="02020603050405020304" pitchFamily="18" charset="0"/>
              </a:rPr>
              <a:t>HS tự </a:t>
            </a:r>
            <a:r>
              <a:rPr lang="nl-NL" sz="2800" b="1" dirty="0">
                <a:effectLst/>
                <a:latin typeface="Times New Roman" panose="02020603050405020304" pitchFamily="18" charset="0"/>
                <a:ea typeface="Times New Roman" panose="02020603050405020304" pitchFamily="18" charset="0"/>
              </a:rPr>
              <a:t>đọc sách báo và sưu tầm nhiều câu đố hay.</a:t>
            </a:r>
            <a:endParaRPr lang="en-US" sz="2800" b="1" dirty="0"/>
          </a:p>
        </p:txBody>
      </p:sp>
      <p:sp>
        <p:nvSpPr>
          <p:cNvPr id="6" name="TextBox 5">
            <a:extLst>
              <a:ext uri="{FF2B5EF4-FFF2-40B4-BE49-F238E27FC236}">
                <a16:creationId xmlns:a16="http://schemas.microsoft.com/office/drawing/2014/main" id="{81F47587-C916-4A52-A359-C18DDD66C0C5}"/>
              </a:ext>
            </a:extLst>
          </p:cNvPr>
          <p:cNvSpPr txBox="1"/>
          <p:nvPr/>
        </p:nvSpPr>
        <p:spPr>
          <a:xfrm>
            <a:off x="2526507" y="3244334"/>
            <a:ext cx="7672387" cy="523220"/>
          </a:xfrm>
          <a:prstGeom prst="rect">
            <a:avLst/>
          </a:prstGeom>
          <a:noFill/>
        </p:spPr>
        <p:txBody>
          <a:bodyPr wrap="square">
            <a:spAutoFit/>
          </a:bodyPr>
          <a:lstStyle/>
          <a:p>
            <a:r>
              <a:rPr lang="nl-NL" sz="2800" b="1" dirty="0">
                <a:effectLst/>
                <a:latin typeface="Times New Roman" panose="02020603050405020304" pitchFamily="18" charset="0"/>
                <a:ea typeface="Times New Roman" panose="02020603050405020304" pitchFamily="18" charset="0"/>
              </a:rPr>
              <a:t>HS về nhà làm BT Tự đánh giá.</a:t>
            </a:r>
            <a:endParaRPr lang="en-US" sz="2800" b="1" dirty="0"/>
          </a:p>
        </p:txBody>
      </p:sp>
    </p:spTree>
    <p:extLst>
      <p:ext uri="{BB962C8B-B14F-4D97-AF65-F5344CB8AC3E}">
        <p14:creationId xmlns:p14="http://schemas.microsoft.com/office/powerpoint/2010/main" val="3458052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2DE2C85-0923-4529-B24A-4BC73E1F6A71}"/>
              </a:ext>
            </a:extLst>
          </p:cNvPr>
          <p:cNvPicPr>
            <a:picLocks noChangeAspect="1"/>
          </p:cNvPicPr>
          <p:nvPr/>
        </p:nvPicPr>
        <p:blipFill>
          <a:blip r:embed="rId2"/>
          <a:stretch>
            <a:fillRect/>
          </a:stretch>
        </p:blipFill>
        <p:spPr>
          <a:xfrm>
            <a:off x="0" y="0"/>
            <a:ext cx="7510923" cy="1902117"/>
          </a:xfrm>
          <a:prstGeom prst="rect">
            <a:avLst/>
          </a:prstGeom>
        </p:spPr>
      </p:pic>
      <p:sp>
        <p:nvSpPr>
          <p:cNvPr id="4" name="TextBox 3">
            <a:extLst>
              <a:ext uri="{FF2B5EF4-FFF2-40B4-BE49-F238E27FC236}">
                <a16:creationId xmlns:a16="http://schemas.microsoft.com/office/drawing/2014/main" id="{2A089675-1189-43E1-A361-E662481A2F5D}"/>
              </a:ext>
            </a:extLst>
          </p:cNvPr>
          <p:cNvSpPr txBox="1"/>
          <p:nvPr/>
        </p:nvSpPr>
        <p:spPr>
          <a:xfrm>
            <a:off x="1703784" y="2150526"/>
            <a:ext cx="8997553" cy="564257"/>
          </a:xfrm>
          <a:prstGeom prst="rect">
            <a:avLst/>
          </a:prstGeom>
          <a:noFill/>
        </p:spPr>
        <p:txBody>
          <a:bodyPr wrap="square">
            <a:spAutoFit/>
          </a:bodyPr>
          <a:lstStyle/>
          <a:p>
            <a:pPr marR="0" algn="just">
              <a:lnSpc>
                <a:spcPct val="120000"/>
              </a:lnSpc>
              <a:spcBef>
                <a:spcPts val="0"/>
              </a:spcBef>
              <a:spcAft>
                <a:spcPts val="0"/>
              </a:spcAft>
            </a:pPr>
            <a:r>
              <a:rPr lang="nl-NL" sz="2800" b="1" dirty="0">
                <a:effectLst/>
                <a:latin typeface="Times New Roman" panose="02020603050405020304" pitchFamily="18" charset="0"/>
                <a:ea typeface="Times New Roman" panose="02020603050405020304" pitchFamily="18" charset="0"/>
              </a:rPr>
              <a:t>A. Học sinh tự đọc và làm bài vào vở bài tập.</a:t>
            </a:r>
            <a:endParaRPr lang="en-US" sz="2800" b="1" dirty="0">
              <a:latin typeface="Times New Roman" panose="02020603050405020304" pitchFamily="18" charset="0"/>
              <a:ea typeface="Times New Roman" panose="02020603050405020304" pitchFamily="18" charset="0"/>
            </a:endParaRPr>
          </a:p>
        </p:txBody>
      </p:sp>
      <p:sp>
        <p:nvSpPr>
          <p:cNvPr id="14" name="TextBox 13">
            <a:extLst>
              <a:ext uri="{FF2B5EF4-FFF2-40B4-BE49-F238E27FC236}">
                <a16:creationId xmlns:a16="http://schemas.microsoft.com/office/drawing/2014/main" id="{B2D9AD76-AA93-4EBF-A48F-BEEB61DC49D5}"/>
              </a:ext>
            </a:extLst>
          </p:cNvPr>
          <p:cNvSpPr txBox="1"/>
          <p:nvPr/>
        </p:nvSpPr>
        <p:spPr>
          <a:xfrm>
            <a:off x="3289698" y="2843965"/>
            <a:ext cx="6093618" cy="523220"/>
          </a:xfrm>
          <a:prstGeom prst="rect">
            <a:avLst/>
          </a:prstGeom>
          <a:noFill/>
        </p:spPr>
        <p:txBody>
          <a:bodyPr wrap="square">
            <a:spAutoFit/>
          </a:bodyPr>
          <a:lstStyle/>
          <a:p>
            <a:r>
              <a:rPr lang="en-US" sz="2800" b="1" dirty="0" err="1">
                <a:effectLst/>
                <a:latin typeface="Times New Roman" panose="02020603050405020304" pitchFamily="18" charset="0"/>
                <a:ea typeface="Times New Roman" panose="02020603050405020304" pitchFamily="18" charset="0"/>
              </a:rPr>
              <a:t>B</a:t>
            </a:r>
            <a:r>
              <a:rPr lang="en-US" sz="2800" b="1" dirty="0" err="1">
                <a:latin typeface="Times New Roman" panose="02020603050405020304" pitchFamily="18" charset="0"/>
                <a:ea typeface="Times New Roman" panose="02020603050405020304" pitchFamily="18" charset="0"/>
              </a:rPr>
              <a:t>ài</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đọc</a:t>
            </a:r>
            <a:r>
              <a:rPr lang="en-US" sz="2800" b="1" dirty="0">
                <a:latin typeface="Times New Roman" panose="02020603050405020304" pitchFamily="18" charset="0"/>
                <a:ea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rPr>
              <a:t>Đồng</a:t>
            </a:r>
            <a:r>
              <a:rPr lang="en-US" sz="2800" b="1" dirty="0">
                <a:solidFill>
                  <a:srgbClr val="FF0000"/>
                </a:solidFill>
                <a:latin typeface="Times New Roman" panose="02020603050405020304" pitchFamily="18" charset="0"/>
                <a:ea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rPr>
              <a:t>cỏ</a:t>
            </a:r>
            <a:r>
              <a:rPr lang="en-US" sz="2800" b="1" dirty="0">
                <a:solidFill>
                  <a:srgbClr val="FF0000"/>
                </a:solidFill>
                <a:latin typeface="Times New Roman" panose="02020603050405020304" pitchFamily="18" charset="0"/>
                <a:ea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rPr>
              <a:t>nở</a:t>
            </a:r>
            <a:r>
              <a:rPr lang="en-US" sz="2800" b="1" dirty="0">
                <a:solidFill>
                  <a:srgbClr val="FF0000"/>
                </a:solidFill>
                <a:latin typeface="Times New Roman" panose="02020603050405020304" pitchFamily="18" charset="0"/>
                <a:ea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rPr>
              <a:t>hoa</a:t>
            </a:r>
            <a:endParaRPr lang="en-US" sz="2800" dirty="0">
              <a:solidFill>
                <a:srgbClr val="FF0000"/>
              </a:solidFill>
            </a:endParaRPr>
          </a:p>
        </p:txBody>
      </p:sp>
      <p:sp>
        <p:nvSpPr>
          <p:cNvPr id="16" name="TextBox 15">
            <a:extLst>
              <a:ext uri="{FF2B5EF4-FFF2-40B4-BE49-F238E27FC236}">
                <a16:creationId xmlns:a16="http://schemas.microsoft.com/office/drawing/2014/main" id="{1BB05A89-6C9E-43E8-80E9-75A021C7522B}"/>
              </a:ext>
            </a:extLst>
          </p:cNvPr>
          <p:cNvSpPr txBox="1"/>
          <p:nvPr/>
        </p:nvSpPr>
        <p:spPr>
          <a:xfrm>
            <a:off x="1837730" y="3490816"/>
            <a:ext cx="9306519" cy="2677656"/>
          </a:xfrm>
          <a:prstGeom prst="rect">
            <a:avLst/>
          </a:prstGeom>
          <a:noFill/>
        </p:spPr>
        <p:txBody>
          <a:bodyPr wrap="square">
            <a:spAutoFit/>
          </a:bodyPr>
          <a:lstStyle/>
          <a:p>
            <a:pPr algn="just"/>
            <a:r>
              <a:rPr lang="en-US" sz="2800" b="1" i="0" dirty="0">
                <a:solidFill>
                  <a:srgbClr val="002060"/>
                </a:solidFill>
                <a:effectLst/>
                <a:latin typeface="Times New Roman" panose="02020603050405020304" pitchFamily="18" charset="0"/>
                <a:cs typeface="Times New Roman" panose="02020603050405020304" pitchFamily="18" charset="0"/>
              </a:rPr>
              <a:t>	</a:t>
            </a:r>
            <a:r>
              <a:rPr lang="vi-VN" sz="2800" b="1" i="0" dirty="0">
                <a:solidFill>
                  <a:srgbClr val="002060"/>
                </a:solidFill>
                <a:effectLst/>
                <a:latin typeface="Times New Roman" panose="02020603050405020304" pitchFamily="18" charset="0"/>
                <a:cs typeface="Times New Roman" panose="02020603050405020304" pitchFamily="18" charset="0"/>
              </a:rPr>
              <a:t>Bống là một cô bé có tài hội hoạ. </a:t>
            </a:r>
            <a:endParaRPr lang="en-US" sz="2800" b="1" i="0" dirty="0">
              <a:solidFill>
                <a:srgbClr val="002060"/>
              </a:solidFill>
              <a:effectLst/>
              <a:latin typeface="Times New Roman" panose="02020603050405020304" pitchFamily="18" charset="0"/>
              <a:cs typeface="Times New Roman" panose="02020603050405020304" pitchFamily="18" charset="0"/>
            </a:endParaRPr>
          </a:p>
          <a:p>
            <a:pPr algn="just"/>
            <a:r>
              <a:rPr lang="en-US" sz="2800" b="1" dirty="0">
                <a:solidFill>
                  <a:srgbClr val="002060"/>
                </a:solidFill>
                <a:latin typeface="Times New Roman" panose="02020603050405020304" pitchFamily="18" charset="0"/>
                <a:cs typeface="Times New Roman" panose="02020603050405020304" pitchFamily="18" charset="0"/>
              </a:rPr>
              <a:t>	</a:t>
            </a:r>
            <a:r>
              <a:rPr lang="vi-VN" sz="2800" b="1" i="0" dirty="0">
                <a:solidFill>
                  <a:srgbClr val="002060"/>
                </a:solidFill>
                <a:effectLst/>
                <a:latin typeface="Times New Roman" panose="02020603050405020304" pitchFamily="18" charset="0"/>
                <a:cs typeface="Times New Roman" panose="02020603050405020304" pitchFamily="18" charset="0"/>
              </a:rPr>
              <a:t>Người phát hiện ra điều này trước nhất là bác Lan, chị gái của bố Bống. Thực ra, lúc đầu bác Lan chỉ thấy hơi là lạ, vì con bé mới học tiểu học mà sao nó lại mê vẽ thế. Nó vẽ như người ta thở, như người ta nhìn, như người ta nghe. Nó vẽ các nàng tiên, các cô công chúa, các chàng công tử.</a:t>
            </a:r>
            <a:endParaRPr lang="en-US" sz="28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6025789"/>
      </p:ext>
    </p:extLst>
  </p:cSld>
  <p:clrMapOvr>
    <a:masterClrMapping/>
  </p:clrMapOvr>
</p:sld>
</file>

<file path=ppt/theme/theme1.xml><?xml version="1.0" encoding="utf-8"?>
<a:theme xmlns:a="http://schemas.openxmlformats.org/drawingml/2006/main" name="Office Theme">
  <a:themeElements>
    <a:clrScheme name="Color of 2020">
      <a:dk1>
        <a:srgbClr val="3F3F3F"/>
      </a:dk1>
      <a:lt1>
        <a:sysClr val="window" lastClr="FFFFFF"/>
      </a:lt1>
      <a:dk2>
        <a:srgbClr val="1D4E89"/>
      </a:dk2>
      <a:lt2>
        <a:srgbClr val="E7E6E6"/>
      </a:lt2>
      <a:accent1>
        <a:srgbClr val="4FC1E9"/>
      </a:accent1>
      <a:accent2>
        <a:srgbClr val="48CFAD"/>
      </a:accent2>
      <a:accent3>
        <a:srgbClr val="A0D468"/>
      </a:accent3>
      <a:accent4>
        <a:srgbClr val="FFCE54"/>
      </a:accent4>
      <a:accent5>
        <a:srgbClr val="FC6E51"/>
      </a:accent5>
      <a:accent6>
        <a:srgbClr val="ED5565"/>
      </a:accent6>
      <a:hlink>
        <a:srgbClr val="5D9CEC"/>
      </a:hlink>
      <a:folHlink>
        <a:srgbClr val="AC92EC"/>
      </a:folHlink>
    </a:clrScheme>
    <a:fontScheme name="Custom 5">
      <a:majorFont>
        <a:latin typeface="A3.OpenSansBold-San"/>
        <a:ea typeface=""/>
        <a:cs typeface=""/>
      </a:majorFont>
      <a:minorFont>
        <a:latin typeface="A3.OpenSans-S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6"/>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gn="l">
          <a:defRPr sz="1600" smtClean="0"/>
        </a:defPPr>
      </a:lstStyle>
    </a:txDef>
  </a:objectDefaults>
  <a:extraClrSchemeLst/>
  <a:extLst>
    <a:ext uri="{05A4C25C-085E-4340-85A3-A5531E510DB2}">
      <thm15:themeFamily xmlns:thm15="http://schemas.microsoft.com/office/thememl/2012/main" name="Presentation1" id="{10A84C02-4F09-40FE-82F3-79312BC08B2E}" vid="{69A41932-5ED9-47B3-8A6B-37B62AB78E10}"/>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10A84C02-4F09-40FE-82F3-79312BC08B2E}" vid="{8CF0B9B1-669A-4898-A12F-E87E9FA76E1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306</TotalTime>
  <Words>1283</Words>
  <Application>Microsoft Office PowerPoint</Application>
  <PresentationFormat>Widescreen</PresentationFormat>
  <Paragraphs>76</Paragraphs>
  <Slides>19</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19</vt:i4>
      </vt:variant>
    </vt:vector>
  </HeadingPairs>
  <TitlesOfParts>
    <vt:vector size="28" baseType="lpstr">
      <vt:lpstr>A3.OpenSansBold-San</vt:lpstr>
      <vt:lpstr>A3.OpenSans-San</vt:lpstr>
      <vt:lpstr>Arial</vt:lpstr>
      <vt:lpstr>Calibri</vt:lpstr>
      <vt:lpstr>Calibri Light</vt:lpstr>
      <vt:lpstr>HP001 4 hàng</vt:lpstr>
      <vt:lpstr>Times New Roman</vt:lpstr>
      <vt:lpstr>Office Theme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13</cp:revision>
  <dcterms:created xsi:type="dcterms:W3CDTF">2023-08-28T03:45:18Z</dcterms:created>
  <dcterms:modified xsi:type="dcterms:W3CDTF">2023-08-28T11:14:32Z</dcterms:modified>
</cp:coreProperties>
</file>