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7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256" r:id="rId11"/>
    <p:sldId id="258" r:id="rId12"/>
    <p:sldId id="264" r:id="rId13"/>
    <p:sldId id="265" r:id="rId14"/>
    <p:sldId id="266" r:id="rId15"/>
    <p:sldId id="268" r:id="rId16"/>
    <p:sldId id="272" r:id="rId17"/>
    <p:sldId id="278" r:id="rId18"/>
    <p:sldId id="309" r:id="rId19"/>
    <p:sldId id="259" r:id="rId20"/>
    <p:sldId id="279" r:id="rId21"/>
    <p:sldId id="280" r:id="rId22"/>
    <p:sldId id="274" r:id="rId23"/>
    <p:sldId id="321" r:id="rId24"/>
    <p:sldId id="275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46:07.8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46:46.2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46:49.6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8T16:47:19.8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AF8E-07F8-407C-8CDB-C59CCE96087A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A3B7D-3D94-4BBE-9687-40D59D04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</a:t>
            </a:r>
            <a:r>
              <a:rPr lang="en-US" b="1" baseline="0"/>
              <a:t> chọn con côn trùng và đọc từ khoá, nếu HS đọc được, côn trùng sẽ biến mất.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2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8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31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7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67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6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02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32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3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0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0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3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86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2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5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1.xml"/><Relationship Id="rId7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customXml" Target="../ink/ink4.xml"/><Relationship Id="rId5" Type="http://schemas.openxmlformats.org/officeDocument/2006/relationships/image" Target="../media/image27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33.jpeg"/><Relationship Id="rId10" Type="http://schemas.openxmlformats.org/officeDocument/2006/relationships/slide" Target="slide11.xml"/><Relationship Id="rId4" Type="http://schemas.openxmlformats.org/officeDocument/2006/relationships/image" Target="../media/image32.jpe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4.jpeg"/><Relationship Id="rId21" Type="http://schemas.openxmlformats.org/officeDocument/2006/relationships/slide" Target="slide8.xml"/><Relationship Id="rId7" Type="http://schemas.openxmlformats.org/officeDocument/2006/relationships/image" Target="../media/image8.png"/><Relationship Id="rId12" Type="http://schemas.openxmlformats.org/officeDocument/2006/relationships/slide" Target="slide4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5" Type="http://schemas.openxmlformats.org/officeDocument/2006/relationships/slide" Target="slide5.xml"/><Relationship Id="rId23" Type="http://schemas.openxmlformats.org/officeDocument/2006/relationships/slide" Target="slide10.xml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Relationship Id="rId22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5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862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6338" y="1322363"/>
            <a:ext cx="1042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Từng chùm chín mọng mang toàn chữ O?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6" name="Picture 10" descr="Nho | 60m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2210314" y="3273636"/>
            <a:ext cx="3706378" cy="299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4523" y="4600135"/>
            <a:ext cx="2363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UTM Avo" panose="02040603050506020204" pitchFamily="18" charset="0"/>
              </a:rPr>
              <a:t>nho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4523" y="4628271"/>
            <a:ext cx="10919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499481" y="2184138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o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nh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2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100800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100800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921098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921098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0" y="2275906"/>
            <a:ext cx="7750471" cy="4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6858" y="1240035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16367" r="28425" b="21232"/>
          <a:stretch/>
        </p:blipFill>
        <p:spPr>
          <a:xfrm>
            <a:off x="-90435" y="0"/>
            <a:ext cx="12282434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21" y="5514536"/>
            <a:ext cx="157587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4" y="0"/>
            <a:ext cx="1095445" cy="10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ậu bé hoạt hình đang cầm bút chì Hình ảnh | Định dạng hình ả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07" b="92442" l="26512" r="7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7388" r="21809" b="5884"/>
          <a:stretch/>
        </p:blipFill>
        <p:spPr bwMode="auto">
          <a:xfrm>
            <a:off x="458618" y="2628872"/>
            <a:ext cx="599679" cy="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AA5687-5490-A5C4-38AE-074770CEF03F}"/>
              </a:ext>
            </a:extLst>
          </p:cNvPr>
          <p:cNvCxnSpPr>
            <a:cxnSpLocks/>
          </p:cNvCxnSpPr>
          <p:nvPr/>
        </p:nvCxnSpPr>
        <p:spPr>
          <a:xfrm>
            <a:off x="1165609" y="2401556"/>
            <a:ext cx="5996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22E0F3-3568-90D5-A0DE-01EBBFC9E7FD}"/>
              </a:ext>
            </a:extLst>
          </p:cNvPr>
          <p:cNvCxnSpPr>
            <a:cxnSpLocks/>
          </p:cNvCxnSpPr>
          <p:nvPr/>
        </p:nvCxnSpPr>
        <p:spPr>
          <a:xfrm>
            <a:off x="5496448" y="2628872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C2BDE9-2851-F337-B939-60206A29B366}"/>
              </a:ext>
            </a:extLst>
          </p:cNvPr>
          <p:cNvCxnSpPr>
            <a:cxnSpLocks/>
          </p:cNvCxnSpPr>
          <p:nvPr/>
        </p:nvCxnSpPr>
        <p:spPr>
          <a:xfrm>
            <a:off x="5496448" y="2731031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0C6E93-AE4C-0197-E835-D600DFA2763C}"/>
              </a:ext>
            </a:extLst>
          </p:cNvPr>
          <p:cNvCxnSpPr>
            <a:cxnSpLocks/>
          </p:cNvCxnSpPr>
          <p:nvPr/>
        </p:nvCxnSpPr>
        <p:spPr>
          <a:xfrm>
            <a:off x="9839010" y="2349193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41053D-71E0-26DF-2C7D-E795F2E404A1}"/>
              </a:ext>
            </a:extLst>
          </p:cNvPr>
          <p:cNvCxnSpPr>
            <a:cxnSpLocks/>
          </p:cNvCxnSpPr>
          <p:nvPr/>
        </p:nvCxnSpPr>
        <p:spPr>
          <a:xfrm>
            <a:off x="9839010" y="2479822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F0AF00-5522-4E64-785C-E39447FA35A6}"/>
              </a:ext>
            </a:extLst>
          </p:cNvPr>
          <p:cNvCxnSpPr>
            <a:cxnSpLocks/>
          </p:cNvCxnSpPr>
          <p:nvPr/>
        </p:nvCxnSpPr>
        <p:spPr>
          <a:xfrm>
            <a:off x="1165609" y="6690081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CFC560-460D-2927-ECBC-1EBAAAF6494F}"/>
              </a:ext>
            </a:extLst>
          </p:cNvPr>
          <p:cNvCxnSpPr>
            <a:cxnSpLocks/>
          </p:cNvCxnSpPr>
          <p:nvPr/>
        </p:nvCxnSpPr>
        <p:spPr>
          <a:xfrm>
            <a:off x="1165609" y="6770468"/>
            <a:ext cx="844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A18D96-64B3-8701-59CB-791724F0FEBE}"/>
              </a:ext>
            </a:extLst>
          </p:cNvPr>
          <p:cNvCxnSpPr>
            <a:cxnSpLocks/>
          </p:cNvCxnSpPr>
          <p:nvPr/>
        </p:nvCxnSpPr>
        <p:spPr>
          <a:xfrm>
            <a:off x="6096000" y="6770468"/>
            <a:ext cx="606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D79C6F-DB60-5309-D569-D4DF7E19A981}"/>
              </a:ext>
            </a:extLst>
          </p:cNvPr>
          <p:cNvCxnSpPr>
            <a:cxnSpLocks/>
          </p:cNvCxnSpPr>
          <p:nvPr/>
        </p:nvCxnSpPr>
        <p:spPr>
          <a:xfrm>
            <a:off x="10295443" y="6768347"/>
            <a:ext cx="591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68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B556-86A1-EA7F-3C41-857E3573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FDE0EB-ADFB-509A-D544-6AC6FB966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2768A243-ADE7-8DB2-DB91-658BE9A94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902" y="5545539"/>
            <a:ext cx="1518827" cy="14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FE008E-58A7-AB43-E6D0-6C5DA69369A8}"/>
              </a:ext>
            </a:extLst>
          </p:cNvPr>
          <p:cNvSpPr/>
          <p:nvPr/>
        </p:nvSpPr>
        <p:spPr>
          <a:xfrm>
            <a:off x="872197" y="77273"/>
            <a:ext cx="10114671" cy="666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4BC2126-12D9-09DA-CC73-485D7DA6C0EC}"/>
              </a:ext>
            </a:extLst>
          </p:cNvPr>
          <p:cNvSpPr/>
          <p:nvPr/>
        </p:nvSpPr>
        <p:spPr>
          <a:xfrm>
            <a:off x="5409129" y="341986"/>
            <a:ext cx="2266681" cy="540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A0D005A2-1CE1-B274-51F4-72CE73BDB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57" y="161682"/>
            <a:ext cx="1712256" cy="84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60421-3A50-3792-C3B5-DB2E6B5E4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2545537" y="1875711"/>
            <a:ext cx="6767989" cy="27795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8054A01-FC56-8D78-945B-E1853C93EFB6}"/>
                  </a:ext>
                </a:extLst>
              </p14:cNvPr>
              <p14:cNvContentPartPr/>
              <p14:nvPr/>
            </p14:nvContentPartPr>
            <p14:xfrm>
              <a:off x="1165435" y="224020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8054A01-FC56-8D78-945B-E1853C93EF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9315" y="22340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93179C-5EC9-0576-CDEF-9D7BA3B2146C}"/>
                  </a:ext>
                </a:extLst>
              </p14:cNvPr>
              <p14:cNvContentPartPr/>
              <p14:nvPr/>
            </p14:nvContentPartPr>
            <p14:xfrm>
              <a:off x="7154035" y="2944005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93179C-5EC9-0576-CDEF-9D7BA3B214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47915" y="29378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6C7DD7-B54E-D169-6A82-D9660E23C984}"/>
                  </a:ext>
                </a:extLst>
              </p14:cNvPr>
              <p14:cNvContentPartPr/>
              <p14:nvPr/>
            </p14:nvContentPartPr>
            <p14:xfrm>
              <a:off x="7234315" y="288352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6C7DD7-B54E-D169-6A82-D9660E23C9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28195" y="28774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3AABA29-4C39-1AC9-925A-1C4E4C1B0EF9}"/>
                  </a:ext>
                </a:extLst>
              </p14:cNvPr>
              <p14:cNvContentPartPr/>
              <p14:nvPr/>
            </p14:nvContentPartPr>
            <p14:xfrm>
              <a:off x="-1628165" y="5335125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3AABA29-4C39-1AC9-925A-1C4E4C1B0E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34285" y="532900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424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5971" r="8216" b="80459"/>
          <a:stretch/>
        </p:blipFill>
        <p:spPr>
          <a:xfrm>
            <a:off x="197279" y="1656896"/>
            <a:ext cx="11797442" cy="263684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443624" y="2442203"/>
            <a:ext cx="3091008" cy="224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591551" y="3316563"/>
            <a:ext cx="1483795" cy="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30076" y="3316563"/>
            <a:ext cx="1684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65316" y="4182120"/>
            <a:ext cx="568459" cy="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9347" y="263823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5316" y="26716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0014889" y="26716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3272926" y="3444098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60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9224" y="2256843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362" y="2346925"/>
            <a:ext cx="287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a) Hồ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97" y="1624811"/>
            <a:ext cx="2495550" cy="2019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9224" y="4560721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362" y="4662533"/>
            <a:ext cx="322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b) Nhà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8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66" y="1678797"/>
            <a:ext cx="2376192" cy="1782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3777358" y="3889419"/>
            <a:ext cx="2380595" cy="2071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o | 60m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363724" y="4038987"/>
            <a:ext cx="2403779" cy="1939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75" y="4059420"/>
            <a:ext cx="2410366" cy="190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89454" y="351691"/>
            <a:ext cx="2574387" cy="67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</a:p>
        </p:txBody>
      </p:sp>
      <p:pic>
        <p:nvPicPr>
          <p:cNvPr id="1038" name="Picture 14" descr="26259 những người hàng xóm Hình ảnh tải xuống | vn.lovepik.com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667" l="10000" r="99333">
                        <a14:foregroundMark x1="58000" y1="23333" x2="71000" y2="81333"/>
                        <a14:foregroundMark x1="64667" y1="81333" x2="59667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761" r="13905" b="12880"/>
          <a:stretch/>
        </p:blipFill>
        <p:spPr bwMode="auto">
          <a:xfrm>
            <a:off x="4434976" y="3403"/>
            <a:ext cx="1095388" cy="10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Phan Thi Do Uyen\Giai cuu dai duong\Picture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FE60D3-57E6-57C1-D726-48FD331F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739" y="231112"/>
            <a:ext cx="8741752" cy="59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8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757" y="402278"/>
            <a:ext cx="12192000" cy="66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15" y="496957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351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81" y="4294351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99" y="408984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417164" y="402278"/>
            <a:ext cx="4544259" cy="15983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35" y="4254649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142813-D609-4530-ADAC-4190458F0892}"/>
              </a:ext>
            </a:extLst>
          </p:cNvPr>
          <p:cNvSpPr/>
          <p:nvPr/>
        </p:nvSpPr>
        <p:spPr>
          <a:xfrm>
            <a:off x="2661252" y="770036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DA3E53-B290-4776-A9D7-E1B9E81E1C9A}"/>
              </a:ext>
            </a:extLst>
          </p:cNvPr>
          <p:cNvSpPr/>
          <p:nvPr/>
        </p:nvSpPr>
        <p:spPr>
          <a:xfrm>
            <a:off x="4580761" y="578081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926C84-8F08-476E-BFF8-491C3B0643C9}"/>
              </a:ext>
            </a:extLst>
          </p:cNvPr>
          <p:cNvSpPr/>
          <p:nvPr/>
        </p:nvSpPr>
        <p:spPr>
          <a:xfrm>
            <a:off x="10782193" y="4639403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3EC2EB-D60A-417F-8CB3-4F77F6D58AD4}"/>
              </a:ext>
            </a:extLst>
          </p:cNvPr>
          <p:cNvSpPr/>
          <p:nvPr/>
        </p:nvSpPr>
        <p:spPr>
          <a:xfrm>
            <a:off x="3395641" y="455326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E57782-FC27-4998-892A-EF26EB8A9C2D}"/>
              </a:ext>
            </a:extLst>
          </p:cNvPr>
          <p:cNvSpPr/>
          <p:nvPr/>
        </p:nvSpPr>
        <p:spPr>
          <a:xfrm>
            <a:off x="324584" y="455326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B452A94-120A-41FC-887A-2494F997C93F}"/>
              </a:ext>
            </a:extLst>
          </p:cNvPr>
          <p:cNvSpPr/>
          <p:nvPr/>
        </p:nvSpPr>
        <p:spPr>
          <a:xfrm>
            <a:off x="7769811" y="4474092"/>
            <a:ext cx="434991" cy="3839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8841" y="615338"/>
            <a:ext cx="33009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>
                <a:ln/>
                <a:solidFill>
                  <a:schemeClr val="accent4"/>
                </a:solidFill>
                <a:effectLst/>
              </a:rPr>
              <a:t>Trò chơi </a:t>
            </a:r>
          </a:p>
          <a:p>
            <a:pPr algn="ctr"/>
            <a:r>
              <a:rPr lang="en-US" sz="3200" b="1" cap="none" spc="0">
                <a:ln/>
                <a:solidFill>
                  <a:schemeClr val="accent4"/>
                </a:solidFill>
                <a:effectLst/>
              </a:rPr>
              <a:t>Đuổi côn trùng</a:t>
            </a:r>
          </a:p>
        </p:txBody>
      </p:sp>
    </p:spTree>
    <p:extLst>
      <p:ext uri="{BB962C8B-B14F-4D97-AF65-F5344CB8AC3E}">
        <p14:creationId xmlns:p14="http://schemas.microsoft.com/office/powerpoint/2010/main" val="27402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10F97-6CC0-B903-73EB-F14954D6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197DD-25D0-55B9-9E9F-881D910C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26" y="590154"/>
            <a:ext cx="8049748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4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24277" r="16261" b="56137"/>
          <a:stretch/>
        </p:blipFill>
        <p:spPr>
          <a:xfrm>
            <a:off x="723920" y="2550018"/>
            <a:ext cx="10985815" cy="18416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72893" y="732439"/>
            <a:ext cx="2717073" cy="69232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40" y="9657"/>
            <a:ext cx="1554564" cy="15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41-2C8F-11A9-8F0C-AE4AC6D0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3FE8B-339C-541D-D420-FCD96D5F9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901" y="-235635"/>
            <a:ext cx="11380203" cy="73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8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ifferent ways to say &quot;thank you&quot; in Norwegian - Norwegi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49"/>
            <a:ext cx="12192000" cy="37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6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01" descr="13">
            <a:extLst>
              <a:ext uri="{FF2B5EF4-FFF2-40B4-BE49-F238E27FC236}">
                <a16:creationId xmlns:a16="http://schemas.microsoft.com/office/drawing/2014/main" id="{33FF63D2-A419-4C2B-BBDE-D7474F8E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38" y="420736"/>
            <a:ext cx="9042109" cy="5794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6078" y="23561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86148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3769" y="3034638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mẹ</a:t>
            </a:r>
          </a:p>
        </p:txBody>
      </p:sp>
    </p:spTree>
    <p:extLst>
      <p:ext uri="{BB962C8B-B14F-4D97-AF65-F5344CB8AC3E}">
        <p14:creationId xmlns:p14="http://schemas.microsoft.com/office/powerpoint/2010/main" val="3189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88842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id="{132824D0-8C0B-46A0-B918-A6468AF4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26" y="241222"/>
            <a:ext cx="9042109" cy="5862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922678" y="3046181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khe đá</a:t>
            </a:r>
          </a:p>
        </p:txBody>
      </p:sp>
    </p:spTree>
    <p:extLst>
      <p:ext uri="{BB962C8B-B14F-4D97-AF65-F5344CB8AC3E}">
        <p14:creationId xmlns:p14="http://schemas.microsoft.com/office/powerpoint/2010/main" val="29677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359987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id="{B18663ED-5A9E-424F-81C0-2A3DF6EB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" y="246832"/>
            <a:ext cx="11993217" cy="62044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07144" y="56730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7561" y="3134635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cá kho</a:t>
            </a:r>
          </a:p>
        </p:txBody>
      </p:sp>
    </p:spTree>
    <p:extLst>
      <p:ext uri="{BB962C8B-B14F-4D97-AF65-F5344CB8AC3E}">
        <p14:creationId xmlns:p14="http://schemas.microsoft.com/office/powerpoint/2010/main" val="10999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:a16="http://schemas.microsoft.com/office/drawing/2014/main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56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315771" y="2924784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cá mè</a:t>
            </a:r>
          </a:p>
        </p:txBody>
      </p:sp>
    </p:spTree>
    <p:extLst>
      <p:ext uri="{BB962C8B-B14F-4D97-AF65-F5344CB8AC3E}">
        <p14:creationId xmlns:p14="http://schemas.microsoft.com/office/powerpoint/2010/main" val="16480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540587" y="590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图片 4101" descr="13">
            <a:extLst>
              <a:ext uri="{FF2B5EF4-FFF2-40B4-BE49-F238E27FC236}">
                <a16:creationId xmlns:a16="http://schemas.microsoft.com/office/drawing/2014/main" id="{7A47C550-4D3B-4A07-884B-67BAF253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6" y="381467"/>
            <a:ext cx="9042109" cy="593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68890" y="3165461"/>
            <a:ext cx="4616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khỉ</a:t>
            </a:r>
          </a:p>
        </p:txBody>
      </p:sp>
    </p:spTree>
    <p:extLst>
      <p:ext uri="{BB962C8B-B14F-4D97-AF65-F5344CB8AC3E}">
        <p14:creationId xmlns:p14="http://schemas.microsoft.com/office/powerpoint/2010/main" val="27985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:a16="http://schemas.microsoft.com/office/drawing/2014/main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1" y="339306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1811" y="3444844"/>
            <a:ext cx="8207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2060"/>
                </a:solidFill>
              </a:rPr>
              <a:t>Mẹ có cá kho khế.</a:t>
            </a:r>
          </a:p>
        </p:txBody>
      </p:sp>
    </p:spTree>
    <p:extLst>
      <p:ext uri="{BB962C8B-B14F-4D97-AF65-F5344CB8AC3E}">
        <p14:creationId xmlns:p14="http://schemas.microsoft.com/office/powerpoint/2010/main" val="17238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360148" y="1155850"/>
            <a:ext cx="4434189" cy="42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3877" y="5148152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85867" y="1856935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n</a:t>
              </a:r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ơ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n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1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96</Words>
  <Application>Microsoft Office PowerPoint</Application>
  <PresentationFormat>Widescreen</PresentationFormat>
  <Paragraphs>40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UTM Avo</vt:lpstr>
      <vt:lpstr>VNI-Avo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69</cp:revision>
  <dcterms:created xsi:type="dcterms:W3CDTF">2020-08-04T08:56:09Z</dcterms:created>
  <dcterms:modified xsi:type="dcterms:W3CDTF">2025-10-02T03:42:05Z</dcterms:modified>
</cp:coreProperties>
</file>