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84" r:id="rId2"/>
    <p:sldId id="295" r:id="rId3"/>
    <p:sldId id="300" r:id="rId4"/>
    <p:sldId id="299" r:id="rId5"/>
    <p:sldId id="301" r:id="rId6"/>
    <p:sldId id="298" r:id="rId7"/>
    <p:sldId id="305" r:id="rId8"/>
    <p:sldId id="302" r:id="rId9"/>
    <p:sldId id="304" r:id="rId10"/>
    <p:sldId id="306" r:id="rId11"/>
    <p:sldId id="303" r:id="rId12"/>
    <p:sldId id="297" r:id="rId13"/>
    <p:sldId id="283" r:id="rId14"/>
    <p:sldId id="332" r:id="rId15"/>
    <p:sldId id="309" r:id="rId16"/>
    <p:sldId id="333" r:id="rId17"/>
    <p:sldId id="329" r:id="rId18"/>
    <p:sldId id="328" r:id="rId19"/>
    <p:sldId id="334" r:id="rId20"/>
    <p:sldId id="335" r:id="rId21"/>
    <p:sldId id="308" r:id="rId22"/>
  </p:sldIdLst>
  <p:sldSz cx="12192000" cy="6858000"/>
  <p:notesSz cx="6858000" cy="9144000"/>
  <p:embeddedFontLst>
    <p:embeddedFont>
      <p:font typeface="等线" panose="02010600030101010101" pitchFamily="2" charset="-122"/>
      <p:regular r:id="rId24"/>
      <p:bold r:id="rId25"/>
    </p:embeddedFont>
    <p:embeddedFont>
      <p:font typeface="Century Gothic" panose="020B0502020202020204" pitchFamily="34" charset="0"/>
      <p:regular r:id="rId26"/>
      <p:bold r:id="rId27"/>
      <p:italic r:id="rId28"/>
      <p:boldItalic r:id="rId29"/>
    </p:embeddedFont>
  </p:embeddedFontLst>
  <p:custDataLst>
    <p:tags r:id="rId3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EC9D2"/>
    <a:srgbClr val="CDBF97"/>
    <a:srgbClr val="8D7545"/>
    <a:srgbClr val="ECE8E5"/>
    <a:srgbClr val="E4CBCB"/>
    <a:srgbClr val="A88755"/>
    <a:srgbClr val="1F2020"/>
    <a:srgbClr val="263B45"/>
    <a:srgbClr val="193B3C"/>
    <a:srgbClr val="4E6C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606" autoAdjust="0"/>
    <p:restoredTop sz="94660"/>
  </p:normalViewPr>
  <p:slideViewPr>
    <p:cSldViewPr snapToGrid="0">
      <p:cViewPr varScale="1">
        <p:scale>
          <a:sx n="83" d="100"/>
          <a:sy n="83" d="100"/>
        </p:scale>
        <p:origin x="888" y="1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tags" Target="tags/tag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pPr/>
              <a:t>2025/10/1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4CBD44-F8B5-69A1-43A6-7BF545F165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A9AA7B-77D0-4CCD-07CA-3159C1CA29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371F25-D9A3-2A7A-FE53-10A4D247C9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D802C9-8FAD-7CEF-9830-290E355A2F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55A242-8CC9-4025-A4BA-0262E01AA48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5752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2F53DB-9BC5-D90F-D4F7-407F4CA296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4E3063-7B0E-4F7D-0DA1-7F329ACF0A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DA91D3-0D22-E2FB-93A3-A785CBBE52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061A64-BF83-B061-DBAE-D6219E5786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55A242-8CC9-4025-A4BA-0262E01AA48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7947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2318C7-BBCD-B196-C502-AD366EDFEF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2ACEA8-2DC8-92C1-68D2-F328B10038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C429EA-72B8-DEC8-793E-0457C17A1F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DD5F1F-7EBE-5C77-748D-3206ECB7C6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55A242-8CC9-4025-A4BA-0262E01AA48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915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EEA331-6A39-D86E-F5F4-B87462901A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907D5E-E0F7-174B-BCD1-EB7EDFF58B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16A583-9359-997C-458D-EBFDF039DA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5AA824-07FD-202B-3233-F47DFDDE29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55A242-8CC9-4025-A4BA-0262E01AA48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1394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EE02A8-AA03-B35B-7BAC-F858464041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633464-755D-DE70-3A50-DAEED2DA70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4DC08E-60CD-D928-771E-99AD95F5AE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5C4E25-9DFF-83C0-2F03-7E298D580D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55A242-8CC9-4025-A4BA-0262E01AA48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0587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CE1AF2-445F-B853-E8A9-CC9055D4FA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19A530-D77A-E2EA-227E-9F9BE8EEBC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444EAA-8BC6-80F3-9B03-5BB0EFC609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3915DF-78CC-DCF7-8A4A-89B3AF63A0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55A242-8CC9-4025-A4BA-0262E01AA48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0899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2ADE31-29EF-D164-2417-A099512B0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270B81-D6CF-CBA7-1ED0-275279E9A1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8E0C99-E45D-B207-68AE-0256EDE5EF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1C5FA7-510C-97A6-2A6A-6C6D0B8A98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55A242-8CC9-4025-A4BA-0262E01AA48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8344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A03C1C-7A62-3A54-CB6D-DDC9977A6F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C41274-05D7-A918-52D8-1FB52C6171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02106E-B6B9-938C-061E-86A258FD1E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9504A9-69E3-4883-8632-DE6EA12A47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55A242-8CC9-4025-A4BA-0262E01AA48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6238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784748-64E9-31AD-BC8E-CC32C75808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F597E5-F2F7-BE3A-225B-8B077DC60E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894F39-EEE4-1A01-E185-0978415389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BA0172-7A8C-E0CD-E870-DAE99C9A78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55A242-8CC9-4025-A4BA-0262E01AA48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8954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873CE6-9E57-3DB8-369E-FC1C610DD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3A670D-3DAE-8198-267D-3A214EAED0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C6069F-422A-8A13-92EE-1ACBCB4CE8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0DDECB-A020-EFE5-5517-E3E002C34F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55A242-8CC9-4025-A4BA-0262E01AA48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224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1497699B-48B7-4073-9405-3FCDD293372A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F412258D-D283-47C4-A79F-AC09609C2C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224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920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VT-P\Desktop\&#7843;nh\HD%20vi&#7871;t%20kh,%20m.mp4" TargetMode="Externa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VT-P\Desktop\&#7843;nh\HD%20vi&#7871;t%20kh,%20m.mp4" TargetMode="Externa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椭圆 7">
            <a:extLst>
              <a:ext uri="{FF2B5EF4-FFF2-40B4-BE49-F238E27FC236}">
                <a16:creationId xmlns:a16="http://schemas.microsoft.com/office/drawing/2014/main" id="{55AFD542-B6EA-471C-B6A5-3565E23FE932}"/>
              </a:ext>
            </a:extLst>
          </p:cNvPr>
          <p:cNvSpPr/>
          <p:nvPr/>
        </p:nvSpPr>
        <p:spPr>
          <a:xfrm>
            <a:off x="1123615" y="1010673"/>
            <a:ext cx="4972385" cy="497238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99F1168-3839-4FB5-A9F6-3E4B1B7FCF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511" y="1012586"/>
            <a:ext cx="4972385" cy="4972385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A59927DB-7D76-424F-B41F-D4838C7A6438}"/>
              </a:ext>
            </a:extLst>
          </p:cNvPr>
          <p:cNvSpPr txBox="1"/>
          <p:nvPr/>
        </p:nvSpPr>
        <p:spPr>
          <a:xfrm>
            <a:off x="7864220" y="899776"/>
            <a:ext cx="26176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err="1">
                <a:solidFill>
                  <a:srgbClr val="FF0000"/>
                </a:solidFill>
                <a:latin typeface="UTM Avo" pitchFamily="18" charset="0"/>
                <a:ea typeface="字魂17号-萌趣果冻体" panose="02000000000000000000" pitchFamily="2" charset="-122"/>
              </a:rPr>
              <a:t>giá</a:t>
            </a:r>
            <a:r>
              <a:rPr lang="en-US" altLang="zh-CN" sz="4400" dirty="0">
                <a:solidFill>
                  <a:srgbClr val="FF0000"/>
                </a:solidFill>
                <a:latin typeface="UTM Avo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4400" dirty="0" err="1">
                <a:solidFill>
                  <a:srgbClr val="FF0000"/>
                </a:solidFill>
                <a:latin typeface="UTM Avo" pitchFamily="18" charset="0"/>
                <a:ea typeface="字魂17号-萌趣果冻体" panose="02000000000000000000" pitchFamily="2" charset="-122"/>
              </a:rPr>
              <a:t>đỗ</a:t>
            </a:r>
            <a:endParaRPr lang="zh-CN" altLang="en-US" sz="4400" dirty="0">
              <a:solidFill>
                <a:srgbClr val="FF0000"/>
              </a:solidFill>
              <a:latin typeface="UTM Avo" pitchFamily="18" charset="0"/>
              <a:ea typeface="字魂17号-萌趣果冻体" panose="02000000000000000000" pitchFamily="2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 rot="870465">
            <a:off x="2117565" y="1708502"/>
            <a:ext cx="3799438" cy="18769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prstTxWarp prst="textArchUp">
              <a:avLst/>
            </a:prstTxWarp>
            <a:spAutoFit/>
          </a:bodyPr>
          <a:lstStyle/>
          <a:p>
            <a:r>
              <a:rPr lang="en-US" sz="4800" b="1" dirty="0">
                <a:latin typeface="UTM Avo" pitchFamily="18" charset="0"/>
              </a:rPr>
              <a:t>KHỞI ĐỘNG</a:t>
            </a:r>
          </a:p>
        </p:txBody>
      </p:sp>
      <p:sp>
        <p:nvSpPr>
          <p:cNvPr id="15" name="文本框 3">
            <a:extLst>
              <a:ext uri="{FF2B5EF4-FFF2-40B4-BE49-F238E27FC236}">
                <a16:creationId xmlns:a16="http://schemas.microsoft.com/office/drawing/2014/main" id="{A59927DB-7D76-424F-B41F-D4838C7A6438}"/>
              </a:ext>
            </a:extLst>
          </p:cNvPr>
          <p:cNvSpPr txBox="1"/>
          <p:nvPr/>
        </p:nvSpPr>
        <p:spPr>
          <a:xfrm>
            <a:off x="7836145" y="2207202"/>
            <a:ext cx="26176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err="1">
                <a:solidFill>
                  <a:srgbClr val="FF0000"/>
                </a:solidFill>
                <a:latin typeface="UTM Avo" pitchFamily="18" charset="0"/>
                <a:ea typeface="字魂17号-萌趣果冻体" panose="02000000000000000000" pitchFamily="2" charset="-122"/>
              </a:rPr>
              <a:t>kì</a:t>
            </a:r>
            <a:r>
              <a:rPr lang="en-US" altLang="zh-CN" sz="4400" dirty="0">
                <a:solidFill>
                  <a:srgbClr val="FF0000"/>
                </a:solidFill>
                <a:latin typeface="UTM Avo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4400" dirty="0" err="1">
                <a:solidFill>
                  <a:srgbClr val="FF0000"/>
                </a:solidFill>
                <a:latin typeface="UTM Avo" pitchFamily="18" charset="0"/>
                <a:ea typeface="字魂17号-萌趣果冻体" panose="02000000000000000000" pitchFamily="2" charset="-122"/>
              </a:rPr>
              <a:t>đà</a:t>
            </a:r>
            <a:endParaRPr lang="zh-CN" altLang="en-US" sz="4400" dirty="0">
              <a:solidFill>
                <a:srgbClr val="FF0000"/>
              </a:solidFill>
              <a:latin typeface="UTM Avo" pitchFamily="18" charset="0"/>
              <a:ea typeface="字魂17号-萌趣果冻体" panose="02000000000000000000" pitchFamily="2" charset="-122"/>
            </a:endParaRPr>
          </a:p>
        </p:txBody>
      </p:sp>
      <p:sp>
        <p:nvSpPr>
          <p:cNvPr id="20" name="文本框 3">
            <a:extLst>
              <a:ext uri="{FF2B5EF4-FFF2-40B4-BE49-F238E27FC236}">
                <a16:creationId xmlns:a16="http://schemas.microsoft.com/office/drawing/2014/main" id="{A59927DB-7D76-424F-B41F-D4838C7A6438}"/>
              </a:ext>
            </a:extLst>
          </p:cNvPr>
          <p:cNvSpPr txBox="1"/>
          <p:nvPr/>
        </p:nvSpPr>
        <p:spPr>
          <a:xfrm>
            <a:off x="7808072" y="3803397"/>
            <a:ext cx="26176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err="1">
                <a:solidFill>
                  <a:srgbClr val="FF0000"/>
                </a:solidFill>
                <a:latin typeface="UTM Avo" pitchFamily="18" charset="0"/>
                <a:ea typeface="字魂17号-萌趣果冻体" panose="02000000000000000000" pitchFamily="2" charset="-122"/>
              </a:rPr>
              <a:t>giỏ</a:t>
            </a:r>
            <a:r>
              <a:rPr lang="en-US" altLang="zh-CN" sz="4400" dirty="0">
                <a:solidFill>
                  <a:srgbClr val="FF0000"/>
                </a:solidFill>
                <a:latin typeface="UTM Avo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4400" dirty="0" err="1">
                <a:solidFill>
                  <a:srgbClr val="FF0000"/>
                </a:solidFill>
                <a:latin typeface="UTM Avo" pitchFamily="18" charset="0"/>
                <a:ea typeface="字魂17号-萌趣果冻体" panose="02000000000000000000" pitchFamily="2" charset="-122"/>
              </a:rPr>
              <a:t>cá</a:t>
            </a:r>
            <a:endParaRPr lang="zh-CN" altLang="en-US" sz="4400" dirty="0">
              <a:solidFill>
                <a:srgbClr val="FF0000"/>
              </a:solidFill>
              <a:latin typeface="UTM Avo" pitchFamily="18" charset="0"/>
              <a:ea typeface="字魂17号-萌趣果冻体" panose="02000000000000000000" pitchFamily="2" charset="-122"/>
            </a:endParaRPr>
          </a:p>
        </p:txBody>
      </p:sp>
      <p:sp>
        <p:nvSpPr>
          <p:cNvPr id="21" name="文本框 3">
            <a:extLst>
              <a:ext uri="{FF2B5EF4-FFF2-40B4-BE49-F238E27FC236}">
                <a16:creationId xmlns:a16="http://schemas.microsoft.com/office/drawing/2014/main" id="{A59927DB-7D76-424F-B41F-D4838C7A6438}"/>
              </a:ext>
            </a:extLst>
          </p:cNvPr>
          <p:cNvSpPr txBox="1"/>
          <p:nvPr/>
        </p:nvSpPr>
        <p:spPr>
          <a:xfrm>
            <a:off x="7840157" y="5086766"/>
            <a:ext cx="26176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err="1">
                <a:solidFill>
                  <a:srgbClr val="FF0000"/>
                </a:solidFill>
                <a:latin typeface="UTM Avo" pitchFamily="18" charset="0"/>
                <a:ea typeface="字魂17号-萌趣果冻体" panose="02000000000000000000" pitchFamily="2" charset="-122"/>
              </a:rPr>
              <a:t>bờ</a:t>
            </a:r>
            <a:r>
              <a:rPr lang="en-US" altLang="zh-CN" sz="4400" dirty="0">
                <a:solidFill>
                  <a:srgbClr val="FF0000"/>
                </a:solidFill>
                <a:latin typeface="UTM Avo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4400" dirty="0" err="1">
                <a:solidFill>
                  <a:srgbClr val="FF0000"/>
                </a:solidFill>
                <a:latin typeface="UTM Avo" pitchFamily="18" charset="0"/>
                <a:ea typeface="字魂17号-萌趣果冻体" panose="02000000000000000000" pitchFamily="2" charset="-122"/>
              </a:rPr>
              <a:t>kè</a:t>
            </a:r>
            <a:endParaRPr lang="zh-CN" altLang="en-US" sz="4400" dirty="0">
              <a:solidFill>
                <a:srgbClr val="FF0000"/>
              </a:solidFill>
              <a:latin typeface="UTM Avo" pitchFamily="18" charset="0"/>
              <a:ea typeface="字魂17号-萌趣果冻体" panose="02000000000000000000" pitchFamily="2" charset="-122"/>
            </a:endParaRPr>
          </a:p>
        </p:txBody>
      </p:sp>
      <p:pic>
        <p:nvPicPr>
          <p:cNvPr id="17" name="Picture 16" descr="unnam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39" y="0"/>
            <a:ext cx="1456787" cy="982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442499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20" grpId="0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55FFFB-9D76-72D0-4A68-BC4B9DB3B1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Ỉ">
            <a:hlinkClick r:id="" action="ppaction://media"/>
            <a:extLst>
              <a:ext uri="{FF2B5EF4-FFF2-40B4-BE49-F238E27FC236}">
                <a16:creationId xmlns:a16="http://schemas.microsoft.com/office/drawing/2014/main" id="{28BBC50E-A850-AF1B-2CC0-C47A9004F4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4279" y="180753"/>
            <a:ext cx="10643191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648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437B55-950C-DF03-613D-D12E1C3CC5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778240-D8E7-8DD3-E7BB-9AEE30917F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329609"/>
            <a:ext cx="10366744" cy="607119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1544E69-88BF-BD46-0B41-2459ACDB432E}"/>
              </a:ext>
            </a:extLst>
          </p:cNvPr>
          <p:cNvCxnSpPr>
            <a:cxnSpLocks/>
          </p:cNvCxnSpPr>
          <p:nvPr/>
        </p:nvCxnSpPr>
        <p:spPr>
          <a:xfrm>
            <a:off x="2254102" y="3264196"/>
            <a:ext cx="34024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90782B7-5326-D5EE-F720-C2F780C40009}"/>
              </a:ext>
            </a:extLst>
          </p:cNvPr>
          <p:cNvCxnSpPr>
            <a:cxnSpLocks/>
          </p:cNvCxnSpPr>
          <p:nvPr/>
        </p:nvCxnSpPr>
        <p:spPr>
          <a:xfrm>
            <a:off x="5443870" y="3253562"/>
            <a:ext cx="34024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7B4220E-42E6-8485-A4C2-9A3557CA2912}"/>
              </a:ext>
            </a:extLst>
          </p:cNvPr>
          <p:cNvCxnSpPr>
            <a:cxnSpLocks/>
          </p:cNvCxnSpPr>
          <p:nvPr/>
        </p:nvCxnSpPr>
        <p:spPr>
          <a:xfrm>
            <a:off x="8484781" y="3264196"/>
            <a:ext cx="3934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630F8BA-47EC-A631-84A8-5DDD6020BDF8}"/>
              </a:ext>
            </a:extLst>
          </p:cNvPr>
          <p:cNvCxnSpPr>
            <a:cxnSpLocks/>
          </p:cNvCxnSpPr>
          <p:nvPr/>
        </p:nvCxnSpPr>
        <p:spPr>
          <a:xfrm>
            <a:off x="2679404" y="6209415"/>
            <a:ext cx="3934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44BF0E2-1E7B-E6B2-5F0C-18C3F873CA80}"/>
              </a:ext>
            </a:extLst>
          </p:cNvPr>
          <p:cNvCxnSpPr>
            <a:cxnSpLocks/>
          </p:cNvCxnSpPr>
          <p:nvPr/>
        </p:nvCxnSpPr>
        <p:spPr>
          <a:xfrm>
            <a:off x="5893981" y="6209415"/>
            <a:ext cx="3934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65C6806-1878-F511-BC32-6284E300811E}"/>
              </a:ext>
            </a:extLst>
          </p:cNvPr>
          <p:cNvCxnSpPr>
            <a:cxnSpLocks/>
          </p:cNvCxnSpPr>
          <p:nvPr/>
        </p:nvCxnSpPr>
        <p:spPr>
          <a:xfrm>
            <a:off x="8878186" y="6209415"/>
            <a:ext cx="3934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228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410D1D-C5C7-36D9-00D4-29C2D33261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04150AF-3187-C3A7-EB2D-2C410EB59921}"/>
              </a:ext>
            </a:extLst>
          </p:cNvPr>
          <p:cNvSpPr txBox="1"/>
          <p:nvPr/>
        </p:nvSpPr>
        <p:spPr>
          <a:xfrm>
            <a:off x="1913300" y="1002139"/>
            <a:ext cx="196239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 err="1">
                <a:solidFill>
                  <a:srgbClr val="0070C0"/>
                </a:solidFill>
                <a:latin typeface="Century Gothic" pitchFamily="34" charset="0"/>
              </a:rPr>
              <a:t>mẹ</a:t>
            </a:r>
            <a:endParaRPr lang="en-US" sz="96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686E0F-E8BC-D549-A838-3951475A3EFA}"/>
              </a:ext>
            </a:extLst>
          </p:cNvPr>
          <p:cNvSpPr txBox="1"/>
          <p:nvPr/>
        </p:nvSpPr>
        <p:spPr>
          <a:xfrm>
            <a:off x="1806975" y="2571799"/>
            <a:ext cx="20040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 err="1">
                <a:solidFill>
                  <a:srgbClr val="0070C0"/>
                </a:solidFill>
                <a:latin typeface="Century Gothic" pitchFamily="34" charset="0"/>
              </a:rPr>
              <a:t>mỏ</a:t>
            </a:r>
            <a:endParaRPr lang="en-US" sz="96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35EF9E-E071-B8A2-87ED-46F0903E527B}"/>
              </a:ext>
            </a:extLst>
          </p:cNvPr>
          <p:cNvSpPr txBox="1"/>
          <p:nvPr/>
        </p:nvSpPr>
        <p:spPr>
          <a:xfrm>
            <a:off x="1806974" y="4141459"/>
            <a:ext cx="46788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rgbClr val="0070C0"/>
                </a:solidFill>
                <a:latin typeface="Century Gothic" pitchFamily="34" charset="0"/>
              </a:rPr>
              <a:t>cá</a:t>
            </a:r>
            <a:r>
              <a:rPr lang="en-US" sz="9600" b="1" dirty="0">
                <a:solidFill>
                  <a:srgbClr val="0070C0"/>
                </a:solidFill>
                <a:latin typeface="Century Gothic" pitchFamily="34" charset="0"/>
              </a:rPr>
              <a:t> </a:t>
            </a:r>
            <a:r>
              <a:rPr lang="en-US" sz="9600" b="1" dirty="0" err="1">
                <a:solidFill>
                  <a:srgbClr val="0070C0"/>
                </a:solidFill>
                <a:latin typeface="Century Gothic" pitchFamily="34" charset="0"/>
              </a:rPr>
              <a:t>mè</a:t>
            </a:r>
            <a:endParaRPr lang="en-US" sz="96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B9C593-3968-6A40-1D98-DD7F12211B89}"/>
              </a:ext>
            </a:extLst>
          </p:cNvPr>
          <p:cNvSpPr txBox="1"/>
          <p:nvPr/>
        </p:nvSpPr>
        <p:spPr>
          <a:xfrm>
            <a:off x="7123254" y="1002139"/>
            <a:ext cx="198964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 err="1">
                <a:solidFill>
                  <a:srgbClr val="0070C0"/>
                </a:solidFill>
                <a:latin typeface="Century Gothic" pitchFamily="34" charset="0"/>
              </a:rPr>
              <a:t>khỉ</a:t>
            </a:r>
            <a:endParaRPr lang="en-US" sz="96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EBFEA9-9DD8-9D3C-C41E-2DB2CEE8A0A8}"/>
              </a:ext>
            </a:extLst>
          </p:cNvPr>
          <p:cNvSpPr txBox="1"/>
          <p:nvPr/>
        </p:nvSpPr>
        <p:spPr>
          <a:xfrm>
            <a:off x="7016928" y="2571799"/>
            <a:ext cx="46788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rgbClr val="0070C0"/>
                </a:solidFill>
                <a:latin typeface="Century Gothic" pitchFamily="34" charset="0"/>
              </a:rPr>
              <a:t>khe</a:t>
            </a:r>
            <a:r>
              <a:rPr lang="en-US" sz="9600" b="1" dirty="0">
                <a:solidFill>
                  <a:srgbClr val="0070C0"/>
                </a:solidFill>
                <a:latin typeface="Century Gothic" pitchFamily="34" charset="0"/>
              </a:rPr>
              <a:t> </a:t>
            </a:r>
            <a:r>
              <a:rPr lang="en-US" sz="9600" b="1" dirty="0" err="1">
                <a:solidFill>
                  <a:srgbClr val="0070C0"/>
                </a:solidFill>
                <a:latin typeface="Century Gothic" pitchFamily="34" charset="0"/>
              </a:rPr>
              <a:t>đá</a:t>
            </a:r>
            <a:endParaRPr lang="en-US" sz="96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780600-7DC2-9B81-481D-096A3877F1F2}"/>
              </a:ext>
            </a:extLst>
          </p:cNvPr>
          <p:cNvSpPr txBox="1"/>
          <p:nvPr/>
        </p:nvSpPr>
        <p:spPr>
          <a:xfrm>
            <a:off x="7016928" y="4141459"/>
            <a:ext cx="46788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rgbClr val="0070C0"/>
                </a:solidFill>
                <a:latin typeface="Century Gothic" pitchFamily="34" charset="0"/>
              </a:rPr>
              <a:t>cá</a:t>
            </a:r>
            <a:r>
              <a:rPr lang="en-US" sz="9600" b="1" dirty="0">
                <a:solidFill>
                  <a:srgbClr val="0070C0"/>
                </a:solidFill>
                <a:latin typeface="Century Gothic" pitchFamily="34" charset="0"/>
              </a:rPr>
              <a:t> </a:t>
            </a:r>
            <a:r>
              <a:rPr lang="en-US" sz="9600" b="1" dirty="0" err="1">
                <a:solidFill>
                  <a:srgbClr val="0070C0"/>
                </a:solidFill>
                <a:latin typeface="Century Gothic" pitchFamily="34" charset="0"/>
              </a:rPr>
              <a:t>kho</a:t>
            </a:r>
            <a:endParaRPr lang="en-US" sz="96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331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987B24-C8FA-AE28-C17F-AFCB8DD1B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ED2A865A-D30E-0560-51D1-9B9501A6DA0A}"/>
              </a:ext>
            </a:extLst>
          </p:cNvPr>
          <p:cNvSpPr/>
          <p:nvPr/>
        </p:nvSpPr>
        <p:spPr>
          <a:xfrm>
            <a:off x="1594884" y="882502"/>
            <a:ext cx="8718697" cy="4540104"/>
          </a:xfrm>
          <a:prstGeom prst="cloudCallou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rgbClr val="FF0000"/>
                </a:solidFill>
              </a:rPr>
              <a:t>Tìm</a:t>
            </a:r>
            <a:r>
              <a:rPr lang="en-US" sz="5400" dirty="0">
                <a:solidFill>
                  <a:srgbClr val="FF0000"/>
                </a:solidFill>
              </a:rPr>
              <a:t> </a:t>
            </a:r>
            <a:r>
              <a:rPr lang="en-US" sz="5400" dirty="0" err="1">
                <a:solidFill>
                  <a:srgbClr val="FF0000"/>
                </a:solidFill>
              </a:rPr>
              <a:t>tiếng</a:t>
            </a:r>
            <a:r>
              <a:rPr lang="en-US" sz="5400" dirty="0">
                <a:solidFill>
                  <a:srgbClr val="FF0000"/>
                </a:solidFill>
              </a:rPr>
              <a:t> </a:t>
            </a:r>
            <a:r>
              <a:rPr lang="en-US" sz="5400" dirty="0" err="1">
                <a:solidFill>
                  <a:srgbClr val="FF0000"/>
                </a:solidFill>
              </a:rPr>
              <a:t>ngoài</a:t>
            </a:r>
            <a:r>
              <a:rPr lang="en-US" sz="5400" dirty="0">
                <a:solidFill>
                  <a:srgbClr val="FF0000"/>
                </a:solidFill>
              </a:rPr>
              <a:t> </a:t>
            </a:r>
            <a:r>
              <a:rPr lang="en-US" sz="5400" dirty="0" err="1">
                <a:solidFill>
                  <a:srgbClr val="FF0000"/>
                </a:solidFill>
              </a:rPr>
              <a:t>bài</a:t>
            </a:r>
            <a:r>
              <a:rPr lang="en-US" sz="5400" dirty="0">
                <a:solidFill>
                  <a:srgbClr val="FF0000"/>
                </a:solidFill>
              </a:rPr>
              <a:t> </a:t>
            </a:r>
            <a:r>
              <a:rPr lang="en-US" sz="5400" dirty="0" err="1">
                <a:solidFill>
                  <a:srgbClr val="FF0000"/>
                </a:solidFill>
              </a:rPr>
              <a:t>chứa</a:t>
            </a:r>
            <a:r>
              <a:rPr lang="en-US" sz="5400" dirty="0">
                <a:solidFill>
                  <a:srgbClr val="FF0000"/>
                </a:solidFill>
              </a:rPr>
              <a:t> </a:t>
            </a:r>
            <a:r>
              <a:rPr lang="en-US" sz="5400" dirty="0" err="1">
                <a:solidFill>
                  <a:srgbClr val="FF0000"/>
                </a:solidFill>
              </a:rPr>
              <a:t>âm</a:t>
            </a:r>
            <a:r>
              <a:rPr lang="en-US" sz="5400" dirty="0">
                <a:solidFill>
                  <a:srgbClr val="FF0000"/>
                </a:solidFill>
              </a:rPr>
              <a:t> </a:t>
            </a:r>
            <a:r>
              <a:rPr lang="en-US" sz="5400" dirty="0" err="1">
                <a:solidFill>
                  <a:srgbClr val="FF0000"/>
                </a:solidFill>
              </a:rPr>
              <a:t>kh</a:t>
            </a:r>
            <a:r>
              <a:rPr lang="en-US" sz="5400" dirty="0">
                <a:solidFill>
                  <a:srgbClr val="FF0000"/>
                </a:solidFill>
              </a:rPr>
              <a:t> - m</a:t>
            </a:r>
          </a:p>
        </p:txBody>
      </p:sp>
    </p:spTree>
    <p:extLst>
      <p:ext uri="{BB962C8B-B14F-4D97-AF65-F5344CB8AC3E}">
        <p14:creationId xmlns:p14="http://schemas.microsoft.com/office/powerpoint/2010/main" val="1949899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6C2032-1773-EC2E-493F-10EECD3395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28036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3" t="6053" r="3124" b="6095"/>
          <a:stretch/>
        </p:blipFill>
        <p:spPr>
          <a:xfrm>
            <a:off x="2009775" y="465615"/>
            <a:ext cx="8772525" cy="6392385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9148909" y="3160021"/>
            <a:ext cx="1161231" cy="1682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8330577" y="2641698"/>
            <a:ext cx="571265" cy="9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6098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2F080F-A16D-FD05-E4F6-B1814131EE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D viết kh, m.mp4">
            <a:hlinkClick r:id="" action="ppaction://media"/>
            <a:extLst>
              <a:ext uri="{FF2B5EF4-FFF2-40B4-BE49-F238E27FC236}">
                <a16:creationId xmlns:a16="http://schemas.microsoft.com/office/drawing/2014/main" id="{7C23BE5A-C4F9-57D1-C73C-161CBAA5EBA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7686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142909-E667-7AB2-F1CA-B56913246D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8731" y="685417"/>
            <a:ext cx="8154538" cy="5487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14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1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D viết kh, m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7686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796C56-017F-E334-119E-CB1F59116E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7283" y="552048"/>
            <a:ext cx="8297433" cy="57539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1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VT-P\Desktop\NỀN PP\viế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803374" y="662609"/>
            <a:ext cx="39317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UTM Avo" pitchFamily="18" charset="0"/>
              </a:rPr>
              <a:t>Luyện</a:t>
            </a:r>
            <a:r>
              <a:rPr lang="en-US" sz="6000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Avo" pitchFamily="18" charset="0"/>
              </a:rPr>
              <a:t>viết</a:t>
            </a:r>
            <a:endParaRPr lang="en-US" sz="6000" dirty="0">
              <a:solidFill>
                <a:srgbClr val="FF0000"/>
              </a:solidFill>
              <a:latin typeface="UTM Avo" pitchFamily="18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 l="22595" t="21318" r="22145" b="54709"/>
          <a:stretch>
            <a:fillRect/>
          </a:stretch>
        </p:blipFill>
        <p:spPr bwMode="auto">
          <a:xfrm>
            <a:off x="583095" y="2756452"/>
            <a:ext cx="11039061" cy="3101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unnam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5833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947773-44F0-09AB-5DCC-5E1B7B2626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6654" y="245113"/>
            <a:ext cx="8138355" cy="647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6972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4E7742-0591-1AFE-644F-6B1E3089A1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2A4053-59AD-489B-E0AB-7A12C44EE19B}"/>
              </a:ext>
            </a:extLst>
          </p:cNvPr>
          <p:cNvSpPr txBox="1"/>
          <p:nvPr/>
        </p:nvSpPr>
        <p:spPr>
          <a:xfrm>
            <a:off x="2757376" y="1622945"/>
            <a:ext cx="20485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solidFill>
                  <a:srgbClr val="0070C0"/>
                </a:solidFill>
                <a:latin typeface="Century Gothic" pitchFamily="34" charset="0"/>
              </a:rPr>
              <a:t>kh</a:t>
            </a:r>
            <a:r>
              <a:rPr lang="en-US" sz="8000" b="1" dirty="0">
                <a:solidFill>
                  <a:srgbClr val="FF0000"/>
                </a:solidFill>
                <a:latin typeface="Century Gothic" pitchFamily="34" charset="0"/>
              </a:rPr>
              <a:t>                          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E452F4-432C-7CA9-5748-53D543EC8543}"/>
              </a:ext>
            </a:extLst>
          </p:cNvPr>
          <p:cNvSpPr txBox="1"/>
          <p:nvPr/>
        </p:nvSpPr>
        <p:spPr>
          <a:xfrm>
            <a:off x="6096000" y="1622945"/>
            <a:ext cx="21919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0070C0"/>
                </a:solidFill>
                <a:latin typeface="Century Gothic" pitchFamily="34" charset="0"/>
              </a:rPr>
              <a:t>m</a:t>
            </a:r>
            <a:r>
              <a:rPr lang="en-US" sz="8000" b="1" dirty="0">
                <a:solidFill>
                  <a:srgbClr val="FF0000"/>
                </a:solidFill>
                <a:latin typeface="Century Gothic" pitchFamily="34" charset="0"/>
              </a:rPr>
              <a:t>                          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DE4699-B6C3-7023-39BA-1B0BD7C93FB6}"/>
              </a:ext>
            </a:extLst>
          </p:cNvPr>
          <p:cNvSpPr txBox="1"/>
          <p:nvPr/>
        </p:nvSpPr>
        <p:spPr>
          <a:xfrm>
            <a:off x="2757375" y="1609476"/>
            <a:ext cx="20485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solidFill>
                  <a:srgbClr val="FF0000"/>
                </a:solidFill>
                <a:latin typeface="Century Gothic" pitchFamily="34" charset="0"/>
              </a:rPr>
              <a:t>kh</a:t>
            </a:r>
            <a:r>
              <a:rPr lang="en-US" sz="8000" b="1" dirty="0">
                <a:solidFill>
                  <a:srgbClr val="FF0000"/>
                </a:solidFill>
                <a:latin typeface="Century Gothic" pitchFamily="34" charset="0"/>
              </a:rPr>
              <a:t>                          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768707-4C9C-29A6-036C-10DE368268C3}"/>
              </a:ext>
            </a:extLst>
          </p:cNvPr>
          <p:cNvSpPr txBox="1"/>
          <p:nvPr/>
        </p:nvSpPr>
        <p:spPr>
          <a:xfrm>
            <a:off x="6095999" y="1628261"/>
            <a:ext cx="21919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</a:rPr>
              <a:t>m</a:t>
            </a:r>
            <a:r>
              <a:rPr lang="en-US" sz="8000" b="1" dirty="0">
                <a:solidFill>
                  <a:srgbClr val="FF0000"/>
                </a:solidFill>
                <a:latin typeface="Century Gothic" pitchFamily="34" charset="0"/>
              </a:rPr>
              <a:t>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836935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B8E49C-EF1D-05A5-777A-67D78B8EC7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78FFDE-040A-0409-E7BC-03A00345D7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242" y="397165"/>
            <a:ext cx="9371367" cy="6132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4278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FB554DA-F872-4FAB-9DFF-EABC40F49E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2" b="1205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70362" y="1295400"/>
            <a:ext cx="61622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UTM Avo" pitchFamily="18" charset="0"/>
              </a:rPr>
              <a:t>HẸN GẶP LẠI</a:t>
            </a:r>
          </a:p>
        </p:txBody>
      </p:sp>
      <p:pic>
        <p:nvPicPr>
          <p:cNvPr id="4" name="Picture 3" descr="unnam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0"/>
            <a:ext cx="115833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193819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69A892-38F5-2F55-9F63-EF83633391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F201DD-2519-CEF8-059F-5F44DD64E9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4454" y="648585"/>
            <a:ext cx="5561015" cy="50823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C4532A-2B04-51A8-73E5-B5C6965A2CD6}"/>
              </a:ext>
            </a:extLst>
          </p:cNvPr>
          <p:cNvSpPr txBox="1"/>
          <p:nvPr/>
        </p:nvSpPr>
        <p:spPr>
          <a:xfrm>
            <a:off x="8661545" y="1788615"/>
            <a:ext cx="230704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 err="1">
                <a:solidFill>
                  <a:srgbClr val="0070C0"/>
                </a:solidFill>
                <a:latin typeface="Century Gothic" pitchFamily="34" charset="0"/>
              </a:rPr>
              <a:t>kh</a:t>
            </a:r>
            <a:r>
              <a:rPr lang="en-US" sz="9600" b="1" dirty="0" err="1">
                <a:solidFill>
                  <a:srgbClr val="FF0000"/>
                </a:solidFill>
                <a:latin typeface="Century Gothic" pitchFamily="34" charset="0"/>
              </a:rPr>
              <a:t>ế</a:t>
            </a:r>
            <a:endParaRPr lang="en-US" sz="96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7D4F127-B053-EAF8-8D79-65621D34FFEB}"/>
              </a:ext>
            </a:extLst>
          </p:cNvPr>
          <p:cNvCxnSpPr/>
          <p:nvPr/>
        </p:nvCxnSpPr>
        <p:spPr>
          <a:xfrm>
            <a:off x="7824919" y="1758012"/>
            <a:ext cx="3908699" cy="128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B6245F0-3E39-A935-2F7E-891F75194CDF}"/>
              </a:ext>
            </a:extLst>
          </p:cNvPr>
          <p:cNvCxnSpPr/>
          <p:nvPr/>
        </p:nvCxnSpPr>
        <p:spPr>
          <a:xfrm>
            <a:off x="7852908" y="3323125"/>
            <a:ext cx="388071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75F47D4-A430-A780-819E-CBF55BDFFDA5}"/>
              </a:ext>
            </a:extLst>
          </p:cNvPr>
          <p:cNvCxnSpPr/>
          <p:nvPr/>
        </p:nvCxnSpPr>
        <p:spPr>
          <a:xfrm flipV="1">
            <a:off x="7837445" y="1745197"/>
            <a:ext cx="0" cy="333248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D411F7A-AAD4-8277-85D3-815114F2FCA1}"/>
              </a:ext>
            </a:extLst>
          </p:cNvPr>
          <p:cNvCxnSpPr/>
          <p:nvPr/>
        </p:nvCxnSpPr>
        <p:spPr>
          <a:xfrm flipV="1">
            <a:off x="11733618" y="1770827"/>
            <a:ext cx="0" cy="326378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216CA3A-C538-E69F-9824-D567AD38332B}"/>
              </a:ext>
            </a:extLst>
          </p:cNvPr>
          <p:cNvCxnSpPr/>
          <p:nvPr/>
        </p:nvCxnSpPr>
        <p:spPr>
          <a:xfrm flipV="1">
            <a:off x="7824919" y="5034613"/>
            <a:ext cx="3908699" cy="2153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09E9DC9-DB8D-2B7C-8C9C-88F5E722B16D}"/>
              </a:ext>
            </a:extLst>
          </p:cNvPr>
          <p:cNvCxnSpPr/>
          <p:nvPr/>
        </p:nvCxnSpPr>
        <p:spPr>
          <a:xfrm>
            <a:off x="10078763" y="3371068"/>
            <a:ext cx="0" cy="172225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C7C58D9-02D6-C238-7CE5-BAC9929D878D}"/>
              </a:ext>
            </a:extLst>
          </p:cNvPr>
          <p:cNvSpPr txBox="1"/>
          <p:nvPr/>
        </p:nvSpPr>
        <p:spPr>
          <a:xfrm>
            <a:off x="8125187" y="3385200"/>
            <a:ext cx="163859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 err="1">
                <a:solidFill>
                  <a:srgbClr val="0070C0"/>
                </a:solidFill>
                <a:latin typeface="Century Gothic" pitchFamily="34" charset="0"/>
              </a:rPr>
              <a:t>kh</a:t>
            </a:r>
            <a:endParaRPr lang="en-US" sz="9600" b="1" dirty="0">
              <a:solidFill>
                <a:srgbClr val="0070C0"/>
              </a:solidFill>
              <a:latin typeface="Century Gothic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AF9BED-C34A-E9A5-B3FC-0E4D9219055D}"/>
              </a:ext>
            </a:extLst>
          </p:cNvPr>
          <p:cNvSpPr txBox="1"/>
          <p:nvPr/>
        </p:nvSpPr>
        <p:spPr>
          <a:xfrm>
            <a:off x="10393750" y="3417011"/>
            <a:ext cx="114967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</a:rPr>
              <a:t>ế </a:t>
            </a:r>
          </a:p>
        </p:txBody>
      </p:sp>
    </p:spTree>
    <p:extLst>
      <p:ext uri="{BB962C8B-B14F-4D97-AF65-F5344CB8AC3E}">
        <p14:creationId xmlns:p14="http://schemas.microsoft.com/office/powerpoint/2010/main" val="1500238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FC110F-C57F-DB4A-72F5-F1773E4105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950F8B-92EF-F3A0-FB5D-CF1292C823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647" y="659218"/>
            <a:ext cx="6762306" cy="50504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A2970A-2CE7-E4B0-0C61-B491684DC9B5}"/>
              </a:ext>
            </a:extLst>
          </p:cNvPr>
          <p:cNvSpPr txBox="1"/>
          <p:nvPr/>
        </p:nvSpPr>
        <p:spPr>
          <a:xfrm>
            <a:off x="8661545" y="1788615"/>
            <a:ext cx="213071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0070C0"/>
                </a:solidFill>
                <a:latin typeface="Century Gothic" pitchFamily="34" charset="0"/>
              </a:rPr>
              <a:t>m</a:t>
            </a:r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</a:rPr>
              <a:t>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F1F2876-CE3B-523B-9791-16E36E94EB87}"/>
              </a:ext>
            </a:extLst>
          </p:cNvPr>
          <p:cNvCxnSpPr/>
          <p:nvPr/>
        </p:nvCxnSpPr>
        <p:spPr>
          <a:xfrm>
            <a:off x="7824919" y="1758012"/>
            <a:ext cx="3908699" cy="128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79C541-4532-BAE3-E83C-14198050D87F}"/>
              </a:ext>
            </a:extLst>
          </p:cNvPr>
          <p:cNvCxnSpPr/>
          <p:nvPr/>
        </p:nvCxnSpPr>
        <p:spPr>
          <a:xfrm>
            <a:off x="7852908" y="3323125"/>
            <a:ext cx="388071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B361659-04AC-61CD-0626-73C96A81B613}"/>
              </a:ext>
            </a:extLst>
          </p:cNvPr>
          <p:cNvCxnSpPr/>
          <p:nvPr/>
        </p:nvCxnSpPr>
        <p:spPr>
          <a:xfrm flipV="1">
            <a:off x="7837445" y="1745197"/>
            <a:ext cx="0" cy="333248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7544EDF-FC7B-6EC7-EFFA-54A12C94FEA1}"/>
              </a:ext>
            </a:extLst>
          </p:cNvPr>
          <p:cNvCxnSpPr/>
          <p:nvPr/>
        </p:nvCxnSpPr>
        <p:spPr>
          <a:xfrm flipV="1">
            <a:off x="11733618" y="1770827"/>
            <a:ext cx="0" cy="326378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0C23B6B-BAE9-B8B7-BE75-81A0E96364E7}"/>
              </a:ext>
            </a:extLst>
          </p:cNvPr>
          <p:cNvCxnSpPr/>
          <p:nvPr/>
        </p:nvCxnSpPr>
        <p:spPr>
          <a:xfrm flipV="1">
            <a:off x="7824919" y="5034613"/>
            <a:ext cx="3908699" cy="2153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F7A2457-936A-C544-72A3-3E5E94EB6768}"/>
              </a:ext>
            </a:extLst>
          </p:cNvPr>
          <p:cNvCxnSpPr/>
          <p:nvPr/>
        </p:nvCxnSpPr>
        <p:spPr>
          <a:xfrm>
            <a:off x="10078763" y="3371068"/>
            <a:ext cx="0" cy="172225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8D474D7-70CC-850C-2DC7-AEB2E6084A08}"/>
              </a:ext>
            </a:extLst>
          </p:cNvPr>
          <p:cNvSpPr txBox="1"/>
          <p:nvPr/>
        </p:nvSpPr>
        <p:spPr>
          <a:xfrm>
            <a:off x="8125187" y="3385200"/>
            <a:ext cx="134203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0070C0"/>
                </a:solidFill>
                <a:latin typeface="Century Gothic" pitchFamily="34" charset="0"/>
              </a:rPr>
              <a:t>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D54B3E-7FE1-800D-56A2-EB2432C44E7D}"/>
              </a:ext>
            </a:extLst>
          </p:cNvPr>
          <p:cNvSpPr txBox="1"/>
          <p:nvPr/>
        </p:nvSpPr>
        <p:spPr>
          <a:xfrm>
            <a:off x="10393750" y="3417011"/>
            <a:ext cx="131799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</a:rPr>
              <a:t>e </a:t>
            </a:r>
          </a:p>
        </p:txBody>
      </p:sp>
    </p:spTree>
    <p:extLst>
      <p:ext uri="{BB962C8B-B14F-4D97-AF65-F5344CB8AC3E}">
        <p14:creationId xmlns:p14="http://schemas.microsoft.com/office/powerpoint/2010/main" val="1209569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EF05DB-7AFC-B207-8FAD-17BFA35F51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44136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B27EC3-72D3-8FDD-7159-F7D18013F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F87C98-A474-EBD7-F85E-4864C4F9AB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35" y="994063"/>
            <a:ext cx="5486400" cy="486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1104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806823-8B9C-BD3A-A097-C0A3C51B48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71BB16D-03D3-9488-5D70-5181AD5A9E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996" y="312002"/>
            <a:ext cx="4763386" cy="58867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D1BE3D-51BA-212C-2DCB-0F13970608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9051" y="312001"/>
            <a:ext cx="5688419" cy="588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576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284F1A-968D-833F-60F9-D09B67DC10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BADFB8-BC04-44D7-27B4-DC5B0662D9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785" y="372140"/>
            <a:ext cx="10111563" cy="30568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B77AB5-E11D-6E40-5FE0-394964BCDC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0848" y="3428999"/>
            <a:ext cx="10026500" cy="305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498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16CC9D-38B8-E4AD-C154-BA174E7A31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á bơi">
            <a:hlinkClick r:id="" action="ppaction://media"/>
            <a:extLst>
              <a:ext uri="{FF2B5EF4-FFF2-40B4-BE49-F238E27FC236}">
                <a16:creationId xmlns:a16="http://schemas.microsoft.com/office/drawing/2014/main" id="{0FB15F03-4FE8-BC5D-9E1F-1ED70B8AB8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9219" y="138223"/>
            <a:ext cx="10760148" cy="599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480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636</TotalTime>
  <Words>53</Words>
  <Application>Microsoft Office PowerPoint</Application>
  <PresentationFormat>Widescreen</PresentationFormat>
  <Paragraphs>34</Paragraphs>
  <Slides>21</Slides>
  <Notes>10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UTM Avo</vt:lpstr>
      <vt:lpstr>Arial</vt:lpstr>
      <vt:lpstr>Century Gothic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Administrator</cp:lastModifiedBy>
  <cp:revision>149</cp:revision>
  <dcterms:created xsi:type="dcterms:W3CDTF">2019-03-29T12:25:33Z</dcterms:created>
  <dcterms:modified xsi:type="dcterms:W3CDTF">2025-10-01T08:45:01Z</dcterms:modified>
</cp:coreProperties>
</file>