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7" r:id="rId2"/>
    <p:sldId id="281" r:id="rId3"/>
    <p:sldId id="289" r:id="rId4"/>
    <p:sldId id="285" r:id="rId5"/>
    <p:sldId id="287" r:id="rId6"/>
    <p:sldId id="284" r:id="rId7"/>
    <p:sldId id="366" r:id="rId8"/>
    <p:sldId id="367" r:id="rId9"/>
    <p:sldId id="368" r:id="rId10"/>
    <p:sldId id="369" r:id="rId11"/>
    <p:sldId id="370" r:id="rId12"/>
    <p:sldId id="371" r:id="rId13"/>
    <p:sldId id="318" r:id="rId14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79" d="100"/>
          <a:sy n="79" d="100"/>
        </p:scale>
        <p:origin x="157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2" y="2005"/>
            <a:ext cx="912437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4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" y="992028"/>
            <a:ext cx="9144000" cy="579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037" y="4571198"/>
            <a:ext cx="3017060" cy="2591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37567" y="1297144"/>
            <a:ext cx="1167507" cy="1048433"/>
            <a:chOff x="2341807" y="722423"/>
            <a:chExt cx="1167507" cy="10484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  <a:endParaRPr lang="es-ES" sz="28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067283" y="4800600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5400" b="1" dirty="0" err="1">
                <a:latin typeface=".VnAvant" pitchFamily="34" charset="0"/>
              </a:rPr>
              <a:t>gà</a:t>
            </a:r>
            <a:endParaRPr lang="es-ES" sz="5400" b="1" dirty="0">
              <a:latin typeface=".VnAvan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26057" y="3144334"/>
            <a:ext cx="1167507" cy="1048433"/>
            <a:chOff x="5632842" y="2105111"/>
            <a:chExt cx="1167507" cy="10484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es-E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3078" y="2839195"/>
            <a:ext cx="1167507" cy="1048433"/>
            <a:chOff x="1559230" y="2459387"/>
            <a:chExt cx="1167507" cy="10484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es-E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04495" y="1436640"/>
            <a:ext cx="1167507" cy="1048433"/>
            <a:chOff x="1559230" y="2459387"/>
            <a:chExt cx="1167507" cy="104843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</a:t>
              </a:r>
              <a:endParaRPr lang="es-E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32734" y="2380906"/>
            <a:ext cx="1167507" cy="1048433"/>
            <a:chOff x="1559230" y="2459387"/>
            <a:chExt cx="1167507" cy="104843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es-E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24997" y="2380906"/>
            <a:ext cx="1167507" cy="1048433"/>
            <a:chOff x="1559230" y="2459387"/>
            <a:chExt cx="1167507" cy="104843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6</a:t>
              </a:r>
              <a:endParaRPr lang="es-ES" sz="28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156473" y="4764928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 dirty="0" err="1">
                <a:latin typeface=".VnAvant" pitchFamily="34" charset="0"/>
              </a:rPr>
              <a:t>gà</a:t>
            </a:r>
            <a:r>
              <a:rPr lang="es-ES_tradnl" sz="5400" b="1" dirty="0">
                <a:latin typeface=".VnAvant" pitchFamily="34" charset="0"/>
              </a:rPr>
              <a:t> </a:t>
            </a:r>
            <a:r>
              <a:rPr lang="es-ES_tradnl" sz="5400" b="1" dirty="0" err="1">
                <a:latin typeface=".VnAvant" pitchFamily="34" charset="0"/>
              </a:rPr>
              <a:t>gô</a:t>
            </a:r>
            <a:r>
              <a:rPr lang="es-ES_tradnl" sz="5400" b="1" dirty="0">
                <a:latin typeface=".VnAvant" pitchFamily="34" charset="0"/>
              </a:rPr>
              <a:t> 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67527" y="2017654"/>
            <a:ext cx="990599" cy="102696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116924" y="4759429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 dirty="0" err="1">
                <a:latin typeface=".VnAvant" pitchFamily="34" charset="0"/>
              </a:rPr>
              <a:t>hồ</a:t>
            </a:r>
            <a:r>
              <a:rPr lang="es-ES_tradnl" sz="5400" b="1" dirty="0">
                <a:latin typeface=".VnAvant" pitchFamily="34" charset="0"/>
              </a:rPr>
              <a:t> </a:t>
            </a:r>
            <a:r>
              <a:rPr lang="es-ES_tradnl" sz="5400" b="1" dirty="0" err="1">
                <a:latin typeface=".VnAvant" pitchFamily="34" charset="0"/>
              </a:rPr>
              <a:t>cá</a:t>
            </a:r>
            <a:r>
              <a:rPr lang="es-ES_tradnl" sz="5400" b="1" dirty="0">
                <a:latin typeface=".VnAvant" pitchFamily="34" charset="0"/>
              </a:rPr>
              <a:t> 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116924" y="4759429"/>
            <a:ext cx="2438400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5400" b="1" dirty="0" err="1">
                <a:latin typeface=".VnAvant" pitchFamily="34" charset="0"/>
              </a:rPr>
              <a:t>ga</a:t>
            </a:r>
            <a:r>
              <a:rPr lang="es-ES" sz="5400" b="1" dirty="0">
                <a:latin typeface=".VnAvant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156473" y="4759429"/>
            <a:ext cx="2464094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 dirty="0">
                <a:latin typeface=".VnAvant" pitchFamily="34" charset="0"/>
              </a:rPr>
              <a:t> </a:t>
            </a:r>
            <a:r>
              <a:rPr lang="es-ES_tradnl" sz="5400" b="1" dirty="0" err="1">
                <a:latin typeface=".VnAvant" pitchFamily="34" charset="0"/>
              </a:rPr>
              <a:t>bờ</a:t>
            </a:r>
            <a:r>
              <a:rPr lang="es-ES_tradnl" sz="5400" b="1" dirty="0">
                <a:latin typeface=".VnAvant" pitchFamily="34" charset="0"/>
              </a:rPr>
              <a:t> </a:t>
            </a:r>
            <a:r>
              <a:rPr lang="es-ES_tradnl" sz="5400" b="1" dirty="0" err="1">
                <a:latin typeface=".VnAvant" pitchFamily="34" charset="0"/>
              </a:rPr>
              <a:t>hồ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116924" y="4759429"/>
            <a:ext cx="2424743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5400" b="1" dirty="0" err="1">
                <a:latin typeface=".VnAvant" pitchFamily="34" charset="0"/>
              </a:rPr>
              <a:t>hà</a:t>
            </a:r>
            <a:r>
              <a:rPr lang="es-ES" sz="5400" b="1" dirty="0">
                <a:latin typeface=".VnAvant" pitchFamily="34" charset="0"/>
              </a:rPr>
              <a:t> </a:t>
            </a:r>
            <a:r>
              <a:rPr lang="es-ES" sz="5400" b="1" dirty="0" err="1">
                <a:latin typeface=".VnAvant" pitchFamily="34" charset="0"/>
              </a:rPr>
              <a:t>ho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6400" y="1524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Khởi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động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52563" y="498495"/>
            <a:ext cx="487363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52564" y="1192958"/>
            <a:ext cx="487363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52565" y="1717175"/>
            <a:ext cx="487363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543691" y="2187435"/>
            <a:ext cx="487363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574013" y="2674798"/>
            <a:ext cx="487363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574013" y="31670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42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758E-6 -3.7037E-6 L -0.05883 0.3851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" y="192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39 L -0.28993 0.3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188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42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813B74-B8E2-4D20-B6CE-B9340BCCE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800" y="152400"/>
            <a:ext cx="9144000" cy="6858001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9E9E1E-477F-E800-894E-A41295C4E6F0}"/>
              </a:ext>
            </a:extLst>
          </p:cNvPr>
          <p:cNvCxnSpPr/>
          <p:nvPr/>
        </p:nvCxnSpPr>
        <p:spPr>
          <a:xfrm>
            <a:off x="2743200" y="6553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A246AA-6AA7-3FE7-83A2-42B9D8BF69FC}"/>
              </a:ext>
            </a:extLst>
          </p:cNvPr>
          <p:cNvCxnSpPr/>
          <p:nvPr/>
        </p:nvCxnSpPr>
        <p:spPr>
          <a:xfrm>
            <a:off x="2590800" y="6553200"/>
            <a:ext cx="167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3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CCD73D-576D-4267-A60D-880B4BF4D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200"/>
            <a:ext cx="9124651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73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1638D-5222-35A2-82E2-3249D5A76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63" y="633022"/>
            <a:ext cx="7878274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6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r="-131"/>
          <a:stretch/>
        </p:blipFill>
        <p:spPr>
          <a:xfrm>
            <a:off x="128588" y="2400421"/>
            <a:ext cx="8543925" cy="2057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229" y="1185406"/>
            <a:ext cx="2036577" cy="13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7000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162800" y="3289660"/>
            <a:ext cx="2047143" cy="1345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800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600" y="1447800"/>
            <a:ext cx="3581400" cy="176401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chemeClr val="tx1"/>
                </a:solidFill>
                <a:latin typeface=".VnAvant" pitchFamily="34" charset="0"/>
              </a:rPr>
              <a:t>bi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5280" y="3263536"/>
            <a:ext cx="1661112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8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80581" y="3289660"/>
            <a:ext cx="1829362" cy="1345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8000"/>
                </a:solidFill>
                <a:latin typeface=".VnAvant" pitchFamily="34" charset="0"/>
              </a:rPr>
              <a:t>ia</a:t>
            </a:r>
            <a:endParaRPr lang="en-US" sz="88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1447800"/>
            <a:ext cx="3200400" cy="176401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chemeClr val="tx1"/>
                </a:solidFill>
                <a:latin typeface=".VnAvant" pitchFamily="34" charset="0"/>
              </a:rPr>
              <a:t>bia</a:t>
            </a:r>
            <a:endParaRPr lang="en-US" sz="13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1994" y="3263536"/>
            <a:ext cx="1484398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5105400" cy="586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4114800" cy="594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5800" y="5791200"/>
            <a:ext cx="3581400" cy="10668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.VnAvant" pitchFamily="34" charset="0"/>
              </a:rPr>
              <a:t>bi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0" y="5791200"/>
            <a:ext cx="3581400" cy="10668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.VnAvant" pitchFamily="34" charset="0"/>
              </a:rPr>
              <a:t>bia</a:t>
            </a:r>
            <a:endParaRPr lang="en-US" sz="88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6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3661"/>
            <a:ext cx="8991600" cy="6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9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5400000">
            <a:off x="3515423" y="1742379"/>
            <a:ext cx="893957" cy="76199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1905000"/>
            <a:ext cx="1541888" cy="685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4114800" y="1905000"/>
            <a:ext cx="2438400" cy="88474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2667000" y="3962400"/>
            <a:ext cx="2494388" cy="990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3810002" y="3581400"/>
            <a:ext cx="2438399" cy="1447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485491" y="4429909"/>
            <a:ext cx="1066800" cy="2841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0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5517"/>
            <a:ext cx="4019252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480034"/>
            <a:ext cx="4552651" cy="3177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48" y="3810000"/>
            <a:ext cx="4019252" cy="3149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3505201"/>
            <a:ext cx="4552651" cy="3352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CA9400-3D58-40BE-85D5-AA7C54D4A8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54634"/>
            <a:ext cx="2157193" cy="5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BC9096-177D-40C5-8F55-A1DC63496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34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9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33BD53-5120-40A6-9204-6DCAE1273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24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9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27</Words>
  <Application>Microsoft Office PowerPoint</Application>
  <PresentationFormat>On-screen Show (4:3)</PresentationFormat>
  <Paragraphs>21</Paragraphs>
  <Slides>13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.VnAvant</vt:lpstr>
      <vt:lpstr>Arial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57</cp:revision>
  <dcterms:created xsi:type="dcterms:W3CDTF">2020-05-18T12:48:51Z</dcterms:created>
  <dcterms:modified xsi:type="dcterms:W3CDTF">2025-09-18T02:56:13Z</dcterms:modified>
</cp:coreProperties>
</file>