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03" r:id="rId2"/>
    <p:sldId id="367" r:id="rId3"/>
    <p:sldId id="276" r:id="rId4"/>
    <p:sldId id="286" r:id="rId5"/>
    <p:sldId id="335" r:id="rId6"/>
    <p:sldId id="360" r:id="rId7"/>
    <p:sldId id="337" r:id="rId8"/>
    <p:sldId id="361" r:id="rId9"/>
    <p:sldId id="363" r:id="rId10"/>
    <p:sldId id="352" r:id="rId11"/>
    <p:sldId id="354" r:id="rId12"/>
    <p:sldId id="355" r:id="rId13"/>
    <p:sldId id="357" r:id="rId14"/>
    <p:sldId id="366" r:id="rId15"/>
    <p:sldId id="368" r:id="rId16"/>
    <p:sldId id="336" r:id="rId17"/>
    <p:sldId id="359" r:id="rId18"/>
    <p:sldId id="318" r:id="rId19"/>
    <p:sldId id="334" r:id="rId20"/>
    <p:sldId id="319" r:id="rId21"/>
    <p:sldId id="328" r:id="rId22"/>
    <p:sldId id="327" r:id="rId23"/>
    <p:sldId id="329" r:id="rId24"/>
    <p:sldId id="270" r:id="rId25"/>
  </p:sldIdLst>
  <p:sldSz cx="12192000" cy="6858000"/>
  <p:notesSz cx="6858000" cy="9144000"/>
  <p:embeddedFontLst>
    <p:embeddedFont>
      <p:font typeface="Century Gothic" panose="020B0502020202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74" autoAdjust="0"/>
    <p:restoredTop sz="94660"/>
  </p:normalViewPr>
  <p:slideViewPr>
    <p:cSldViewPr snapToGrid="0">
      <p:cViewPr varScale="1">
        <p:scale>
          <a:sx n="83" d="100"/>
          <a:sy n="83" d="100"/>
        </p:scale>
        <p:origin x="341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3:07:44.6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24575,'4'0'0,"15"0"0,4 0-8191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EEEC4-14B8-4BDE-B37A-17B3A4FC45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7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5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3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6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2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7672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85" r:id="rId7"/>
    <p:sldLayoutId id="2147483651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0" y="638628"/>
            <a:ext cx="9027887" cy="5355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2685" y="481874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BA3921-0E6A-482B-B55B-C44204ABB7BC}"/>
              </a:ext>
            </a:extLst>
          </p:cNvPr>
          <p:cNvCxnSpPr>
            <a:cxnSpLocks/>
          </p:cNvCxnSpPr>
          <p:nvPr/>
        </p:nvCxnSpPr>
        <p:spPr>
          <a:xfrm flipV="1">
            <a:off x="5986966" y="5748054"/>
            <a:ext cx="617034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0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229" y="700722"/>
            <a:ext cx="8592457" cy="5090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423" y="47752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294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855200" y="4929644"/>
            <a:ext cx="914400" cy="42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29" y="617989"/>
            <a:ext cx="6241141" cy="45265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7329" y="41904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308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543" y="698543"/>
            <a:ext cx="8171543" cy="5252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6585" y="48332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BA3921-0E6A-482B-B55B-C44204ABB7BC}"/>
              </a:ext>
            </a:extLst>
          </p:cNvPr>
          <p:cNvCxnSpPr>
            <a:cxnSpLocks/>
          </p:cNvCxnSpPr>
          <p:nvPr/>
        </p:nvCxnSpPr>
        <p:spPr>
          <a:xfrm flipV="1">
            <a:off x="5827312" y="5704512"/>
            <a:ext cx="617034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8" b="207"/>
          <a:stretch/>
        </p:blipFill>
        <p:spPr>
          <a:xfrm>
            <a:off x="1233714" y="0"/>
            <a:ext cx="8652697" cy="6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A88875-62CB-7939-54B2-01835F073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517" y="655638"/>
            <a:ext cx="7876966" cy="552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72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9BA2A-02A3-7052-912B-FD1F7DD88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56053D-F9EA-9EBB-D7D9-026C67B7F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054" y="144618"/>
            <a:ext cx="8388019" cy="59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60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860614" y="3055611"/>
            <a:ext cx="4933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80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80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t="6013" r="2933"/>
          <a:stretch/>
        </p:blipFill>
        <p:spPr>
          <a:xfrm>
            <a:off x="420914" y="3102338"/>
            <a:ext cx="11771086" cy="2895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82" y="524625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4137"/>
            <a:ext cx="11974286" cy="6279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659" y="134469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2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020" y="883080"/>
            <a:ext cx="1100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5536" y="876603"/>
            <a:ext cx="1163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6187" y="876603"/>
            <a:ext cx="1180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đ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3911" y="883080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3793" y="2917197"/>
            <a:ext cx="1969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bê</a:t>
            </a:r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1349" y="2923599"/>
            <a:ext cx="2136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bễ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82591" y="2910720"/>
            <a:ext cx="2136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bà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744" y="4605320"/>
            <a:ext cx="4132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bé</a:t>
            </a:r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lê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129" y="4605320"/>
            <a:ext cx="4041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bờ</a:t>
            </a:r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đê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21801" y="876603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36797" y="883080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5370" y="876603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85544" y="876603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ô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53435" y="876603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ơ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74816" y="883080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857361" y="876603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14242" y="2910720"/>
            <a:ext cx="2136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bố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51229" y="2923599"/>
            <a:ext cx="2136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bé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01192" y="4605320"/>
            <a:ext cx="4041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bế</a:t>
            </a:r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bé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8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CDDA54-D035-EAAF-3DCE-916FD35BE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5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A76FEFD-D2DE-F3D1-8BB4-EECDF12C245F}"/>
                  </a:ext>
                </a:extLst>
              </p14:cNvPr>
              <p14:cNvContentPartPr/>
              <p14:nvPr/>
            </p14:nvContentPartPr>
            <p14:xfrm>
              <a:off x="5735298" y="3066422"/>
              <a:ext cx="1692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A76FEFD-D2DE-F3D1-8BB4-EECDF12C24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29178" y="3060302"/>
                <a:ext cx="2916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89EA839-6657-AFAD-AE6A-4A50A0E5A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36" y="0"/>
            <a:ext cx="11268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863186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8572" y="2054868"/>
            <a:ext cx="3516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48" t="30362" r="50156" b="25421"/>
          <a:stretch/>
        </p:blipFill>
        <p:spPr>
          <a:xfrm>
            <a:off x="764766" y="1281117"/>
            <a:ext cx="5403805" cy="44858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6514" y="4777858"/>
            <a:ext cx="3120572" cy="12820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79675" y="1241347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Century Gothic" pitchFamily="34" charset="0"/>
              </a:rPr>
              <a:t>g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979258" y="127651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83742" y="2995504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6990981" y="1276516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159720" y="1276516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987354" y="4777857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64800" y="3025451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20088" y="3156895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50301" y="3152215"/>
            <a:ext cx="2462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28" t="30362" r="13358" b="25421"/>
          <a:stretch/>
        </p:blipFill>
        <p:spPr>
          <a:xfrm>
            <a:off x="580571" y="1001480"/>
            <a:ext cx="5617029" cy="469288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28799" y="4690766"/>
            <a:ext cx="3120572" cy="12820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979675" y="1241347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Century Gothic" pitchFamily="34" charset="0"/>
              </a:rPr>
              <a:t>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ồ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979258" y="127651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983742" y="2995504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6990981" y="1276516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1159720" y="1276516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87354" y="4777857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764800" y="3025451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20088" y="3156895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650301" y="3152215"/>
            <a:ext cx="2462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ồ</a:t>
            </a:r>
          </a:p>
        </p:txBody>
      </p:sp>
    </p:spTree>
    <p:extLst>
      <p:ext uri="{BB962C8B-B14F-4D97-AF65-F5344CB8AC3E}">
        <p14:creationId xmlns:p14="http://schemas.microsoft.com/office/powerpoint/2010/main" val="23400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2304" y="1234465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g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7724" y="2918122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g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6715" y="1234465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h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32135" y="2918122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ồ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294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24" y="982993"/>
            <a:ext cx="7166272" cy="52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19829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15" t="15153" r="22463" b="13855"/>
          <a:stretch/>
        </p:blipFill>
        <p:spPr>
          <a:xfrm>
            <a:off x="207034" y="1035451"/>
            <a:ext cx="11766430" cy="582283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21747" y="266131"/>
            <a:ext cx="10144664" cy="7763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456F49-D785-49F1-B7D5-43EDB05FEF8A}"/>
              </a:ext>
            </a:extLst>
          </p:cNvPr>
          <p:cNvSpPr txBox="1"/>
          <p:nvPr/>
        </p:nvSpPr>
        <p:spPr>
          <a:xfrm>
            <a:off x="637074" y="1624730"/>
            <a:ext cx="116934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</a:rPr>
              <a:t>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itchFamily="34" charset="0"/>
              </a:rPr>
              <a:t>ổ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56F49-D785-49F1-B7D5-43EDB05FEF8A}"/>
              </a:ext>
            </a:extLst>
          </p:cNvPr>
          <p:cNvSpPr txBox="1"/>
          <p:nvPr/>
        </p:nvSpPr>
        <p:spPr>
          <a:xfrm>
            <a:off x="10347131" y="1589944"/>
            <a:ext cx="1626333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</a:rPr>
              <a:t>g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itchFamily="34" charset="0"/>
              </a:rPr>
              <a:t>ấu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56F49-D785-49F1-B7D5-43EDB05FEF8A}"/>
              </a:ext>
            </a:extLst>
          </p:cNvPr>
          <p:cNvSpPr txBox="1"/>
          <p:nvPr/>
        </p:nvSpPr>
        <p:spPr>
          <a:xfrm>
            <a:off x="571610" y="3955342"/>
            <a:ext cx="1626333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</a:rPr>
              <a:t>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itchFamily="34" charset="0"/>
              </a:rPr>
              <a:t>oa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456F49-D785-49F1-B7D5-43EDB05FEF8A}"/>
              </a:ext>
            </a:extLst>
          </p:cNvPr>
          <p:cNvSpPr txBox="1"/>
          <p:nvPr/>
        </p:nvSpPr>
        <p:spPr>
          <a:xfrm>
            <a:off x="10347131" y="2852256"/>
            <a:ext cx="1844869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</a:rPr>
              <a:t>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itchFamily="34" charset="0"/>
              </a:rPr>
              <a:t>ành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456F49-D785-49F1-B7D5-43EDB05FEF8A}"/>
              </a:ext>
            </a:extLst>
          </p:cNvPr>
          <p:cNvSpPr txBox="1"/>
          <p:nvPr/>
        </p:nvSpPr>
        <p:spPr>
          <a:xfrm>
            <a:off x="207034" y="5551913"/>
            <a:ext cx="1844869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</a:rPr>
              <a:t>g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itchFamily="34" charset="0"/>
              </a:rPr>
              <a:t>ừng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456F49-D785-49F1-B7D5-43EDB05FEF8A}"/>
              </a:ext>
            </a:extLst>
          </p:cNvPr>
          <p:cNvSpPr txBox="1"/>
          <p:nvPr/>
        </p:nvSpPr>
        <p:spPr>
          <a:xfrm>
            <a:off x="10317277" y="4942313"/>
            <a:ext cx="1844869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</a:rPr>
              <a:t>g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itchFamily="34" charset="0"/>
              </a:rPr>
              <a:t>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3330675" y="2924826"/>
            <a:ext cx="2054125" cy="191099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BA3921-0E6A-482B-B55B-C44204ABB7BC}"/>
              </a:ext>
            </a:extLst>
          </p:cNvPr>
          <p:cNvCxnSpPr>
            <a:cxnSpLocks/>
          </p:cNvCxnSpPr>
          <p:nvPr/>
        </p:nvCxnSpPr>
        <p:spPr>
          <a:xfrm flipV="1">
            <a:off x="6959423" y="2191657"/>
            <a:ext cx="1538691" cy="60999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3330675" y="4370284"/>
            <a:ext cx="1865439" cy="75325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BA3921-0E6A-482B-B55B-C44204ABB7BC}"/>
              </a:ext>
            </a:extLst>
          </p:cNvPr>
          <p:cNvCxnSpPr>
            <a:cxnSpLocks/>
          </p:cNvCxnSpPr>
          <p:nvPr/>
        </p:nvCxnSpPr>
        <p:spPr>
          <a:xfrm flipV="1">
            <a:off x="7075361" y="4359298"/>
            <a:ext cx="1575153" cy="58301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6BA3921-0E6A-482B-B55B-C44204ABB7BC}"/>
              </a:ext>
            </a:extLst>
          </p:cNvPr>
          <p:cNvCxnSpPr>
            <a:cxnSpLocks/>
          </p:cNvCxnSpPr>
          <p:nvPr/>
        </p:nvCxnSpPr>
        <p:spPr>
          <a:xfrm flipV="1">
            <a:off x="3620961" y="3256212"/>
            <a:ext cx="1575153" cy="275187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6959423" y="3410857"/>
            <a:ext cx="1821720" cy="214105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6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" y="485202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5177" y="0"/>
            <a:ext cx="2307771" cy="1624554"/>
          </a:xfrm>
          <a:prstGeom prst="rect">
            <a:avLst/>
          </a:prstGeom>
        </p:spPr>
      </p:pic>
      <p:pic>
        <p:nvPicPr>
          <p:cNvPr id="8" name="Picture 2" descr="C:\Users\Administrator\Desktop\4499633_211107066366_2副本.png">
            <a:extLst>
              <a:ext uri="{FF2B5EF4-FFF2-40B4-BE49-F238E27FC236}">
                <a16:creationId xmlns:a16="http://schemas.microsoft.com/office/drawing/2014/main" id="{EB306F2A-E7CF-4F05-A0F8-C7F61240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0" y="1149532"/>
            <a:ext cx="5634002" cy="50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72583"/>
            <a:ext cx="4500329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15175" y="1906611"/>
            <a:ext cx="35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200401"/>
            <a:ext cx="12192000" cy="36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1" b="629"/>
          <a:stretch/>
        </p:blipFill>
        <p:spPr>
          <a:xfrm>
            <a:off x="1494972" y="145143"/>
            <a:ext cx="8229600" cy="64754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20685" y="230777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7256" y="349896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0685" y="515359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3660" y="590833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55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76</Words>
  <Application>Microsoft Office PowerPoint</Application>
  <PresentationFormat>Widescreen</PresentationFormat>
  <Paragraphs>50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UTM Avo</vt:lpstr>
      <vt:lpstr>Arial</vt:lpstr>
      <vt:lpstr>inpin heiti</vt:lpstr>
      <vt:lpstr>Century Gothic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82</cp:revision>
  <dcterms:created xsi:type="dcterms:W3CDTF">2021-11-01T08:16:43Z</dcterms:created>
  <dcterms:modified xsi:type="dcterms:W3CDTF">2025-09-24T03:18:31Z</dcterms:modified>
</cp:coreProperties>
</file>