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5"/>
  </p:notesMasterIdLst>
  <p:sldIdLst>
    <p:sldId id="378" r:id="rId3"/>
    <p:sldId id="262" r:id="rId4"/>
    <p:sldId id="373" r:id="rId5"/>
    <p:sldId id="259" r:id="rId6"/>
    <p:sldId id="260" r:id="rId7"/>
    <p:sldId id="269" r:id="rId8"/>
    <p:sldId id="270" r:id="rId9"/>
    <p:sldId id="377" r:id="rId10"/>
    <p:sldId id="379" r:id="rId11"/>
    <p:sldId id="380" r:id="rId12"/>
    <p:sldId id="263" r:id="rId13"/>
    <p:sldId id="3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8" d="100"/>
          <a:sy n="98" d="100"/>
        </p:scale>
        <p:origin x="11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53F46-5747-494A-A848-34E3CB17CA27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52206-3307-481C-9F26-0AE9CE0705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44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2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2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8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57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12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1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0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72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94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00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05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77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8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1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2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7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6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8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3542-0B30-4944-BF9B-56C592B4698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8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03542-0B30-4944-BF9B-56C592B4698F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8D11-24E0-4D16-9C94-12C9913853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97E24530-B66F-4473-ADD6-7D32B9BE02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9"/>
            <a:fld id="{68CFC076-3453-4B97-B12D-D1475B296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CC06-15C7-8C2F-F2E6-36E43E321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109" y="831345"/>
            <a:ext cx="9144000" cy="1537710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e , ơ , d , đ , a , 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27EBE4-C264-2C12-77E9-AD68E7D48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873" y="2521527"/>
            <a:ext cx="11425382" cy="2394527"/>
          </a:xfrm>
        </p:spPr>
        <p:txBody>
          <a:bodyPr>
            <a:noAutofit/>
          </a:bodyPr>
          <a:lstStyle/>
          <a:p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latin typeface="Century Gothic" panose="020B0502020202020204" pitchFamily="34" charset="0"/>
              </a:rPr>
              <a:t>đò</a:t>
            </a:r>
            <a:r>
              <a:rPr lang="en-US" sz="8000" b="1" dirty="0">
                <a:latin typeface="Century Gothic" panose="020B0502020202020204" pitchFamily="34" charset="0"/>
              </a:rPr>
              <a:t> ,</a:t>
            </a:r>
            <a:r>
              <a:rPr lang="en-US" sz="8000" b="1" dirty="0" err="1">
                <a:latin typeface="Century Gothic" panose="020B0502020202020204" pitchFamily="34" charset="0"/>
              </a:rPr>
              <a:t>đổ</a:t>
            </a:r>
            <a:r>
              <a:rPr lang="en-US" sz="8000" b="1" dirty="0">
                <a:latin typeface="Century Gothic" panose="020B0502020202020204" pitchFamily="34" charset="0"/>
              </a:rPr>
              <a:t> , </a:t>
            </a:r>
            <a:r>
              <a:rPr lang="en-US" sz="8000" b="1" dirty="0" err="1">
                <a:latin typeface="Century Gothic" panose="020B0502020202020204" pitchFamily="34" charset="0"/>
              </a:rPr>
              <a:t>đè</a:t>
            </a:r>
            <a:r>
              <a:rPr lang="en-US" sz="8000" b="1" dirty="0">
                <a:latin typeface="Century Gothic" panose="020B0502020202020204" pitchFamily="34" charset="0"/>
              </a:rPr>
              <a:t>, </a:t>
            </a:r>
            <a:r>
              <a:rPr lang="en-US" sz="8000" b="1" dirty="0" err="1">
                <a:latin typeface="Century Gothic" panose="020B0502020202020204" pitchFamily="34" charset="0"/>
              </a:rPr>
              <a:t>dẻ</a:t>
            </a:r>
            <a:endParaRPr lang="en-US" sz="8000" b="1" dirty="0">
              <a:latin typeface="Century Gothic" panose="020B0502020202020204" pitchFamily="34" charset="0"/>
            </a:endParaRPr>
          </a:p>
          <a:p>
            <a:r>
              <a:rPr lang="en-US" sz="8000" b="1" dirty="0">
                <a:latin typeface="Century Gothic" panose="020B0502020202020204" pitchFamily="34" charset="0"/>
              </a:rPr>
              <a:t>  </a:t>
            </a:r>
            <a:r>
              <a:rPr lang="en-US" sz="8000" b="1" dirty="0" err="1">
                <a:latin typeface="Century Gothic" panose="020B0502020202020204" pitchFamily="34" charset="0"/>
              </a:rPr>
              <a:t>cờ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latin typeface="Century Gothic" panose="020B0502020202020204" pitchFamily="34" charset="0"/>
              </a:rPr>
              <a:t>đỏ</a:t>
            </a:r>
            <a:r>
              <a:rPr lang="en-US" sz="8000" b="1" dirty="0">
                <a:latin typeface="Century Gothic" panose="020B0502020202020204" pitchFamily="34" charset="0"/>
              </a:rPr>
              <a:t>, </a:t>
            </a:r>
            <a:r>
              <a:rPr lang="en-US" sz="8000" b="1" dirty="0" err="1">
                <a:latin typeface="Century Gothic" panose="020B0502020202020204" pitchFamily="34" charset="0"/>
              </a:rPr>
              <a:t>cố</a:t>
            </a:r>
            <a:r>
              <a:rPr lang="en-US" sz="8000" b="1" dirty="0">
                <a:latin typeface="Century Gothic" panose="020B0502020202020204" pitchFamily="34" charset="0"/>
              </a:rPr>
              <a:t> </a:t>
            </a:r>
            <a:r>
              <a:rPr lang="en-US" sz="8000" b="1" dirty="0" err="1">
                <a:latin typeface="Century Gothic" panose="020B0502020202020204" pitchFamily="34" charset="0"/>
              </a:rPr>
              <a:t>đô</a:t>
            </a:r>
            <a:r>
              <a:rPr lang="en-US" sz="8000" b="1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320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FA4D71-4710-8E5B-0722-BBCD8C691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417" y="226153"/>
            <a:ext cx="8763869" cy="610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3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-8890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D viết ê 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3" t="20101" r="30808" b="59110"/>
          <a:stretch/>
        </p:blipFill>
        <p:spPr>
          <a:xfrm>
            <a:off x="0" y="76200"/>
            <a:ext cx="121920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6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D viết ê 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48938"/>
            <a:ext cx="12192000" cy="6413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0067" y="200297"/>
            <a:ext cx="3859102" cy="109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Ngừa nhiều bệnh nhờ quả lê - Báo Quảng Ngãi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4" y="165307"/>
            <a:ext cx="7542901" cy="66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11599816" y="6439989"/>
            <a:ext cx="592183" cy="418011"/>
          </a:xfrm>
          <a:prstGeom prst="rightArrow">
            <a:avLst/>
          </a:prstGeom>
          <a:solidFill>
            <a:srgbClr val="EB8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759627" y="3229204"/>
            <a:ext cx="2127574" cy="1434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ê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84123" y="1410790"/>
            <a:ext cx="4067908" cy="176401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endParaRPr lang="en-US" sz="1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10582" y="3226526"/>
            <a:ext cx="2001633" cy="14369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396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3" y="1498958"/>
            <a:ext cx="7591072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3" y="483076"/>
            <a:ext cx="4026354" cy="489621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10901" y="442223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造字工房悦黑体验版常规体" pitchFamily="50" charset="-122"/>
                <a:cs typeface="+mn-cs"/>
              </a:rPr>
              <a:t>BẢNG GÀI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造字工房悦黑体验版常规体" pitchFamily="50" charset="-122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造字工房悦黑体验版常规体" pitchFamily="50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0802" y="1904942"/>
            <a:ext cx="1521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1670" y="1904941"/>
            <a:ext cx="1121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64017" y="4021084"/>
            <a:ext cx="1739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ê</a:t>
            </a:r>
          </a:p>
        </p:txBody>
      </p:sp>
    </p:spTree>
    <p:extLst>
      <p:ext uri="{BB962C8B-B14F-4D97-AF65-F5344CB8AC3E}">
        <p14:creationId xmlns:p14="http://schemas.microsoft.com/office/powerpoint/2010/main" val="12473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3" t="16140" r="26234" b="20106"/>
          <a:stretch/>
        </p:blipFill>
        <p:spPr>
          <a:xfrm>
            <a:off x="0" y="858036"/>
            <a:ext cx="12192000" cy="5999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0241"/>
            <a:ext cx="178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5">
                    <a:lumMod val="75000"/>
                  </a:schemeClr>
                </a:solidFill>
                <a:latin typeface="UTM Avo" panose="02040603050506020204" pitchFamily="18" charset="0"/>
              </a:rPr>
              <a:t>2. Nối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09157" y="2497183"/>
            <a:ext cx="1415143" cy="1033417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4914900" y="2472904"/>
            <a:ext cx="1198518" cy="968795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42625" y="4388031"/>
            <a:ext cx="1104175" cy="106026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3505202" y="4000500"/>
            <a:ext cx="4076698" cy="133350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608423" y="2916831"/>
            <a:ext cx="870856" cy="597078"/>
          </a:xfrm>
          <a:prstGeom prst="line">
            <a:avLst/>
          </a:prstGeom>
          <a:ln w="50800" cmpd="sng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9008125" y="4499624"/>
            <a:ext cx="960607" cy="809745"/>
          </a:xfrm>
          <a:prstGeom prst="line">
            <a:avLst/>
          </a:prstGeom>
          <a:ln w="50800" cmpd="sng"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ight Arrow 12">
            <a:hlinkClick r:id="rId3" action="ppaction://hlinksldjump"/>
          </p:cNvPr>
          <p:cNvSpPr/>
          <p:nvPr/>
        </p:nvSpPr>
        <p:spPr>
          <a:xfrm>
            <a:off x="11599816" y="6439989"/>
            <a:ext cx="592183" cy="418011"/>
          </a:xfrm>
          <a:prstGeom prst="rightArrow">
            <a:avLst/>
          </a:prstGeom>
          <a:solidFill>
            <a:srgbClr val="EB8E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11599816" y="6439989"/>
            <a:ext cx="592183" cy="418011"/>
          </a:xfrm>
          <a:prstGeom prst="rightArrow">
            <a:avLst/>
          </a:prstGeom>
          <a:solidFill>
            <a:srgbClr val="EB8E96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6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5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8" y="11102"/>
            <a:ext cx="12180992" cy="68468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BBDC1-7E3D-A43C-61C5-CBB7C85F0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73" y="129309"/>
            <a:ext cx="11406909" cy="654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5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70EB9C-2B75-9310-9A17-2AB80864D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445" y="286800"/>
            <a:ext cx="9000537" cy="62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08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37</Words>
  <Application>Microsoft Office PowerPoint</Application>
  <PresentationFormat>Widescreen</PresentationFormat>
  <Paragraphs>11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Century Gothic</vt:lpstr>
      <vt:lpstr>inpin heiti</vt:lpstr>
      <vt:lpstr>Times New Roman</vt:lpstr>
      <vt:lpstr>UTM Avo</vt:lpstr>
      <vt:lpstr>Office Theme</vt:lpstr>
      <vt:lpstr>2_Office Theme</vt:lpstr>
      <vt:lpstr>e , ơ , d , đ , a , 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59</cp:revision>
  <dcterms:created xsi:type="dcterms:W3CDTF">2020-08-04T01:57:56Z</dcterms:created>
  <dcterms:modified xsi:type="dcterms:W3CDTF">2025-09-22T07:22:06Z</dcterms:modified>
</cp:coreProperties>
</file>