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65" r:id="rId2"/>
    <p:sldId id="293" r:id="rId3"/>
    <p:sldId id="292" r:id="rId4"/>
    <p:sldId id="266" r:id="rId5"/>
    <p:sldId id="267" r:id="rId6"/>
    <p:sldId id="268" r:id="rId7"/>
    <p:sldId id="257" r:id="rId8"/>
    <p:sldId id="294" r:id="rId9"/>
    <p:sldId id="295" r:id="rId10"/>
    <p:sldId id="276" r:id="rId11"/>
    <p:sldId id="277" r:id="rId12"/>
    <p:sldId id="284" r:id="rId13"/>
    <p:sldId id="278" r:id="rId14"/>
    <p:sldId id="291" r:id="rId15"/>
  </p:sldIdLst>
  <p:sldSz cx="12192000" cy="6858000"/>
  <p:notesSz cx="6858000" cy="9144000"/>
  <p:embeddedFontLst>
    <p:embeddedFont>
      <p:font typeface=".VnAvant" panose="020B7200000000000000" pitchFamily="34" charset="0"/>
      <p:regular r:id="rId17"/>
      <p:bold r:id="rId18"/>
      <p:italic r:id="rId19"/>
      <p:boldItalic r:id="rId20"/>
    </p:embeddedFont>
    <p:embeddedFont>
      <p:font typeface="Aparajita" panose="02020603050405020304" pitchFamily="18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14" autoAdjust="0"/>
    <p:restoredTop sz="94660"/>
  </p:normalViewPr>
  <p:slideViewPr>
    <p:cSldViewPr snapToGrid="0">
      <p:cViewPr varScale="1">
        <p:scale>
          <a:sx n="65" d="100"/>
          <a:sy n="65" d="100"/>
        </p:scale>
        <p:origin x="20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D3B5F-1D1F-4810-B620-61620F7D0F08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296C3-4614-4D52-995F-25D140729B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Chạy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hiệu ứng để 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ọc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lần lượt các từ.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9A24-4025-4595-97D4-9A459EDCEAD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50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97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31" y="-1227806"/>
            <a:ext cx="10839451" cy="9313612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812157" y="2246042"/>
            <a:ext cx="3636643" cy="97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9" tIns="25399" rIns="25399" bIns="25399" anchor="ctr">
            <a:spAutoFit/>
          </a:bodyPr>
          <a:lstStyle/>
          <a:p>
            <a:pPr algn="ctr"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Bi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dỗ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bé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.</a:t>
            </a:r>
            <a:endParaRPr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parajita" pitchFamily="34" charset="0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18575" y="2841719"/>
            <a:ext cx="4387936" cy="3634336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374583" y="1232363"/>
            <a:ext cx="4744085" cy="64633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KHỞI ĐỘNG</a:t>
            </a:r>
          </a:p>
        </p:txBody>
      </p:sp>
      <p:sp>
        <p:nvSpPr>
          <p:cNvPr id="13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384800" y="3129335"/>
            <a:ext cx="3636643" cy="97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9" tIns="25399" rIns="25399" bIns="25399" anchor="ctr">
            <a:spAutoFit/>
          </a:bodyPr>
          <a:lstStyle/>
          <a:p>
            <a:pPr algn="ctr"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bí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đỏ</a:t>
            </a:r>
            <a:endParaRPr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parajita" pitchFamily="34" charset="0"/>
              <a:sym typeface="Lato Regular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486400" y="4043735"/>
            <a:ext cx="3636643" cy="97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9" tIns="25399" rIns="25399" bIns="25399" anchor="ctr">
            <a:spAutoFit/>
          </a:bodyPr>
          <a:lstStyle/>
          <a:p>
            <a:pPr algn="ctr"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quả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lê</a:t>
            </a:r>
            <a:endParaRPr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parajita" pitchFamily="34" charset="0"/>
              <a:sym typeface="Lato Regular"/>
            </a:endParaRPr>
          </a:p>
        </p:txBody>
      </p:sp>
      <p:sp>
        <p:nvSpPr>
          <p:cNvPr id="15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07357" y="5090842"/>
            <a:ext cx="3636643" cy="97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9" tIns="25399" rIns="25399" bIns="25399" anchor="ctr">
            <a:spAutoFit/>
          </a:bodyPr>
          <a:lstStyle/>
          <a:p>
            <a:pPr algn="ctr"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bể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cá</a:t>
            </a:r>
            <a:endParaRPr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parajita" pitchFamily="34" charset="0"/>
              <a:sym typeface="Lato Regular"/>
            </a:endParaRPr>
          </a:p>
        </p:txBody>
      </p:sp>
      <p:pic>
        <p:nvPicPr>
          <p:cNvPr id="10" name="Picture 9" descr="unnam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9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54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8741" t="31250" r="51976" b="31250"/>
          <a:stretch>
            <a:fillRect/>
          </a:stretch>
        </p:blipFill>
        <p:spPr bwMode="auto">
          <a:xfrm>
            <a:off x="-1" y="0"/>
            <a:ext cx="61526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52123" t="28125" r="17423" b="26042"/>
          <a:stretch>
            <a:fillRect/>
          </a:stretch>
        </p:blipFill>
        <p:spPr bwMode="auto">
          <a:xfrm>
            <a:off x="6283234" y="0"/>
            <a:ext cx="59087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9" y="-14068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166" t="26593" r="25166" b="15778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7286"/>
            <a:ext cx="11254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Hµ </a:t>
            </a:r>
            <a:r>
              <a:rPr lang="en-US" sz="8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.VnAvant" pitchFamily="34" charset="0"/>
              </a:rPr>
              <a:t>ghÕ</a:t>
            </a:r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.VnAvant" pitchFamily="34" charset="0"/>
              </a:rPr>
              <a:t>gç</a:t>
            </a:r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" y="2052711"/>
            <a:ext cx="11254153" cy="14465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7030A0"/>
                </a:solidFill>
                <a:latin typeface=".VnAvant" pitchFamily="34" charset="0"/>
              </a:rPr>
              <a:t>Ba</a:t>
            </a:r>
            <a:r>
              <a:rPr lang="en-US" sz="8800" b="1" dirty="0">
                <a:solidFill>
                  <a:srgbClr val="7030A0"/>
                </a:solidFill>
                <a:latin typeface=".VnAvant" pitchFamily="34" charset="0"/>
              </a:rPr>
              <a:t> Hµ </a:t>
            </a:r>
            <a:r>
              <a:rPr lang="en-US" sz="8800" b="1" dirty="0" err="1">
                <a:solidFill>
                  <a:srgbClr val="7030A0"/>
                </a:solidFill>
                <a:latin typeface=".VnAvant" pitchFamily="34" charset="0"/>
              </a:rPr>
              <a:t>cã</a:t>
            </a:r>
            <a:r>
              <a:rPr lang="en-US" sz="88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8800" b="1" dirty="0" err="1">
                <a:solidFill>
                  <a:srgbClr val="7030A0"/>
                </a:solidFill>
                <a:latin typeface=".VnAvant" pitchFamily="34" charset="0"/>
              </a:rPr>
              <a:t>ghÕ</a:t>
            </a:r>
            <a:r>
              <a:rPr lang="en-US" sz="88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8800" b="1" dirty="0" err="1">
                <a:solidFill>
                  <a:srgbClr val="7030A0"/>
                </a:solidFill>
                <a:latin typeface=".VnAvant" pitchFamily="34" charset="0"/>
              </a:rPr>
              <a:t>da</a:t>
            </a:r>
            <a:r>
              <a:rPr lang="en-US" sz="8800" b="1" dirty="0">
                <a:solidFill>
                  <a:srgbClr val="7030A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3838136"/>
            <a:ext cx="11254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itchFamily="34" charset="0"/>
              </a:rPr>
              <a:t>Bê</a:t>
            </a:r>
            <a:r>
              <a:rPr lang="en-US" sz="8800" b="1" dirty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latin typeface=".VnAvant" pitchFamily="34" charset="0"/>
              </a:rPr>
              <a:t>hå</a:t>
            </a:r>
            <a:r>
              <a:rPr lang="en-US" sz="8800" b="1" dirty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latin typeface=".VnAvant" pitchFamily="34" charset="0"/>
              </a:rPr>
              <a:t>cã</a:t>
            </a:r>
            <a:r>
              <a:rPr lang="en-US" sz="8800" b="1" dirty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latin typeface=".VnAvant" pitchFamily="34" charset="0"/>
              </a:rPr>
              <a:t>ghÕ</a:t>
            </a:r>
            <a:r>
              <a:rPr lang="en-US" sz="8800" b="1" dirty="0">
                <a:solidFill>
                  <a:srgbClr val="0070C0"/>
                </a:solidFill>
                <a:latin typeface=".VnAvant" pitchFamily="34" charset="0"/>
              </a:rPr>
              <a:t> ®¸.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2" y="5500355"/>
            <a:ext cx="12359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itchFamily="34" charset="0"/>
              </a:rPr>
              <a:t>Bµ </a:t>
            </a:r>
            <a:r>
              <a:rPr lang="en-US" sz="8800" b="1" dirty="0" err="1">
                <a:latin typeface=".VnAvant" pitchFamily="34" charset="0"/>
              </a:rPr>
              <a:t>bÕ</a:t>
            </a:r>
            <a:r>
              <a:rPr lang="en-US" sz="8800" b="1" dirty="0">
                <a:latin typeface=".VnAvant" pitchFamily="34" charset="0"/>
              </a:rPr>
              <a:t> </a:t>
            </a:r>
            <a:r>
              <a:rPr lang="en-US" sz="8800" b="1" dirty="0" err="1">
                <a:latin typeface=".VnAvant" pitchFamily="34" charset="0"/>
              </a:rPr>
              <a:t>bÐ</a:t>
            </a:r>
            <a:r>
              <a:rPr lang="en-US" sz="8800" b="1" dirty="0">
                <a:latin typeface=".VnAvant" pitchFamily="34" charset="0"/>
              </a:rPr>
              <a:t> Lª ë </a:t>
            </a:r>
            <a:r>
              <a:rPr lang="en-US" sz="8800" b="1" dirty="0" err="1">
                <a:latin typeface=".VnAvant" pitchFamily="34" charset="0"/>
              </a:rPr>
              <a:t>ghÕ</a:t>
            </a:r>
            <a:r>
              <a:rPr lang="en-US" sz="8800" b="1" dirty="0">
                <a:latin typeface=".VnAvant" pitchFamily="34" charset="0"/>
              </a:rPr>
              <a:t> ®¸.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4598" t="20833" r="23280" b="60417"/>
          <a:stretch>
            <a:fillRect/>
          </a:stretch>
        </p:blipFill>
        <p:spPr bwMode="auto">
          <a:xfrm>
            <a:off x="0" y="1526956"/>
            <a:ext cx="12192000" cy="3681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6" y="-70340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kIgpUA75PJsEYAOUJL5yFzRB2CVQTo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3136"/>
            <a:ext cx="12192000" cy="6424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06E8FA-BB8E-44F8-8B3E-40491195ACF9}"/>
              </a:ext>
            </a:extLst>
          </p:cNvPr>
          <p:cNvSpPr/>
          <p:nvPr/>
        </p:nvSpPr>
        <p:spPr>
          <a:xfrm>
            <a:off x="77002" y="462013"/>
            <a:ext cx="1174282" cy="115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8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8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F8E4B-15D0-4DE8-A162-09540935D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9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023" t="17708" r="35709" b="44792"/>
          <a:stretch>
            <a:fillRect/>
          </a:stretch>
        </p:blipFill>
        <p:spPr bwMode="auto">
          <a:xfrm>
            <a:off x="-1" y="0"/>
            <a:ext cx="76025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6880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759627" y="3229204"/>
            <a:ext cx="2127574" cy="1345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008000"/>
                </a:solidFill>
                <a:latin typeface=".VnAvant" pitchFamily="34" charset="0"/>
              </a:rPr>
              <a:t>Õ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84123" y="796834"/>
            <a:ext cx="4067908" cy="2377966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 err="1">
                <a:solidFill>
                  <a:schemeClr val="tx1"/>
                </a:solidFill>
                <a:latin typeface=".VnAvant" pitchFamily="34" charset="0"/>
              </a:rPr>
              <a:t>ghÕ</a:t>
            </a:r>
            <a:endParaRPr lang="en-US" sz="138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10582" y="3226526"/>
            <a:ext cx="2001633" cy="14369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itchFamily="34" charset="0"/>
              </a:rPr>
              <a:t>gh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48023" t="17708" r="35709" b="44792"/>
          <a:stretch>
            <a:fillRect/>
          </a:stretch>
        </p:blipFill>
        <p:spPr bwMode="auto">
          <a:xfrm>
            <a:off x="-1" y="196674"/>
            <a:ext cx="7171509" cy="666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6880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08470" y="4480034"/>
            <a:ext cx="6483530" cy="2377966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 err="1">
                <a:solidFill>
                  <a:schemeClr val="tx1"/>
                </a:solidFill>
                <a:latin typeface=".VnAvant" pitchFamily="34" charset="0"/>
              </a:rPr>
              <a:t>ghÕ</a:t>
            </a:r>
            <a:r>
              <a:rPr lang="en-US" sz="13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13800" b="1" dirty="0" err="1">
                <a:solidFill>
                  <a:schemeClr val="tx1"/>
                </a:solidFill>
                <a:latin typeface=".VnAvant" pitchFamily="34" charset="0"/>
              </a:rPr>
              <a:t>gç</a:t>
            </a:r>
            <a:endParaRPr lang="en-US" sz="138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787400"/>
            <a:ext cx="8940800" cy="5486400"/>
          </a:xfrm>
          <a:prstGeom prst="rect">
            <a:avLst/>
          </a:prstGeom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6880"/>
            <a:ext cx="1273908" cy="8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 l="16325" t="22916" r="67277" b="52083"/>
          <a:stretch>
            <a:fillRect/>
          </a:stretch>
        </p:blipFill>
        <p:spPr bwMode="auto">
          <a:xfrm>
            <a:off x="0" y="-1"/>
            <a:ext cx="4062549" cy="297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 cstate="print"/>
          <a:srcRect l="42752" t="20833" r="40849" b="52084"/>
          <a:stretch>
            <a:fillRect/>
          </a:stretch>
        </p:blipFill>
        <p:spPr bwMode="auto">
          <a:xfrm>
            <a:off x="-1" y="3644535"/>
            <a:ext cx="4010297" cy="250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2" cstate="print"/>
          <a:srcRect l="67936" t="19010" r="15666" b="54167"/>
          <a:stretch>
            <a:fillRect/>
          </a:stretch>
        </p:blipFill>
        <p:spPr bwMode="auto">
          <a:xfrm>
            <a:off x="4219303" y="-1"/>
            <a:ext cx="4075611" cy="282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 l="16398" t="51822" r="67790" b="21094"/>
          <a:stretch>
            <a:fillRect/>
          </a:stretch>
        </p:blipFill>
        <p:spPr bwMode="auto">
          <a:xfrm>
            <a:off x="8443741" y="0"/>
            <a:ext cx="3748259" cy="27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 l="43338" t="51042" r="41435" b="22916"/>
          <a:stretch>
            <a:fillRect/>
          </a:stretch>
        </p:blipFill>
        <p:spPr bwMode="auto">
          <a:xfrm>
            <a:off x="8268789" y="3617405"/>
            <a:ext cx="3923211" cy="246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/>
          <a:srcRect l="67936" t="51823" r="16252" b="24218"/>
          <a:stretch>
            <a:fillRect/>
          </a:stretch>
        </p:blipFill>
        <p:spPr bwMode="auto">
          <a:xfrm>
            <a:off x="4140926" y="3580674"/>
            <a:ext cx="4062548" cy="251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431074" y="2873829"/>
            <a:ext cx="2978332" cy="8360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gµ g«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72446" y="2808514"/>
            <a:ext cx="3226525" cy="831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gâ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73886" y="2791097"/>
            <a:ext cx="3226525" cy="831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gç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8823" y="6026332"/>
            <a:ext cx="3226525" cy="831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ghi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32663" y="6026332"/>
            <a:ext cx="3226525" cy="831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gì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564880" y="6026332"/>
            <a:ext cx="3226525" cy="831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ghÑ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4758813" cy="2084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gµ g«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5191432"/>
            <a:ext cx="4957614" cy="1666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.VnAvant" pitchFamily="34" charset="0"/>
              </a:rPr>
              <a:t>gâ</a:t>
            </a:r>
            <a:endParaRPr lang="en-US" sz="9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18556" y="141724"/>
            <a:ext cx="4672850" cy="18050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.VnAvant" pitchFamily="34" charset="0"/>
              </a:rPr>
              <a:t>gç</a:t>
            </a:r>
            <a:endParaRPr lang="en-US" sz="9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2743200"/>
            <a:ext cx="4837471" cy="19074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.VnAvant" pitchFamily="34" charset="0"/>
              </a:rPr>
              <a:t>ghi</a:t>
            </a:r>
            <a:endParaRPr lang="en-US" sz="9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118556" y="5359773"/>
            <a:ext cx="4672849" cy="1498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.VnAvant" pitchFamily="34" charset="0"/>
              </a:rPr>
              <a:t>gì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18556" y="2670652"/>
            <a:ext cx="4672850" cy="19800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.VnAvant" pitchFamily="34" charset="0"/>
              </a:rPr>
              <a:t>ghÑ</a:t>
            </a:r>
            <a:endParaRPr lang="en-US" sz="9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82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E863F0-E9FB-44F4-84E8-3A3BE5740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DEB602-BD29-4A62-A462-2BA0189CD6A1}"/>
              </a:ext>
            </a:extLst>
          </p:cNvPr>
          <p:cNvCxnSpPr/>
          <p:nvPr/>
        </p:nvCxnSpPr>
        <p:spPr>
          <a:xfrm>
            <a:off x="2998839" y="2202426"/>
            <a:ext cx="2526890" cy="76691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EA0167-41A9-446B-BE81-68A7C7B88F68}"/>
              </a:ext>
            </a:extLst>
          </p:cNvPr>
          <p:cNvCxnSpPr>
            <a:cxnSpLocks/>
          </p:cNvCxnSpPr>
          <p:nvPr/>
        </p:nvCxnSpPr>
        <p:spPr>
          <a:xfrm flipH="1">
            <a:off x="7088957" y="2488676"/>
            <a:ext cx="2432116" cy="251695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A27CC6-6014-4AAD-BB90-88D250702875}"/>
              </a:ext>
            </a:extLst>
          </p:cNvPr>
          <p:cNvCxnSpPr>
            <a:cxnSpLocks/>
          </p:cNvCxnSpPr>
          <p:nvPr/>
        </p:nvCxnSpPr>
        <p:spPr>
          <a:xfrm flipV="1">
            <a:off x="2998839" y="3355942"/>
            <a:ext cx="2526890" cy="7908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E521F4-8E01-4A34-AB52-932E6D1BF6EF}"/>
              </a:ext>
            </a:extLst>
          </p:cNvPr>
          <p:cNvCxnSpPr>
            <a:cxnSpLocks/>
          </p:cNvCxnSpPr>
          <p:nvPr/>
        </p:nvCxnSpPr>
        <p:spPr>
          <a:xfrm>
            <a:off x="7239786" y="3428999"/>
            <a:ext cx="2353305" cy="102987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27C907-611C-4B28-AACA-9CC3FBD33494}"/>
              </a:ext>
            </a:extLst>
          </p:cNvPr>
          <p:cNvCxnSpPr>
            <a:cxnSpLocks/>
          </p:cNvCxnSpPr>
          <p:nvPr/>
        </p:nvCxnSpPr>
        <p:spPr>
          <a:xfrm flipV="1">
            <a:off x="2998839" y="5420412"/>
            <a:ext cx="2440427" cy="31863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91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67</Words>
  <Application>Microsoft Office PowerPoint</Application>
  <PresentationFormat>Widescreen</PresentationFormat>
  <Paragraphs>27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 Light</vt:lpstr>
      <vt:lpstr>UTM Avo</vt:lpstr>
      <vt:lpstr>.VnAvant</vt:lpstr>
      <vt:lpstr>Aparajita</vt:lpstr>
      <vt:lpstr>Calibri</vt:lpstr>
      <vt:lpstr>Lato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44</cp:revision>
  <dcterms:created xsi:type="dcterms:W3CDTF">2018-05-01T14:03:50Z</dcterms:created>
  <dcterms:modified xsi:type="dcterms:W3CDTF">2025-09-29T03:30:07Z</dcterms:modified>
</cp:coreProperties>
</file>