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2"/>
  </p:notesMasterIdLst>
  <p:sldIdLst>
    <p:sldId id="258" r:id="rId4"/>
    <p:sldId id="264" r:id="rId5"/>
    <p:sldId id="265" r:id="rId6"/>
    <p:sldId id="263" r:id="rId7"/>
    <p:sldId id="259" r:id="rId8"/>
    <p:sldId id="266" r:id="rId9"/>
    <p:sldId id="267" r:id="rId10"/>
    <p:sldId id="282" r:id="rId11"/>
    <p:sldId id="268" r:id="rId12"/>
    <p:sldId id="320" r:id="rId13"/>
    <p:sldId id="276" r:id="rId14"/>
    <p:sldId id="283" r:id="rId15"/>
    <p:sldId id="295" r:id="rId16"/>
    <p:sldId id="277" r:id="rId17"/>
    <p:sldId id="296" r:id="rId18"/>
    <p:sldId id="261" r:id="rId19"/>
    <p:sldId id="321" r:id="rId20"/>
    <p:sldId id="322" r:id="rId21"/>
    <p:sldId id="312" r:id="rId22"/>
    <p:sldId id="314" r:id="rId23"/>
    <p:sldId id="315" r:id="rId24"/>
    <p:sldId id="323" r:id="rId25"/>
    <p:sldId id="324" r:id="rId26"/>
    <p:sldId id="325" r:id="rId27"/>
    <p:sldId id="326" r:id="rId28"/>
    <p:sldId id="319" r:id="rId29"/>
    <p:sldId id="289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3" d="100"/>
          <a:sy n="33" d="100"/>
        </p:scale>
        <p:origin x="2166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F272A-A127-404A-B854-D051768EB685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80DEC-D59C-40D5-8D1C-8540D8F3C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33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F84BB-A3EF-48D6-A66B-A36F7BA55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3F84BB-A3EF-48D6-A66B-A36F7BA55D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351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387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2321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00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1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2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42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10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3437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42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3540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49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57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8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90784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088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26826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76641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543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813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6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14506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81657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99335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9980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208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8785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882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3207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3392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091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025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0754FF-08A7-A643-9BC1-54130A05F0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008267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9A69A79-C656-D1E7-274C-206AF25071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EF7846-6EA5-4A37-9F74-DA78CC8DA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93077-9A2B-4C28-983F-7D1A242C5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8D4EA-1BE6-4F35-A771-5B9D31E755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68E2-2F1A-4203-909A-D71156C28471}" type="datetimeFigureOut">
              <a:rPr lang="en-US" smtClean="0"/>
              <a:t>9/10/2023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A4A73B-072B-4011-ADD0-9DFF345CC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8CCCE-AD2B-40E8-A7D4-6CF931144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3218994-6316-0CC8-110D-DF567BDE690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10/09/2023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62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10" Type="http://schemas.openxmlformats.org/officeDocument/2006/relationships/audio" Target="NULL"/><Relationship Id="rId4" Type="http://schemas.openxmlformats.org/officeDocument/2006/relationships/image" Target="../media/image28.png"/><Relationship Id="rId9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8.wdp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12.wdp"/><Relationship Id="rId18" Type="http://schemas.openxmlformats.org/officeDocument/2006/relationships/image" Target="../media/image59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9.wdp"/><Relationship Id="rId11" Type="http://schemas.microsoft.com/office/2007/relationships/hdphoto" Target="../media/hdphoto11.wdp"/><Relationship Id="rId5" Type="http://schemas.openxmlformats.org/officeDocument/2006/relationships/image" Target="../media/image50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Relationship Id="rId1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9.wdp"/><Relationship Id="rId18" Type="http://schemas.openxmlformats.org/officeDocument/2006/relationships/image" Target="../media/image55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58.png"/><Relationship Id="rId7" Type="http://schemas.microsoft.com/office/2007/relationships/hdphoto" Target="../media/hdphoto13.wdp"/><Relationship Id="rId12" Type="http://schemas.openxmlformats.org/officeDocument/2006/relationships/image" Target="../media/image50.png"/><Relationship Id="rId17" Type="http://schemas.microsoft.com/office/2007/relationships/hdphoto" Target="../media/hdphoto12.wdp"/><Relationship Id="rId2" Type="http://schemas.openxmlformats.org/officeDocument/2006/relationships/audio" Target="../media/media3.mp3"/><Relationship Id="rId16" Type="http://schemas.openxmlformats.org/officeDocument/2006/relationships/image" Target="../media/image54.png"/><Relationship Id="rId20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63.png"/><Relationship Id="rId11" Type="http://schemas.openxmlformats.org/officeDocument/2006/relationships/image" Target="../media/image49.png"/><Relationship Id="rId5" Type="http://schemas.openxmlformats.org/officeDocument/2006/relationships/image" Target="../media/image62.png"/><Relationship Id="rId15" Type="http://schemas.microsoft.com/office/2007/relationships/hdphoto" Target="../media/hdphoto11.wdp"/><Relationship Id="rId10" Type="http://schemas.openxmlformats.org/officeDocument/2006/relationships/image" Target="../media/image52.png"/><Relationship Id="rId19" Type="http://schemas.openxmlformats.org/officeDocument/2006/relationships/image" Target="../media/image56.png"/><Relationship Id="rId4" Type="http://schemas.openxmlformats.org/officeDocument/2006/relationships/image" Target="../media/image48.png"/><Relationship Id="rId9" Type="http://schemas.microsoft.com/office/2007/relationships/hdphoto" Target="../media/hdphoto10.wdp"/><Relationship Id="rId14" Type="http://schemas.openxmlformats.org/officeDocument/2006/relationships/image" Target="../media/image53.png"/><Relationship Id="rId2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11.wdp"/><Relationship Id="rId3" Type="http://schemas.openxmlformats.org/officeDocument/2006/relationships/image" Target="../media/image28.png"/><Relationship Id="rId7" Type="http://schemas.microsoft.com/office/2007/relationships/hdphoto" Target="../media/hdphoto10.wdp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1.png"/><Relationship Id="rId11" Type="http://schemas.microsoft.com/office/2007/relationships/hdphoto" Target="../media/hdphoto9.wdp"/><Relationship Id="rId5" Type="http://schemas.microsoft.com/office/2007/relationships/hdphoto" Target="../media/hdphoto13.wdp"/><Relationship Id="rId10" Type="http://schemas.openxmlformats.org/officeDocument/2006/relationships/image" Target="../media/image50.png"/><Relationship Id="rId4" Type="http://schemas.openxmlformats.org/officeDocument/2006/relationships/image" Target="../media/image63.png"/><Relationship Id="rId9" Type="http://schemas.openxmlformats.org/officeDocument/2006/relationships/image" Target="../media/image49.png"/><Relationship Id="rId1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microsoft.com/office/2007/relationships/hdphoto" Target="../media/hdphoto13.wdp"/><Relationship Id="rId18" Type="http://schemas.openxmlformats.org/officeDocument/2006/relationships/image" Target="../media/image50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11.wdp"/><Relationship Id="rId7" Type="http://schemas.openxmlformats.org/officeDocument/2006/relationships/image" Target="../media/image69.png"/><Relationship Id="rId12" Type="http://schemas.openxmlformats.org/officeDocument/2006/relationships/image" Target="../media/image63.png"/><Relationship Id="rId17" Type="http://schemas.openxmlformats.org/officeDocument/2006/relationships/image" Target="../media/image49.png"/><Relationship Id="rId2" Type="http://schemas.openxmlformats.org/officeDocument/2006/relationships/audio" Target="../media/media3.mp3"/><Relationship Id="rId16" Type="http://schemas.openxmlformats.org/officeDocument/2006/relationships/image" Target="../media/image52.png"/><Relationship Id="rId20" Type="http://schemas.openxmlformats.org/officeDocument/2006/relationships/image" Target="../media/image53.png"/><Relationship Id="rId1" Type="http://schemas.microsoft.com/office/2007/relationships/media" Target="../media/media3.mp3"/><Relationship Id="rId6" Type="http://schemas.openxmlformats.org/officeDocument/2006/relationships/image" Target="../media/image64.png"/><Relationship Id="rId11" Type="http://schemas.openxmlformats.org/officeDocument/2006/relationships/image" Target="../media/image73.png"/><Relationship Id="rId5" Type="http://schemas.openxmlformats.org/officeDocument/2006/relationships/image" Target="../media/image28.png"/><Relationship Id="rId15" Type="http://schemas.microsoft.com/office/2007/relationships/hdphoto" Target="../media/hdphoto10.wdp"/><Relationship Id="rId10" Type="http://schemas.openxmlformats.org/officeDocument/2006/relationships/image" Target="../media/image72.png"/><Relationship Id="rId19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71.png"/><Relationship Id="rId14" Type="http://schemas.openxmlformats.org/officeDocument/2006/relationships/image" Target="../media/image51.png"/><Relationship Id="rId2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2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6.wdp"/><Relationship Id="rId7" Type="http://schemas.microsoft.com/office/2007/relationships/hdphoto" Target="../media/hdphoto2.wdp"/><Relationship Id="rId12" Type="http://schemas.microsoft.com/office/2007/relationships/hdphoto" Target="../media/hdphoto3.wdp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5" Type="http://schemas.microsoft.com/office/2007/relationships/hdphoto" Target="../media/hdphoto4.wdp"/><Relationship Id="rId23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18.png"/><Relationship Id="rId14" Type="http://schemas.openxmlformats.org/officeDocument/2006/relationships/image" Target="../media/image20.png"/><Relationship Id="rId22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audio" Target="NUL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0809" y="4118949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06813A-77EB-0B2A-2132-A90F0280C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143" y="3083012"/>
            <a:ext cx="612091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3F415191-631B-DE68-9E73-63856E34C9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8E38F031-C09F-1F0F-9081-0CF1228084C8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2975BE-D40B-D46F-67E4-CA2D5ED0554D}"/>
              </a:ext>
            </a:extLst>
          </p:cNvPr>
          <p:cNvSpPr txBox="1"/>
          <p:nvPr/>
        </p:nvSpPr>
        <p:spPr>
          <a:xfrm>
            <a:off x="1982653" y="1913733"/>
            <a:ext cx="72477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có</a:t>
            </a:r>
            <a:r>
              <a:rPr lang="en-US" sz="3200" b="1" dirty="0">
                <a:solidFill>
                  <a:prstClr val="black"/>
                </a:solidFill>
              </a:rPr>
              <a:t> 4 </a:t>
            </a:r>
            <a:r>
              <a:rPr lang="en-US" sz="3200" b="1" dirty="0" err="1">
                <a:solidFill>
                  <a:prstClr val="black"/>
                </a:solidFill>
              </a:rPr>
              <a:t>chữ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tùy</a:t>
            </a:r>
            <a:r>
              <a:rPr lang="en-US" sz="3200" b="1" dirty="0">
                <a:solidFill>
                  <a:prstClr val="black"/>
                </a:solidFill>
              </a:rPr>
              <a:t> ý, </a:t>
            </a:r>
            <a:r>
              <a:rPr lang="en-US" sz="3200" b="1" dirty="0" err="1">
                <a:solidFill>
                  <a:prstClr val="black"/>
                </a:solidFill>
              </a:rPr>
              <a:t>chỉ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cho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biết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chẵn</a:t>
            </a:r>
            <a:r>
              <a:rPr lang="en-US" sz="3200" b="1" dirty="0">
                <a:solidFill>
                  <a:prstClr val="black"/>
                </a:solidFill>
              </a:rPr>
              <a:t> hay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lẻ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Bạn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đúng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thì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tiếp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tục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một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số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yêu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cầu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thành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</a:rPr>
              <a:t>Cứ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thay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và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đến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khi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tất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thành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viên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trong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nhóm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trả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lời</a:t>
            </a:r>
            <a:r>
              <a:rPr lang="en-US" sz="3200" b="1" dirty="0">
                <a:solidFill>
                  <a:prstClr val="black"/>
                </a:solidFill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26">
            <a:extLst>
              <a:ext uri="{FF2B5EF4-FFF2-40B4-BE49-F238E27FC236}">
                <a16:creationId xmlns:a16="http://schemas.microsoft.com/office/drawing/2014/main" id="{7DB56CAB-6A73-36DA-0B50-D97D50EA716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98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 những bạn khủng long này gai góc thế thôi, nhưng thật ra các bạn ấy đều là khủng long ăn cỏ đấy nhá.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4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5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7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9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1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3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9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671508" y="23759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376993" y="274023"/>
            <a:ext cx="9872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/>
              </a:rPr>
              <a:t>Em hãy chỉ đường giúp chú mèo tìm được cuộn len bị thất lạc bằng cách đi theo con đường ghi các số chẵn: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FF7913-776B-A0C1-4D4A-0D6D639FD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9950" y="1400174"/>
            <a:ext cx="7691262" cy="511492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2FFB82-A018-95FC-7295-3608510C3B1E}"/>
              </a:ext>
            </a:extLst>
          </p:cNvPr>
          <p:cNvCxnSpPr/>
          <p:nvPr/>
        </p:nvCxnSpPr>
        <p:spPr>
          <a:xfrm>
            <a:off x="3638550" y="2381250"/>
            <a:ext cx="10191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F884656-373D-ABCC-1E5F-5BB7445D0239}"/>
              </a:ext>
            </a:extLst>
          </p:cNvPr>
          <p:cNvCxnSpPr>
            <a:cxnSpLocks/>
          </p:cNvCxnSpPr>
          <p:nvPr/>
        </p:nvCxnSpPr>
        <p:spPr>
          <a:xfrm>
            <a:off x="4953000" y="2600325"/>
            <a:ext cx="0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688EEA7-FA30-52A9-EF9C-B323938F44C5}"/>
              </a:ext>
            </a:extLst>
          </p:cNvPr>
          <p:cNvCxnSpPr>
            <a:cxnSpLocks/>
          </p:cNvCxnSpPr>
          <p:nvPr/>
        </p:nvCxnSpPr>
        <p:spPr>
          <a:xfrm flipH="1">
            <a:off x="5181600" y="2895600"/>
            <a:ext cx="26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F9D4AF93-D78C-A89C-FB6F-E990EC055E99}"/>
              </a:ext>
            </a:extLst>
          </p:cNvPr>
          <p:cNvGrpSpPr/>
          <p:nvPr/>
        </p:nvGrpSpPr>
        <p:grpSpPr>
          <a:xfrm>
            <a:off x="4905375" y="3076575"/>
            <a:ext cx="752475" cy="466725"/>
            <a:chOff x="4905375" y="3076575"/>
            <a:chExt cx="752475" cy="466725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F9CB758-7912-EF3A-E2C1-21079FF457E8}"/>
                </a:ext>
              </a:extLst>
            </p:cNvPr>
            <p:cNvCxnSpPr>
              <a:cxnSpLocks/>
            </p:cNvCxnSpPr>
            <p:nvPr/>
          </p:nvCxnSpPr>
          <p:spPr>
            <a:xfrm>
              <a:off x="5648325" y="3076575"/>
              <a:ext cx="0" cy="46672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CD51727-E7E5-D934-AC7D-DB2D79AA77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5375" y="3543300"/>
              <a:ext cx="75247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487BB88-D780-4842-171C-3CB7533980A9}"/>
              </a:ext>
            </a:extLst>
          </p:cNvPr>
          <p:cNvCxnSpPr>
            <a:cxnSpLocks/>
          </p:cNvCxnSpPr>
          <p:nvPr/>
        </p:nvCxnSpPr>
        <p:spPr>
          <a:xfrm>
            <a:off x="4667250" y="3733800"/>
            <a:ext cx="0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A087AC-4098-9DFC-F17F-6926F2665610}"/>
              </a:ext>
            </a:extLst>
          </p:cNvPr>
          <p:cNvCxnSpPr>
            <a:cxnSpLocks/>
          </p:cNvCxnSpPr>
          <p:nvPr/>
        </p:nvCxnSpPr>
        <p:spPr>
          <a:xfrm flipH="1">
            <a:off x="4867275" y="4067175"/>
            <a:ext cx="2667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1DD316F-9012-5AFA-FB1E-11AB6E8EA531}"/>
              </a:ext>
            </a:extLst>
          </p:cNvPr>
          <p:cNvCxnSpPr>
            <a:cxnSpLocks/>
          </p:cNvCxnSpPr>
          <p:nvPr/>
        </p:nvCxnSpPr>
        <p:spPr>
          <a:xfrm>
            <a:off x="5324475" y="4219575"/>
            <a:ext cx="0" cy="390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EC6DA40-148E-2AC3-54B3-BED427225FA6}"/>
              </a:ext>
            </a:extLst>
          </p:cNvPr>
          <p:cNvCxnSpPr>
            <a:cxnSpLocks/>
          </p:cNvCxnSpPr>
          <p:nvPr/>
        </p:nvCxnSpPr>
        <p:spPr>
          <a:xfrm>
            <a:off x="5343525" y="4972050"/>
            <a:ext cx="0" cy="390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5C62583-0783-2579-2E03-B6AFB89742AA}"/>
              </a:ext>
            </a:extLst>
          </p:cNvPr>
          <p:cNvCxnSpPr>
            <a:cxnSpLocks/>
          </p:cNvCxnSpPr>
          <p:nvPr/>
        </p:nvCxnSpPr>
        <p:spPr>
          <a:xfrm flipH="1">
            <a:off x="5591175" y="5562600"/>
            <a:ext cx="428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B12236A3-D8D6-49C0-D4B4-99F628E2BA96}"/>
              </a:ext>
            </a:extLst>
          </p:cNvPr>
          <p:cNvCxnSpPr>
            <a:cxnSpLocks/>
          </p:cNvCxnSpPr>
          <p:nvPr/>
        </p:nvCxnSpPr>
        <p:spPr>
          <a:xfrm flipH="1">
            <a:off x="6515100" y="5553075"/>
            <a:ext cx="171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6EF6ECD-E342-2758-BAC8-65E8B6D89070}"/>
              </a:ext>
            </a:extLst>
          </p:cNvPr>
          <p:cNvGrpSpPr/>
          <p:nvPr/>
        </p:nvGrpSpPr>
        <p:grpSpPr>
          <a:xfrm>
            <a:off x="7162800" y="5553075"/>
            <a:ext cx="781050" cy="342900"/>
            <a:chOff x="7162800" y="5553075"/>
            <a:chExt cx="781050" cy="342900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566D7AB7-CCE9-4958-A5E4-5CCC1AB1F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62800" y="5553075"/>
              <a:ext cx="78105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637BD22-3359-07A8-8A02-C577FBD26A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4800" y="5553075"/>
              <a:ext cx="0" cy="3429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DACD6A33-68C0-4D9F-136E-8E193F079E10}"/>
              </a:ext>
            </a:extLst>
          </p:cNvPr>
          <p:cNvCxnSpPr>
            <a:cxnSpLocks/>
          </p:cNvCxnSpPr>
          <p:nvPr/>
        </p:nvCxnSpPr>
        <p:spPr>
          <a:xfrm flipH="1">
            <a:off x="7058025" y="6115050"/>
            <a:ext cx="600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48148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5050B9-3B88-B811-CF64-6031C3720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 là khủng long ăn thịt. Hàm răng và móng vuốt sắc nhọn của các bạn ấy thật đáng sợ quá đi thôi.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 vừa phát hiện được các quả trứng bị thất lạc. Các bạn hãy giúp mình thu thập số trứng này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 animBg="1"/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38200" y="542092"/>
            <a:ext cx="782290" cy="707885"/>
            <a:chOff x="759165" y="692453"/>
            <a:chExt cx="609487" cy="57812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44869" y="692453"/>
              <a:ext cx="523783" cy="578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1563340" y="298873"/>
            <a:ext cx="9142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lvl="0">
              <a:defRPr/>
            </a:pPr>
            <a:r>
              <a:rPr lang="vi-VN" sz="3600" dirty="0">
                <a:solidFill>
                  <a:srgbClr val="002060"/>
                </a:solidFill>
                <a:latin typeface="Calibri" panose="020F0502020204030204"/>
              </a:rPr>
              <a:t>Bảng dưới đây cho biết thông tin về dân số của một số tỉnh, thành phố ở nước ta năm 2020: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233" y="1914525"/>
            <a:ext cx="5499054" cy="35290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457200" y="1876425"/>
            <a:ext cx="57912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en-US" sz="2800" b="1" i="0" dirty="0">
                <a:solidFill>
                  <a:srgbClr val="002060"/>
                </a:solidFill>
                <a:effectLst/>
              </a:rPr>
              <a:t>a)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đọc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dân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tỉnh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thành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phố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theo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thứ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tự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tăng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dần</a:t>
            </a:r>
            <a:endParaRPr lang="en-US" sz="2800" b="1" i="0" dirty="0">
              <a:solidFill>
                <a:srgbClr val="002060"/>
              </a:solidFill>
              <a:effectLst/>
            </a:endParaRPr>
          </a:p>
          <a:p>
            <a:pPr marL="514350" indent="-514350" algn="just" latinLnBrk="0">
              <a:buAutoNum type="alphaLcParenR"/>
            </a:pPr>
            <a:endParaRPr lang="en-US" sz="2800" b="1" dirty="0">
              <a:solidFill>
                <a:srgbClr val="002060"/>
              </a:solidFill>
            </a:endParaRPr>
          </a:p>
          <a:p>
            <a:pPr algn="just" latinLnBrk="0"/>
            <a:endParaRPr lang="en-US" sz="2800" b="1" i="0" dirty="0">
              <a:solidFill>
                <a:srgbClr val="002060"/>
              </a:solidFill>
              <a:effectLst/>
            </a:endParaRPr>
          </a:p>
          <a:p>
            <a:pPr algn="just" latinLnBrk="0"/>
            <a:r>
              <a:rPr lang="en-US" sz="28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Em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hãy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dân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các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tỉnh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thành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phố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2800" b="1" i="0" dirty="0">
                <a:solidFill>
                  <a:srgbClr val="002060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058" y="304800"/>
            <a:ext cx="5499054" cy="352901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952500" y="4010025"/>
            <a:ext cx="10953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dần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9C4A58-C7CC-C320-5F0B-CCF8FB2C9CBB}"/>
              </a:ext>
            </a:extLst>
          </p:cNvPr>
          <p:cNvSpPr/>
          <p:nvPr/>
        </p:nvSpPr>
        <p:spPr>
          <a:xfrm>
            <a:off x="990600" y="4914900"/>
            <a:ext cx="19621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Nẵng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1 169 500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AE4F8DE-3C65-9E02-67D3-22559A6A95C7}"/>
              </a:ext>
            </a:extLst>
          </p:cNvPr>
          <p:cNvSpPr/>
          <p:nvPr/>
        </p:nvSpPr>
        <p:spPr>
          <a:xfrm>
            <a:off x="3343275" y="4905375"/>
            <a:ext cx="22288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Ninh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1 337 000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B238C6-77AA-7D3B-94E9-AA7C646CD4E9}"/>
              </a:ext>
            </a:extLst>
          </p:cNvPr>
          <p:cNvSpPr/>
          <p:nvPr/>
        </p:nvSpPr>
        <p:spPr>
          <a:xfrm>
            <a:off x="6038850" y="4905375"/>
            <a:ext cx="2228850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Thái Bình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1 870 000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88E06DB-D21B-243E-7DAB-1FBF93B366A4}"/>
              </a:ext>
            </a:extLst>
          </p:cNvPr>
          <p:cNvSpPr/>
          <p:nvPr/>
        </p:nvSpPr>
        <p:spPr>
          <a:xfrm>
            <a:off x="8648699" y="4876800"/>
            <a:ext cx="2543175" cy="11715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2 580 000</a:t>
            </a:r>
          </a:p>
        </p:txBody>
      </p:sp>
    </p:spTree>
    <p:extLst>
      <p:ext uri="{BB962C8B-B14F-4D97-AF65-F5344CB8AC3E}">
        <p14:creationId xmlns:p14="http://schemas.microsoft.com/office/powerpoint/2010/main" val="1834040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285751" y="219076"/>
            <a:ext cx="11668124" cy="6467474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11752B-70FB-19D3-D1DC-3C485F6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524" y="304801"/>
            <a:ext cx="4600575" cy="295241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31A2F10-63D4-325C-910D-5B9AF472381C}"/>
              </a:ext>
            </a:extLst>
          </p:cNvPr>
          <p:cNvSpPr txBox="1"/>
          <p:nvPr/>
        </p:nvSpPr>
        <p:spPr>
          <a:xfrm>
            <a:off x="485776" y="3286125"/>
            <a:ext cx="1138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tỉnh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nghìn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4FE766C-7655-62CE-FB1F-F34EFAFD6B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0784365"/>
              </p:ext>
            </p:extLst>
          </p:nvPr>
        </p:nvGraphicFramePr>
        <p:xfrm>
          <a:off x="1714500" y="3979861"/>
          <a:ext cx="9420225" cy="240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88120">
                  <a:extLst>
                    <a:ext uri="{9D8B030D-6E8A-4147-A177-3AD203B41FA5}">
                      <a16:colId xmlns:a16="http://schemas.microsoft.com/office/drawing/2014/main" val="550291020"/>
                    </a:ext>
                  </a:extLst>
                </a:gridCol>
                <a:gridCol w="2730652">
                  <a:extLst>
                    <a:ext uri="{9D8B030D-6E8A-4147-A177-3AD203B41FA5}">
                      <a16:colId xmlns:a16="http://schemas.microsoft.com/office/drawing/2014/main" val="2775438472"/>
                    </a:ext>
                  </a:extLst>
                </a:gridCol>
                <a:gridCol w="3201453">
                  <a:extLst>
                    <a:ext uri="{9D8B030D-6E8A-4147-A177-3AD203B41FA5}">
                      <a16:colId xmlns:a16="http://schemas.microsoft.com/office/drawing/2014/main" val="10625217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Tỉnh thành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dân (người)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 tròn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3257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Đà Nẵng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1 169 500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784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Quảng Ninh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1 3</a:t>
                      </a:r>
                      <a:r>
                        <a:rPr lang="en-US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37</a:t>
                      </a: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120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 Bình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1 870 200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0809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Bình Dương</a:t>
                      </a:r>
                      <a:endParaRPr lang="en-US" sz="20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2 580 600</a:t>
                      </a: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03582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62290EA-FA1F-032B-A71A-9C4416BA3E18}"/>
              </a:ext>
            </a:extLst>
          </p:cNvPr>
          <p:cNvSpPr txBox="1"/>
          <p:nvPr/>
        </p:nvSpPr>
        <p:spPr>
          <a:xfrm>
            <a:off x="8810625" y="44291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1 200 000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5A0867-3574-9BA9-135A-B4D70C3DA6B1}"/>
              </a:ext>
            </a:extLst>
          </p:cNvPr>
          <p:cNvSpPr txBox="1"/>
          <p:nvPr/>
        </p:nvSpPr>
        <p:spPr>
          <a:xfrm>
            <a:off x="8848725" y="496252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1 300 000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7C431-84D3-5A81-71DA-A1B74E2DDFA5}"/>
              </a:ext>
            </a:extLst>
          </p:cNvPr>
          <p:cNvSpPr txBox="1"/>
          <p:nvPr/>
        </p:nvSpPr>
        <p:spPr>
          <a:xfrm>
            <a:off x="8839200" y="5410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1 900 000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A18E4B-8E5D-FDC0-D059-EE0B3CA0ADA1}"/>
              </a:ext>
            </a:extLst>
          </p:cNvPr>
          <p:cNvSpPr txBox="1"/>
          <p:nvPr/>
        </p:nvSpPr>
        <p:spPr>
          <a:xfrm>
            <a:off x="8867775" y="5857875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2 600 000</a:t>
            </a:r>
          </a:p>
        </p:txBody>
      </p:sp>
    </p:spTree>
    <p:extLst>
      <p:ext uri="{BB962C8B-B14F-4D97-AF65-F5344CB8AC3E}">
        <p14:creationId xmlns:p14="http://schemas.microsoft.com/office/powerpoint/2010/main" val="992939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1581150" y="594148"/>
            <a:ext cx="101345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triệu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DA5FE0-C298-B2CC-911D-82CFD1C9C2EF}"/>
              </a:ext>
            </a:extLst>
          </p:cNvPr>
          <p:cNvSpPr txBox="1"/>
          <p:nvPr/>
        </p:nvSpPr>
        <p:spPr>
          <a:xfrm>
            <a:off x="2057400" y="2009775"/>
            <a:ext cx="9448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23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khoảng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750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 xe máy có giá khoảng 40 triệu đồng.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onda Lead tại Đông Nam Á có bản nâng cấp, giá tương đương Việt Nam">
            <a:extLst>
              <a:ext uri="{FF2B5EF4-FFF2-40B4-BE49-F238E27FC236}">
                <a16:creationId xmlns:a16="http://schemas.microsoft.com/office/drawing/2014/main" id="{DCD636B8-2039-A85A-C17E-60577BF4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396469"/>
            <a:ext cx="6448425" cy="4313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904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 ti vi có giá khoảng 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triệu đồng.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FE60C-8639-EE67-2157-E27C717F7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738" y="981076"/>
            <a:ext cx="6382812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54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2733675" y="4921327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Cái bảng con có giá khoảng 15 000 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Bảng con học sinh BAVICO kích thước 22x32cm - SIEU THI VIEN THONG">
            <a:extLst>
              <a:ext uri="{FF2B5EF4-FFF2-40B4-BE49-F238E27FC236}">
                <a16:creationId xmlns:a16="http://schemas.microsoft.com/office/drawing/2014/main" id="{6BF666D3-70C3-05EA-E327-950DB2D9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899" y="752474"/>
            <a:ext cx="6796653" cy="401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998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171450"/>
            <a:ext cx="11544300" cy="6334125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6CDC8-1764-73DF-004C-2CA8050983FF}"/>
              </a:ext>
            </a:extLst>
          </p:cNvPr>
          <p:cNvSpPr txBox="1"/>
          <p:nvPr/>
        </p:nvSpPr>
        <p:spPr>
          <a:xfrm>
            <a:off x="3048000" y="4892752"/>
            <a:ext cx="8370093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 phấn có giá khoảng 5 000 đồng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98D12-4920-FF26-1275-9D2769D8A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724" y="923925"/>
            <a:ext cx="5114925" cy="37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46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414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76B70B-0554-E5E1-AB6F-95869681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98" y="2721802"/>
            <a:ext cx="11760203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 lẻ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0FAA925A-B892-450F-B7D8-60A0971013F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5253">
            <a:off x="3274014" y="-1108030"/>
            <a:ext cx="5599167" cy="3732778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46835A86-C9BF-4020-B316-5ED71B54CEF6}"/>
              </a:ext>
            </a:extLst>
          </p:cNvPr>
          <p:cNvSpPr txBox="1"/>
          <p:nvPr/>
        </p:nvSpPr>
        <p:spPr>
          <a:xfrm>
            <a:off x="4072590" y="273071"/>
            <a:ext cx="3866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tìm trứng KHỦNG LONG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5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hãy cùng mình ngược dòng thời gian để ngắm nhìn thế giới khủng long nhé!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3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6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4" dur="177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4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1983599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Tuyệt quá! Mình đã đến được thế giới khủng long rồi.</a:t>
            </a: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7" grpId="1" animBg="1"/>
          <p:bldP spid="8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rgbClr val="0070C0"/>
                </a:solidFill>
              </a:rPr>
              <a:t>Viết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một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bốn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chữ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rồi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bạn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đó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là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chẵn</a:t>
            </a:r>
            <a:r>
              <a:rPr lang="en-US" sz="4000" dirty="0">
                <a:solidFill>
                  <a:srgbClr val="0070C0"/>
                </a:solidFill>
              </a:rPr>
              <a:t> hay </a:t>
            </a:r>
            <a:r>
              <a:rPr lang="en-US" sz="4000" dirty="0" err="1">
                <a:solidFill>
                  <a:srgbClr val="0070C0"/>
                </a:solidFill>
              </a:rPr>
              <a:t>số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lẻ</a:t>
            </a:r>
            <a:r>
              <a:rPr lang="en-US" sz="4000" dirty="0">
                <a:solidFill>
                  <a:srgbClr val="0070C0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3801A5-8024-26E2-D7AB-82376A53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149" y="2163615"/>
            <a:ext cx="7400925" cy="41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</TotalTime>
  <Words>562</Words>
  <Application>Microsoft Office PowerPoint</Application>
  <PresentationFormat>Widescreen</PresentationFormat>
  <Paragraphs>79</Paragraphs>
  <Slides>28</Slides>
  <Notes>2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iCiel Crocante</vt:lpstr>
      <vt:lpstr>Times New Roman</vt:lpstr>
      <vt:lpstr>UTM Avo</vt:lpstr>
      <vt:lpstr>UTM Duepuntozero</vt:lpstr>
      <vt:lpstr>UTM Showcard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2023-09-01T11:15:03Z</dcterms:created>
  <dcterms:modified xsi:type="dcterms:W3CDTF">2023-09-10T11:37:01Z</dcterms:modified>
  <cp:category>9Slide.vn</cp:category>
</cp:coreProperties>
</file>