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385" r:id="rId3"/>
    <p:sldId id="395" r:id="rId4"/>
    <p:sldId id="386" r:id="rId5"/>
    <p:sldId id="389" r:id="rId6"/>
    <p:sldId id="328" r:id="rId7"/>
    <p:sldId id="310" r:id="rId8"/>
    <p:sldId id="329" r:id="rId9"/>
    <p:sldId id="330" r:id="rId10"/>
    <p:sldId id="388" r:id="rId11"/>
    <p:sldId id="392" r:id="rId12"/>
    <p:sldId id="393" r:id="rId13"/>
    <p:sldId id="394" r:id="rId14"/>
    <p:sldId id="324" r:id="rId15"/>
    <p:sldId id="32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4660"/>
  </p:normalViewPr>
  <p:slideViewPr>
    <p:cSldViewPr snapToGrid="0">
      <p:cViewPr varScale="1">
        <p:scale>
          <a:sx n="72" d="100"/>
          <a:sy n="72" d="100"/>
        </p:scale>
        <p:origin x="-96" y="-3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A132C3-B92C-45A9-80A0-BDC23A6E0E08}" type="datetimeFigureOut">
              <a:rPr lang="en-US" smtClean="0"/>
              <a:pPr/>
              <a:t>9/29/2022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614FCC-6D41-45B5-A8DC-FCCEF76F38F9}" type="slidenum">
              <a:rPr lang="en-US" smtClean="0"/>
              <a:pPr/>
              <a:t>‹#›</a:t>
            </a:fld>
            <a:endParaRPr lang="en-US"/>
          </a:p>
        </p:txBody>
      </p:sp>
    </p:spTree>
    <p:extLst>
      <p:ext uri="{BB962C8B-B14F-4D97-AF65-F5344CB8AC3E}">
        <p14:creationId xmlns:p14="http://schemas.microsoft.com/office/powerpoint/2010/main" xmlns="" val="3165371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Các</a:t>
            </a:r>
            <a:r>
              <a:rPr lang="en-US" baseline="0"/>
              <a:t> con vật đều cho rằng mình trả lời đúng</a:t>
            </a:r>
          </a:p>
          <a:p>
            <a:r>
              <a:rPr lang="en-US" baseline="0"/>
              <a:t>Vậy chúng ta hãy cũng phân giải giúp bác Gấu nhé!</a:t>
            </a:r>
            <a:endParaRPr lang="en-US"/>
          </a:p>
        </p:txBody>
      </p:sp>
      <p:sp>
        <p:nvSpPr>
          <p:cNvPr id="4" name="Slide Number Placeholder 3"/>
          <p:cNvSpPr>
            <a:spLocks noGrp="1"/>
          </p:cNvSpPr>
          <p:nvPr>
            <p:ph type="sldNum" sz="quarter" idx="10"/>
          </p:nvPr>
        </p:nvSpPr>
        <p:spPr/>
        <p:txBody>
          <a:bodyPr/>
          <a:lstStyle/>
          <a:p>
            <a:fld id="{3D44AB91-A8C2-45A2-A8DC-9C24C78B8DEA}" type="slidenum">
              <a:rPr lang="en-US" smtClean="0"/>
              <a:pPr/>
              <a:t>6</a:t>
            </a:fld>
            <a:endParaRPr lang="en-US"/>
          </a:p>
        </p:txBody>
      </p:sp>
    </p:spTree>
    <p:extLst>
      <p:ext uri="{BB962C8B-B14F-4D97-AF65-F5344CB8AC3E}">
        <p14:creationId xmlns:p14="http://schemas.microsoft.com/office/powerpoint/2010/main" xmlns="" val="3860293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các con vật để ra đáp án</a:t>
            </a:r>
            <a:endParaRPr lang="en-US"/>
          </a:p>
        </p:txBody>
      </p:sp>
      <p:sp>
        <p:nvSpPr>
          <p:cNvPr id="4" name="Slide Number Placeholder 3"/>
          <p:cNvSpPr>
            <a:spLocks noGrp="1"/>
          </p:cNvSpPr>
          <p:nvPr>
            <p:ph type="sldNum" sz="quarter" idx="10"/>
          </p:nvPr>
        </p:nvSpPr>
        <p:spPr/>
        <p:txBody>
          <a:bodyPr/>
          <a:lstStyle/>
          <a:p>
            <a:fld id="{3D44AB91-A8C2-45A2-A8DC-9C24C78B8DEA}" type="slidenum">
              <a:rPr lang="en-US" smtClean="0"/>
              <a:pPr/>
              <a:t>7</a:t>
            </a:fld>
            <a:endParaRPr lang="en-US"/>
          </a:p>
        </p:txBody>
      </p:sp>
    </p:spTree>
    <p:extLst>
      <p:ext uri="{BB962C8B-B14F-4D97-AF65-F5344CB8AC3E}">
        <p14:creationId xmlns:p14="http://schemas.microsoft.com/office/powerpoint/2010/main" xmlns="" val="2822001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các con vật để ra đáp án</a:t>
            </a:r>
            <a:endParaRPr lang="en-US"/>
          </a:p>
        </p:txBody>
      </p:sp>
      <p:sp>
        <p:nvSpPr>
          <p:cNvPr id="4" name="Slide Number Placeholder 3"/>
          <p:cNvSpPr>
            <a:spLocks noGrp="1"/>
          </p:cNvSpPr>
          <p:nvPr>
            <p:ph type="sldNum" sz="quarter" idx="10"/>
          </p:nvPr>
        </p:nvSpPr>
        <p:spPr/>
        <p:txBody>
          <a:bodyPr/>
          <a:lstStyle/>
          <a:p>
            <a:fld id="{3D44AB91-A8C2-45A2-A8DC-9C24C78B8DEA}" type="slidenum">
              <a:rPr lang="en-US" smtClean="0"/>
              <a:pPr/>
              <a:t>8</a:t>
            </a:fld>
            <a:endParaRPr lang="en-US"/>
          </a:p>
        </p:txBody>
      </p:sp>
    </p:spTree>
    <p:extLst>
      <p:ext uri="{BB962C8B-B14F-4D97-AF65-F5344CB8AC3E}">
        <p14:creationId xmlns:p14="http://schemas.microsoft.com/office/powerpoint/2010/main" xmlns="" val="2822001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các con vật để ra đáp án</a:t>
            </a:r>
          </a:p>
          <a:p>
            <a:r>
              <a:rPr lang="en-US" baseline="0"/>
              <a:t>Nếu muốn thêm câu hỏi thì GV nhân đôi các slide lên nhé</a:t>
            </a:r>
            <a:endParaRPr lang="en-US"/>
          </a:p>
        </p:txBody>
      </p:sp>
      <p:sp>
        <p:nvSpPr>
          <p:cNvPr id="4" name="Slide Number Placeholder 3"/>
          <p:cNvSpPr>
            <a:spLocks noGrp="1"/>
          </p:cNvSpPr>
          <p:nvPr>
            <p:ph type="sldNum" sz="quarter" idx="10"/>
          </p:nvPr>
        </p:nvSpPr>
        <p:spPr/>
        <p:txBody>
          <a:bodyPr/>
          <a:lstStyle/>
          <a:p>
            <a:fld id="{3D44AB91-A8C2-45A2-A8DC-9C24C78B8DEA}" type="slidenum">
              <a:rPr lang="en-US" smtClean="0"/>
              <a:pPr/>
              <a:t>9</a:t>
            </a:fld>
            <a:endParaRPr lang="en-US"/>
          </a:p>
        </p:txBody>
      </p:sp>
    </p:spTree>
    <p:extLst>
      <p:ext uri="{BB962C8B-B14F-4D97-AF65-F5344CB8AC3E}">
        <p14:creationId xmlns:p14="http://schemas.microsoft.com/office/powerpoint/2010/main" xmlns="" val="2822001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66A5DD-D8A8-8820-DF76-15978C3568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D9EC999-F918-1343-4D9D-0FC0FF0782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545C4D1-6613-A194-0053-C0C9D59F3E51}"/>
              </a:ext>
            </a:extLst>
          </p:cNvPr>
          <p:cNvSpPr>
            <a:spLocks noGrp="1"/>
          </p:cNvSpPr>
          <p:nvPr>
            <p:ph type="dt" sz="half" idx="10"/>
          </p:nvPr>
        </p:nvSpPr>
        <p:spPr/>
        <p:txBody>
          <a:bodyPr/>
          <a:lstStyle/>
          <a:p>
            <a:fld id="{3E3A358E-D463-40B3-A87A-1E1E88DF72D8}" type="datetimeFigureOut">
              <a:rPr lang="en-US" smtClean="0"/>
              <a:pPr/>
              <a:t>9/29/2022</a:t>
            </a:fld>
            <a:endParaRPr lang="en-US"/>
          </a:p>
        </p:txBody>
      </p:sp>
      <p:sp>
        <p:nvSpPr>
          <p:cNvPr id="5" name="Footer Placeholder 4">
            <a:extLst>
              <a:ext uri="{FF2B5EF4-FFF2-40B4-BE49-F238E27FC236}">
                <a16:creationId xmlns:a16="http://schemas.microsoft.com/office/drawing/2014/main" xmlns="" id="{0EE4FF46-DD2D-5574-7F01-81F0AC1B49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346E87E-0686-A549-887E-DB974698CC2D}"/>
              </a:ext>
            </a:extLst>
          </p:cNvPr>
          <p:cNvSpPr>
            <a:spLocks noGrp="1"/>
          </p:cNvSpPr>
          <p:nvPr>
            <p:ph type="sldNum" sz="quarter" idx="12"/>
          </p:nvPr>
        </p:nvSpPr>
        <p:spPr/>
        <p:txBody>
          <a:bodyPr/>
          <a:lstStyle/>
          <a:p>
            <a:fld id="{DEE62879-E269-4906-8AAB-7057695ACB11}" type="slidenum">
              <a:rPr lang="en-US" smtClean="0"/>
              <a:pPr/>
              <a:t>‹#›</a:t>
            </a:fld>
            <a:endParaRPr lang="en-US"/>
          </a:p>
        </p:txBody>
      </p:sp>
    </p:spTree>
    <p:extLst>
      <p:ext uri="{BB962C8B-B14F-4D97-AF65-F5344CB8AC3E}">
        <p14:creationId xmlns:p14="http://schemas.microsoft.com/office/powerpoint/2010/main" xmlns="" val="2400592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53C9DF-2FEC-09E5-05BF-926337A407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7937FD-33EA-3DEE-9CEA-3B234A3359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B71EC5-A0F1-F2A6-9506-D0C24BB5F61C}"/>
              </a:ext>
            </a:extLst>
          </p:cNvPr>
          <p:cNvSpPr>
            <a:spLocks noGrp="1"/>
          </p:cNvSpPr>
          <p:nvPr>
            <p:ph type="dt" sz="half" idx="10"/>
          </p:nvPr>
        </p:nvSpPr>
        <p:spPr/>
        <p:txBody>
          <a:bodyPr/>
          <a:lstStyle/>
          <a:p>
            <a:fld id="{3E3A358E-D463-40B3-A87A-1E1E88DF72D8}" type="datetimeFigureOut">
              <a:rPr lang="en-US" smtClean="0"/>
              <a:pPr/>
              <a:t>9/29/2022</a:t>
            </a:fld>
            <a:endParaRPr lang="en-US"/>
          </a:p>
        </p:txBody>
      </p:sp>
      <p:sp>
        <p:nvSpPr>
          <p:cNvPr id="5" name="Footer Placeholder 4">
            <a:extLst>
              <a:ext uri="{FF2B5EF4-FFF2-40B4-BE49-F238E27FC236}">
                <a16:creationId xmlns:a16="http://schemas.microsoft.com/office/drawing/2014/main" xmlns="" id="{9F2370F4-E21E-D62A-E7AE-987589F98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31F68E-1AEF-43DB-142B-AFE1A475936D}"/>
              </a:ext>
            </a:extLst>
          </p:cNvPr>
          <p:cNvSpPr>
            <a:spLocks noGrp="1"/>
          </p:cNvSpPr>
          <p:nvPr>
            <p:ph type="sldNum" sz="quarter" idx="12"/>
          </p:nvPr>
        </p:nvSpPr>
        <p:spPr/>
        <p:txBody>
          <a:bodyPr/>
          <a:lstStyle/>
          <a:p>
            <a:fld id="{DEE62879-E269-4906-8AAB-7057695ACB11}" type="slidenum">
              <a:rPr lang="en-US" smtClean="0"/>
              <a:pPr/>
              <a:t>‹#›</a:t>
            </a:fld>
            <a:endParaRPr lang="en-US"/>
          </a:p>
        </p:txBody>
      </p:sp>
    </p:spTree>
    <p:extLst>
      <p:ext uri="{BB962C8B-B14F-4D97-AF65-F5344CB8AC3E}">
        <p14:creationId xmlns:p14="http://schemas.microsoft.com/office/powerpoint/2010/main" xmlns="" val="1992880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FD7DD28-F3EF-F9B7-B3FA-A54FEFF994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EC432C8-D17F-735D-FB5C-75C4439443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3E6D565-5EE2-FFD2-06D9-8AD0E7790863}"/>
              </a:ext>
            </a:extLst>
          </p:cNvPr>
          <p:cNvSpPr>
            <a:spLocks noGrp="1"/>
          </p:cNvSpPr>
          <p:nvPr>
            <p:ph type="dt" sz="half" idx="10"/>
          </p:nvPr>
        </p:nvSpPr>
        <p:spPr/>
        <p:txBody>
          <a:bodyPr/>
          <a:lstStyle/>
          <a:p>
            <a:fld id="{3E3A358E-D463-40B3-A87A-1E1E88DF72D8}" type="datetimeFigureOut">
              <a:rPr lang="en-US" smtClean="0"/>
              <a:pPr/>
              <a:t>9/29/2022</a:t>
            </a:fld>
            <a:endParaRPr lang="en-US"/>
          </a:p>
        </p:txBody>
      </p:sp>
      <p:sp>
        <p:nvSpPr>
          <p:cNvPr id="5" name="Footer Placeholder 4">
            <a:extLst>
              <a:ext uri="{FF2B5EF4-FFF2-40B4-BE49-F238E27FC236}">
                <a16:creationId xmlns:a16="http://schemas.microsoft.com/office/drawing/2014/main" xmlns="" id="{4CB7D96A-EEF9-F7F2-7E63-229A7B77C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510CE19-6935-C2EB-7C9D-E2BFC5028946}"/>
              </a:ext>
            </a:extLst>
          </p:cNvPr>
          <p:cNvSpPr>
            <a:spLocks noGrp="1"/>
          </p:cNvSpPr>
          <p:nvPr>
            <p:ph type="sldNum" sz="quarter" idx="12"/>
          </p:nvPr>
        </p:nvSpPr>
        <p:spPr/>
        <p:txBody>
          <a:bodyPr/>
          <a:lstStyle/>
          <a:p>
            <a:fld id="{DEE62879-E269-4906-8AAB-7057695ACB11}" type="slidenum">
              <a:rPr lang="en-US" smtClean="0"/>
              <a:pPr/>
              <a:t>‹#›</a:t>
            </a:fld>
            <a:endParaRPr lang="en-US"/>
          </a:p>
        </p:txBody>
      </p:sp>
    </p:spTree>
    <p:extLst>
      <p:ext uri="{BB962C8B-B14F-4D97-AF65-F5344CB8AC3E}">
        <p14:creationId xmlns:p14="http://schemas.microsoft.com/office/powerpoint/2010/main" xmlns="" val="1744090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xmlns="" val="3448801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E8C136-BA76-043F-884F-34034B0CC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93AF55D-583E-515B-94BC-0B69231CDE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BED7D0-81D8-95D3-876E-050BC4B97E2D}"/>
              </a:ext>
            </a:extLst>
          </p:cNvPr>
          <p:cNvSpPr>
            <a:spLocks noGrp="1"/>
          </p:cNvSpPr>
          <p:nvPr>
            <p:ph type="dt" sz="half" idx="10"/>
          </p:nvPr>
        </p:nvSpPr>
        <p:spPr/>
        <p:txBody>
          <a:bodyPr/>
          <a:lstStyle/>
          <a:p>
            <a:fld id="{3E3A358E-D463-40B3-A87A-1E1E88DF72D8}" type="datetimeFigureOut">
              <a:rPr lang="en-US" smtClean="0"/>
              <a:pPr/>
              <a:t>9/29/2022</a:t>
            </a:fld>
            <a:endParaRPr lang="en-US"/>
          </a:p>
        </p:txBody>
      </p:sp>
      <p:sp>
        <p:nvSpPr>
          <p:cNvPr id="5" name="Footer Placeholder 4">
            <a:extLst>
              <a:ext uri="{FF2B5EF4-FFF2-40B4-BE49-F238E27FC236}">
                <a16:creationId xmlns:a16="http://schemas.microsoft.com/office/drawing/2014/main" xmlns="" id="{EC25B9EC-8CEE-A788-0BEB-0D46DD513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DB5324-6F20-BA64-4CEA-5173D6958669}"/>
              </a:ext>
            </a:extLst>
          </p:cNvPr>
          <p:cNvSpPr>
            <a:spLocks noGrp="1"/>
          </p:cNvSpPr>
          <p:nvPr>
            <p:ph type="sldNum" sz="quarter" idx="12"/>
          </p:nvPr>
        </p:nvSpPr>
        <p:spPr/>
        <p:txBody>
          <a:bodyPr/>
          <a:lstStyle/>
          <a:p>
            <a:fld id="{DEE62879-E269-4906-8AAB-7057695ACB11}" type="slidenum">
              <a:rPr lang="en-US" smtClean="0"/>
              <a:pPr/>
              <a:t>‹#›</a:t>
            </a:fld>
            <a:endParaRPr lang="en-US"/>
          </a:p>
        </p:txBody>
      </p:sp>
    </p:spTree>
    <p:extLst>
      <p:ext uri="{BB962C8B-B14F-4D97-AF65-F5344CB8AC3E}">
        <p14:creationId xmlns:p14="http://schemas.microsoft.com/office/powerpoint/2010/main" xmlns="" val="4285790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BE9268-278F-FF1F-DEB3-6A3CD24AE9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A1F6540-1A50-C691-68A1-47CD0B82BC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2E410CC-F14C-337D-9894-5560CE19553A}"/>
              </a:ext>
            </a:extLst>
          </p:cNvPr>
          <p:cNvSpPr>
            <a:spLocks noGrp="1"/>
          </p:cNvSpPr>
          <p:nvPr>
            <p:ph type="dt" sz="half" idx="10"/>
          </p:nvPr>
        </p:nvSpPr>
        <p:spPr/>
        <p:txBody>
          <a:bodyPr/>
          <a:lstStyle/>
          <a:p>
            <a:fld id="{3E3A358E-D463-40B3-A87A-1E1E88DF72D8}" type="datetimeFigureOut">
              <a:rPr lang="en-US" smtClean="0"/>
              <a:pPr/>
              <a:t>9/29/2022</a:t>
            </a:fld>
            <a:endParaRPr lang="en-US"/>
          </a:p>
        </p:txBody>
      </p:sp>
      <p:sp>
        <p:nvSpPr>
          <p:cNvPr id="5" name="Footer Placeholder 4">
            <a:extLst>
              <a:ext uri="{FF2B5EF4-FFF2-40B4-BE49-F238E27FC236}">
                <a16:creationId xmlns:a16="http://schemas.microsoft.com/office/drawing/2014/main" xmlns="" id="{23A5E617-C169-7F98-EB9C-764FACCB0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97612D-6657-88E7-54FA-F9AB1A4A43D6}"/>
              </a:ext>
            </a:extLst>
          </p:cNvPr>
          <p:cNvSpPr>
            <a:spLocks noGrp="1"/>
          </p:cNvSpPr>
          <p:nvPr>
            <p:ph type="sldNum" sz="quarter" idx="12"/>
          </p:nvPr>
        </p:nvSpPr>
        <p:spPr/>
        <p:txBody>
          <a:bodyPr/>
          <a:lstStyle/>
          <a:p>
            <a:fld id="{DEE62879-E269-4906-8AAB-7057695ACB11}" type="slidenum">
              <a:rPr lang="en-US" smtClean="0"/>
              <a:pPr/>
              <a:t>‹#›</a:t>
            </a:fld>
            <a:endParaRPr lang="en-US"/>
          </a:p>
        </p:txBody>
      </p:sp>
    </p:spTree>
    <p:extLst>
      <p:ext uri="{BB962C8B-B14F-4D97-AF65-F5344CB8AC3E}">
        <p14:creationId xmlns:p14="http://schemas.microsoft.com/office/powerpoint/2010/main" xmlns="" val="2013053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F0E50C-FAE6-E3FD-3645-9B3165FAFE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4DC2C4-03B0-482E-2895-EBDC87752C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2AD1472-D327-8CD6-6EB5-B61C9184F5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672F0FF-76F5-A7A6-A772-6DD597E9CCA8}"/>
              </a:ext>
            </a:extLst>
          </p:cNvPr>
          <p:cNvSpPr>
            <a:spLocks noGrp="1"/>
          </p:cNvSpPr>
          <p:nvPr>
            <p:ph type="dt" sz="half" idx="10"/>
          </p:nvPr>
        </p:nvSpPr>
        <p:spPr/>
        <p:txBody>
          <a:bodyPr/>
          <a:lstStyle/>
          <a:p>
            <a:fld id="{3E3A358E-D463-40B3-A87A-1E1E88DF72D8}" type="datetimeFigureOut">
              <a:rPr lang="en-US" smtClean="0"/>
              <a:pPr/>
              <a:t>9/29/2022</a:t>
            </a:fld>
            <a:endParaRPr lang="en-US"/>
          </a:p>
        </p:txBody>
      </p:sp>
      <p:sp>
        <p:nvSpPr>
          <p:cNvPr id="6" name="Footer Placeholder 5">
            <a:extLst>
              <a:ext uri="{FF2B5EF4-FFF2-40B4-BE49-F238E27FC236}">
                <a16:creationId xmlns:a16="http://schemas.microsoft.com/office/drawing/2014/main" xmlns="" id="{B2560B37-6328-ED07-1CA3-7A0D1E1131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6E924BC-ABA2-6553-8371-40DB49E5EDD4}"/>
              </a:ext>
            </a:extLst>
          </p:cNvPr>
          <p:cNvSpPr>
            <a:spLocks noGrp="1"/>
          </p:cNvSpPr>
          <p:nvPr>
            <p:ph type="sldNum" sz="quarter" idx="12"/>
          </p:nvPr>
        </p:nvSpPr>
        <p:spPr/>
        <p:txBody>
          <a:bodyPr/>
          <a:lstStyle/>
          <a:p>
            <a:fld id="{DEE62879-E269-4906-8AAB-7057695ACB11}" type="slidenum">
              <a:rPr lang="en-US" smtClean="0"/>
              <a:pPr/>
              <a:t>‹#›</a:t>
            </a:fld>
            <a:endParaRPr lang="en-US"/>
          </a:p>
        </p:txBody>
      </p:sp>
    </p:spTree>
    <p:extLst>
      <p:ext uri="{BB962C8B-B14F-4D97-AF65-F5344CB8AC3E}">
        <p14:creationId xmlns:p14="http://schemas.microsoft.com/office/powerpoint/2010/main" xmlns="" val="2652452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92F07D-414D-E7A7-E3F3-9087E98677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7C1D401-F81C-65C2-821F-843A044B0A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C28D340-6A6C-5D1E-668C-E3A10BB8CC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23BE716-30E0-9CD2-F46C-17D80BBA41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9A0BF24-1833-89D1-6D87-D3F2418081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71AA66B-7B98-0A11-5C57-7D7EA45D7462}"/>
              </a:ext>
            </a:extLst>
          </p:cNvPr>
          <p:cNvSpPr>
            <a:spLocks noGrp="1"/>
          </p:cNvSpPr>
          <p:nvPr>
            <p:ph type="dt" sz="half" idx="10"/>
          </p:nvPr>
        </p:nvSpPr>
        <p:spPr/>
        <p:txBody>
          <a:bodyPr/>
          <a:lstStyle/>
          <a:p>
            <a:fld id="{3E3A358E-D463-40B3-A87A-1E1E88DF72D8}" type="datetimeFigureOut">
              <a:rPr lang="en-US" smtClean="0"/>
              <a:pPr/>
              <a:t>9/29/2022</a:t>
            </a:fld>
            <a:endParaRPr lang="en-US"/>
          </a:p>
        </p:txBody>
      </p:sp>
      <p:sp>
        <p:nvSpPr>
          <p:cNvPr id="8" name="Footer Placeholder 7">
            <a:extLst>
              <a:ext uri="{FF2B5EF4-FFF2-40B4-BE49-F238E27FC236}">
                <a16:creationId xmlns:a16="http://schemas.microsoft.com/office/drawing/2014/main" xmlns="" id="{E3B6081E-567B-E6F7-7D45-8475F61565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EB587DE-4278-76B5-2A53-E71D1574D25F}"/>
              </a:ext>
            </a:extLst>
          </p:cNvPr>
          <p:cNvSpPr>
            <a:spLocks noGrp="1"/>
          </p:cNvSpPr>
          <p:nvPr>
            <p:ph type="sldNum" sz="quarter" idx="12"/>
          </p:nvPr>
        </p:nvSpPr>
        <p:spPr/>
        <p:txBody>
          <a:bodyPr/>
          <a:lstStyle/>
          <a:p>
            <a:fld id="{DEE62879-E269-4906-8AAB-7057695ACB11}" type="slidenum">
              <a:rPr lang="en-US" smtClean="0"/>
              <a:pPr/>
              <a:t>‹#›</a:t>
            </a:fld>
            <a:endParaRPr lang="en-US"/>
          </a:p>
        </p:txBody>
      </p:sp>
    </p:spTree>
    <p:extLst>
      <p:ext uri="{BB962C8B-B14F-4D97-AF65-F5344CB8AC3E}">
        <p14:creationId xmlns:p14="http://schemas.microsoft.com/office/powerpoint/2010/main" xmlns="" val="906833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78776B-A9F5-2022-1687-074BC2E808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5E2157A-7226-9C6F-3764-4DDBB9E1BA49}"/>
              </a:ext>
            </a:extLst>
          </p:cNvPr>
          <p:cNvSpPr>
            <a:spLocks noGrp="1"/>
          </p:cNvSpPr>
          <p:nvPr>
            <p:ph type="dt" sz="half" idx="10"/>
          </p:nvPr>
        </p:nvSpPr>
        <p:spPr/>
        <p:txBody>
          <a:bodyPr/>
          <a:lstStyle/>
          <a:p>
            <a:fld id="{3E3A358E-D463-40B3-A87A-1E1E88DF72D8}" type="datetimeFigureOut">
              <a:rPr lang="en-US" smtClean="0"/>
              <a:pPr/>
              <a:t>9/29/2022</a:t>
            </a:fld>
            <a:endParaRPr lang="en-US"/>
          </a:p>
        </p:txBody>
      </p:sp>
      <p:sp>
        <p:nvSpPr>
          <p:cNvPr id="4" name="Footer Placeholder 3">
            <a:extLst>
              <a:ext uri="{FF2B5EF4-FFF2-40B4-BE49-F238E27FC236}">
                <a16:creationId xmlns:a16="http://schemas.microsoft.com/office/drawing/2014/main" xmlns="" id="{2CDEAF63-4105-6792-2830-F358F450A7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5340E97-432B-D0FF-E09F-06CDD240B244}"/>
              </a:ext>
            </a:extLst>
          </p:cNvPr>
          <p:cNvSpPr>
            <a:spLocks noGrp="1"/>
          </p:cNvSpPr>
          <p:nvPr>
            <p:ph type="sldNum" sz="quarter" idx="12"/>
          </p:nvPr>
        </p:nvSpPr>
        <p:spPr/>
        <p:txBody>
          <a:bodyPr/>
          <a:lstStyle/>
          <a:p>
            <a:fld id="{DEE62879-E269-4906-8AAB-7057695ACB11}" type="slidenum">
              <a:rPr lang="en-US" smtClean="0"/>
              <a:pPr/>
              <a:t>‹#›</a:t>
            </a:fld>
            <a:endParaRPr lang="en-US"/>
          </a:p>
        </p:txBody>
      </p:sp>
    </p:spTree>
    <p:extLst>
      <p:ext uri="{BB962C8B-B14F-4D97-AF65-F5344CB8AC3E}">
        <p14:creationId xmlns:p14="http://schemas.microsoft.com/office/powerpoint/2010/main" xmlns="" val="2427865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9EC3C86-48AD-D9D7-0704-63E1B4A8F807}"/>
              </a:ext>
            </a:extLst>
          </p:cNvPr>
          <p:cNvSpPr>
            <a:spLocks noGrp="1"/>
          </p:cNvSpPr>
          <p:nvPr>
            <p:ph type="dt" sz="half" idx="10"/>
          </p:nvPr>
        </p:nvSpPr>
        <p:spPr/>
        <p:txBody>
          <a:bodyPr/>
          <a:lstStyle/>
          <a:p>
            <a:fld id="{3E3A358E-D463-40B3-A87A-1E1E88DF72D8}" type="datetimeFigureOut">
              <a:rPr lang="en-US" smtClean="0"/>
              <a:pPr/>
              <a:t>9/29/2022</a:t>
            </a:fld>
            <a:endParaRPr lang="en-US"/>
          </a:p>
        </p:txBody>
      </p:sp>
      <p:sp>
        <p:nvSpPr>
          <p:cNvPr id="3" name="Footer Placeholder 2">
            <a:extLst>
              <a:ext uri="{FF2B5EF4-FFF2-40B4-BE49-F238E27FC236}">
                <a16:creationId xmlns:a16="http://schemas.microsoft.com/office/drawing/2014/main" xmlns="" id="{8B8DD43B-CD41-88C9-3D83-8F9CAF2D98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F80B3C8-16A0-C150-5BC3-0DBA38F986C1}"/>
              </a:ext>
            </a:extLst>
          </p:cNvPr>
          <p:cNvSpPr>
            <a:spLocks noGrp="1"/>
          </p:cNvSpPr>
          <p:nvPr>
            <p:ph type="sldNum" sz="quarter" idx="12"/>
          </p:nvPr>
        </p:nvSpPr>
        <p:spPr/>
        <p:txBody>
          <a:bodyPr/>
          <a:lstStyle/>
          <a:p>
            <a:fld id="{DEE62879-E269-4906-8AAB-7057695ACB11}" type="slidenum">
              <a:rPr lang="en-US" smtClean="0"/>
              <a:pPr/>
              <a:t>‹#›</a:t>
            </a:fld>
            <a:endParaRPr lang="en-US"/>
          </a:p>
        </p:txBody>
      </p:sp>
    </p:spTree>
    <p:extLst>
      <p:ext uri="{BB962C8B-B14F-4D97-AF65-F5344CB8AC3E}">
        <p14:creationId xmlns:p14="http://schemas.microsoft.com/office/powerpoint/2010/main" xmlns="" val="2723276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ADD23-4C23-9FF3-3A8C-44ABE6DEAF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9AF97B0-989B-9667-7F1A-CF44AF497B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9B77AC4-0966-2609-B28F-59F8788550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795CAB1-D8A8-1B02-343D-3652B0749AA4}"/>
              </a:ext>
            </a:extLst>
          </p:cNvPr>
          <p:cNvSpPr>
            <a:spLocks noGrp="1"/>
          </p:cNvSpPr>
          <p:nvPr>
            <p:ph type="dt" sz="half" idx="10"/>
          </p:nvPr>
        </p:nvSpPr>
        <p:spPr/>
        <p:txBody>
          <a:bodyPr/>
          <a:lstStyle/>
          <a:p>
            <a:fld id="{3E3A358E-D463-40B3-A87A-1E1E88DF72D8}" type="datetimeFigureOut">
              <a:rPr lang="en-US" smtClean="0"/>
              <a:pPr/>
              <a:t>9/29/2022</a:t>
            </a:fld>
            <a:endParaRPr lang="en-US"/>
          </a:p>
        </p:txBody>
      </p:sp>
      <p:sp>
        <p:nvSpPr>
          <p:cNvPr id="6" name="Footer Placeholder 5">
            <a:extLst>
              <a:ext uri="{FF2B5EF4-FFF2-40B4-BE49-F238E27FC236}">
                <a16:creationId xmlns:a16="http://schemas.microsoft.com/office/drawing/2014/main" xmlns="" id="{C88D7738-0C18-D4A2-FDBF-FF7F9F4F45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8C7C293-F03C-AA85-4458-20B912B0158C}"/>
              </a:ext>
            </a:extLst>
          </p:cNvPr>
          <p:cNvSpPr>
            <a:spLocks noGrp="1"/>
          </p:cNvSpPr>
          <p:nvPr>
            <p:ph type="sldNum" sz="quarter" idx="12"/>
          </p:nvPr>
        </p:nvSpPr>
        <p:spPr/>
        <p:txBody>
          <a:bodyPr/>
          <a:lstStyle/>
          <a:p>
            <a:fld id="{DEE62879-E269-4906-8AAB-7057695ACB11}" type="slidenum">
              <a:rPr lang="en-US" smtClean="0"/>
              <a:pPr/>
              <a:t>‹#›</a:t>
            </a:fld>
            <a:endParaRPr lang="en-US"/>
          </a:p>
        </p:txBody>
      </p:sp>
    </p:spTree>
    <p:extLst>
      <p:ext uri="{BB962C8B-B14F-4D97-AF65-F5344CB8AC3E}">
        <p14:creationId xmlns:p14="http://schemas.microsoft.com/office/powerpoint/2010/main" xmlns="" val="1787096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BD68DC-CF3E-AA69-D705-9D15BB0120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CED4731-3034-98B1-593B-324768EA55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66FD8E5-3A77-2919-415E-48BD2B9D5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07C4F95-7437-6217-F3A9-54E4AC5451E7}"/>
              </a:ext>
            </a:extLst>
          </p:cNvPr>
          <p:cNvSpPr>
            <a:spLocks noGrp="1"/>
          </p:cNvSpPr>
          <p:nvPr>
            <p:ph type="dt" sz="half" idx="10"/>
          </p:nvPr>
        </p:nvSpPr>
        <p:spPr/>
        <p:txBody>
          <a:bodyPr/>
          <a:lstStyle/>
          <a:p>
            <a:fld id="{3E3A358E-D463-40B3-A87A-1E1E88DF72D8}" type="datetimeFigureOut">
              <a:rPr lang="en-US" smtClean="0"/>
              <a:pPr/>
              <a:t>9/29/2022</a:t>
            </a:fld>
            <a:endParaRPr lang="en-US"/>
          </a:p>
        </p:txBody>
      </p:sp>
      <p:sp>
        <p:nvSpPr>
          <p:cNvPr id="6" name="Footer Placeholder 5">
            <a:extLst>
              <a:ext uri="{FF2B5EF4-FFF2-40B4-BE49-F238E27FC236}">
                <a16:creationId xmlns:a16="http://schemas.microsoft.com/office/drawing/2014/main" xmlns="" id="{D1B68435-2DA4-BA5B-FE7D-239D072815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D7C81F4-24C8-6E1E-2018-7B4505496626}"/>
              </a:ext>
            </a:extLst>
          </p:cNvPr>
          <p:cNvSpPr>
            <a:spLocks noGrp="1"/>
          </p:cNvSpPr>
          <p:nvPr>
            <p:ph type="sldNum" sz="quarter" idx="12"/>
          </p:nvPr>
        </p:nvSpPr>
        <p:spPr/>
        <p:txBody>
          <a:bodyPr/>
          <a:lstStyle/>
          <a:p>
            <a:fld id="{DEE62879-E269-4906-8AAB-7057695ACB11}" type="slidenum">
              <a:rPr lang="en-US" smtClean="0"/>
              <a:pPr/>
              <a:t>‹#›</a:t>
            </a:fld>
            <a:endParaRPr lang="en-US"/>
          </a:p>
        </p:txBody>
      </p:sp>
    </p:spTree>
    <p:extLst>
      <p:ext uri="{BB962C8B-B14F-4D97-AF65-F5344CB8AC3E}">
        <p14:creationId xmlns:p14="http://schemas.microsoft.com/office/powerpoint/2010/main" xmlns="" val="4188621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3E58DF5-8946-3217-4FBB-E216EFCE52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FA6F6E5-2424-F6CD-DD04-7E871F4744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1BA8E3-D15E-61C4-7EE7-1BB2F9EFD4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3A358E-D463-40B3-A87A-1E1E88DF72D8}" type="datetimeFigureOut">
              <a:rPr lang="en-US" smtClean="0"/>
              <a:pPr/>
              <a:t>9/29/2022</a:t>
            </a:fld>
            <a:endParaRPr lang="en-US"/>
          </a:p>
        </p:txBody>
      </p:sp>
      <p:sp>
        <p:nvSpPr>
          <p:cNvPr id="5" name="Footer Placeholder 4">
            <a:extLst>
              <a:ext uri="{FF2B5EF4-FFF2-40B4-BE49-F238E27FC236}">
                <a16:creationId xmlns:a16="http://schemas.microsoft.com/office/drawing/2014/main" xmlns="" id="{FF7C067A-7BF8-34CC-680B-D19101DA9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71C8043-DCDB-1EE7-D4CB-456193FF0B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62879-E269-4906-8AAB-7057695ACB11}" type="slidenum">
              <a:rPr lang="en-US" smtClean="0"/>
              <a:pPr/>
              <a:t>‹#›</a:t>
            </a:fld>
            <a:endParaRPr lang="en-US"/>
          </a:p>
        </p:txBody>
      </p:sp>
    </p:spTree>
    <p:extLst>
      <p:ext uri="{BB962C8B-B14F-4D97-AF65-F5344CB8AC3E}">
        <p14:creationId xmlns:p14="http://schemas.microsoft.com/office/powerpoint/2010/main" xmlns="" val="3635658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media" Target="../media/media2.mp3"/><Relationship Id="rId3" Type="http://schemas.openxmlformats.org/officeDocument/2006/relationships/notesSlide" Target="../notesSlides/notesSlide1.xml"/><Relationship Id="rId7" Type="http://schemas.microsoft.com/office/2007/relationships/hdphoto" Target="../media/hdphoto1.wdp"/><Relationship Id="rId12"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ideo" Target="NULL" TargetMode="External"/><Relationship Id="rId11" Type="http://schemas.microsoft.com/office/2007/relationships/hdphoto" Target="../media/hdphoto3.wdp"/><Relationship Id="rId5" Type="http://schemas.openxmlformats.org/officeDocument/2006/relationships/image" Target="../media/image7.png"/><Relationship Id="rId15" Type="http://schemas.openxmlformats.org/officeDocument/2006/relationships/image" Target="../media/image12.gif"/><Relationship Id="rId10" Type="http://schemas.openxmlformats.org/officeDocument/2006/relationships/image" Target="../media/image9.png"/><Relationship Id="rId4" Type="http://schemas.openxmlformats.org/officeDocument/2006/relationships/image" Target="../media/image6.jpeg"/><Relationship Id="rId9" Type="http://schemas.microsoft.com/office/2007/relationships/hdphoto" Target="../media/hdphoto2.wdp"/><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13" Type="http://schemas.openxmlformats.org/officeDocument/2006/relationships/image" Target="../media/image17.png"/><Relationship Id="rId3" Type="http://schemas.openxmlformats.org/officeDocument/2006/relationships/image" Target="../media/image13.png"/><Relationship Id="rId12"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12.gif"/><Relationship Id="rId10" Type="http://schemas.microsoft.com/office/2007/relationships/hdphoto" Target="../media/hdphoto4.wdp"/><Relationship Id="rId4" Type="http://schemas.openxmlformats.org/officeDocument/2006/relationships/image" Target="../media/image14.png"/><Relationship Id="rId14" Type="http://schemas.openxmlformats.org/officeDocument/2006/relationships/slide" Target="slide6.xml"/></Relationships>
</file>

<file path=ppt/slides/_rels/slide8.xml.rels><?xml version="1.0" encoding="UTF-8" standalone="yes"?>
<Relationships xmlns="http://schemas.openxmlformats.org/package/2006/relationships"><Relationship Id="rId13" Type="http://schemas.openxmlformats.org/officeDocument/2006/relationships/slide" Target="slide6.xml"/><Relationship Id="rId3"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microsoft.com/office/2007/relationships/hdphoto" Target="../media/hdphoto5.wdp"/><Relationship Id="rId5" Type="http://schemas.openxmlformats.org/officeDocument/2006/relationships/image" Target="../media/image15.png"/><Relationship Id="rId1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0.png"/><Relationship Id="rId9" Type="http://schemas.microsoft.com/office/2007/relationships/hdphoto" Target="../media/hdphoto4.wdp"/><Relationship Id="rId14" Type="http://schemas.openxmlformats.org/officeDocument/2006/relationships/image" Target="../media/image12.gif"/></Relationships>
</file>

<file path=ppt/slides/_rels/slide9.xml.rels><?xml version="1.0" encoding="UTF-8" standalone="yes"?>
<Relationships xmlns="http://schemas.openxmlformats.org/package/2006/relationships"><Relationship Id="rId13" Type="http://schemas.openxmlformats.org/officeDocument/2006/relationships/slide" Target="slide6.xml"/><Relationship Id="rId3"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11" Type="http://schemas.microsoft.com/office/2007/relationships/hdphoto" Target="../media/hdphoto5.wdp"/><Relationship Id="rId5" Type="http://schemas.openxmlformats.org/officeDocument/2006/relationships/image" Target="../media/image15.png"/><Relationship Id="rId1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0.png"/><Relationship Id="rId9" Type="http://schemas.microsoft.com/office/2007/relationships/hdphoto" Target="../media/hdphoto4.wdp"/><Relationship Id="rId1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B1D09A5-5DC8-E353-AEF8-ADCF67F8775E}"/>
              </a:ext>
            </a:extLst>
          </p:cNvPr>
          <p:cNvSpPr/>
          <p:nvPr/>
        </p:nvSpPr>
        <p:spPr>
          <a:xfrm>
            <a:off x="4144616" y="1676400"/>
            <a:ext cx="3425040" cy="523220"/>
          </a:xfrm>
          <a:prstGeom prst="rect">
            <a:avLst/>
          </a:prstGeom>
        </p:spPr>
        <p:txBody>
          <a:bodyPr wrap="none">
            <a:spAutoFit/>
          </a:bodyPr>
          <a:lstStyle/>
          <a:p>
            <a:pPr algn="ctr" defTabSz="685800">
              <a:defRPr/>
            </a:pPr>
            <a:r>
              <a:rPr lang="en-US" sz="2800" b="1" dirty="0" err="1">
                <a:solidFill>
                  <a:srgbClr val="002060"/>
                </a:solidFill>
                <a:latin typeface="Times New Roman" panose="02020603050405020304" pitchFamily="18" charset="0"/>
                <a:cs typeface="Times New Roman" panose="02020603050405020304" pitchFamily="18" charset="0"/>
              </a:rPr>
              <a:t>Tuần</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4</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Góc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tạo</a:t>
            </a:r>
            <a:endParaRPr lang="vi-VN"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4098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5ECB14F-BD8D-FD59-6556-5ACE6F6620AE}"/>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8939" t="17344" r="9166" b="12853"/>
          <a:stretch/>
        </p:blipFill>
        <p:spPr>
          <a:xfrm>
            <a:off x="1103745" y="842818"/>
            <a:ext cx="9984510" cy="2512291"/>
          </a:xfrm>
          <a:prstGeom prst="rect">
            <a:avLst/>
          </a:prstGeom>
        </p:spPr>
      </p:pic>
    </p:spTree>
    <p:extLst>
      <p:ext uri="{BB962C8B-B14F-4D97-AF65-F5344CB8AC3E}">
        <p14:creationId xmlns:p14="http://schemas.microsoft.com/office/powerpoint/2010/main" xmlns="" val="255260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EF5A9B5-C313-FC99-9A15-51203C4CEDD9}"/>
              </a:ext>
            </a:extLst>
          </p:cNvPr>
          <p:cNvSpPr txBox="1"/>
          <p:nvPr/>
        </p:nvSpPr>
        <p:spPr>
          <a:xfrm>
            <a:off x="1935388" y="1065013"/>
            <a:ext cx="10607040" cy="923330"/>
          </a:xfrm>
          <a:prstGeom prst="rect">
            <a:avLst/>
          </a:prstGeom>
          <a:noFill/>
        </p:spPr>
        <p:txBody>
          <a:bodyPr wrap="square">
            <a:spAutoFit/>
          </a:bodyPr>
          <a:lstStyle/>
          <a:p>
            <a:r>
              <a:rPr lang="vi-VN" b="0" i="0" dirty="0">
                <a:solidFill>
                  <a:srgbClr val="000000"/>
                </a:solidFill>
                <a:effectLst/>
                <a:latin typeface="Times New Roman" panose="02020603050405020304" pitchFamily="18" charset="0"/>
                <a:cs typeface="Times New Roman" panose="02020603050405020304" pitchFamily="18" charset="0"/>
              </a:rPr>
              <a:t/>
            </a:r>
            <a:br>
              <a:rPr lang="vi-VN" b="0" i="0" dirty="0">
                <a:solidFill>
                  <a:srgbClr val="000000"/>
                </a:solidFill>
                <a:effectLst/>
                <a:latin typeface="Times New Roman" panose="02020603050405020304" pitchFamily="18" charset="0"/>
                <a:cs typeface="Times New Roman" panose="02020603050405020304" pitchFamily="18" charset="0"/>
              </a:rPr>
            </a:br>
            <a:r>
              <a:rPr lang="vi-VN" b="0" i="0" dirty="0">
                <a:solidFill>
                  <a:srgbClr val="000000"/>
                </a:solidFill>
                <a:effectLst/>
                <a:latin typeface="Times New Roman" panose="02020603050405020304" pitchFamily="18" charset="0"/>
                <a:cs typeface="Times New Roman" panose="02020603050405020304" pitchFamily="18" charset="0"/>
              </a:rPr>
              <a:t/>
            </a:r>
            <a:br>
              <a:rPr lang="vi-VN" b="0" i="0" dirty="0">
                <a:solidFill>
                  <a:srgbClr val="000000"/>
                </a:solidFill>
                <a:effectLst/>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xmlns="" id="{23B4857C-7FC0-8B5E-CA53-11B174B8B67A}"/>
              </a:ext>
            </a:extLst>
          </p:cNvPr>
          <p:cNvSpPr/>
          <p:nvPr/>
        </p:nvSpPr>
        <p:spPr>
          <a:xfrm>
            <a:off x="609600" y="1965959"/>
            <a:ext cx="8808720" cy="4564149"/>
          </a:xfrm>
          <a:prstGeom prst="cloudCallout">
            <a:avLst>
              <a:gd name="adj1" fmla="val -31773"/>
              <a:gd name="adj2" fmla="val -8591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xmlns="" id="{00A4079F-F14D-7F88-55BB-B78A083278FF}"/>
              </a:ext>
            </a:extLst>
          </p:cNvPr>
          <p:cNvSpPr txBox="1"/>
          <p:nvPr/>
        </p:nvSpPr>
        <p:spPr>
          <a:xfrm>
            <a:off x="2018146" y="2724539"/>
            <a:ext cx="6271490" cy="3046988"/>
          </a:xfrm>
          <a:prstGeom prst="rect">
            <a:avLst/>
          </a:prstGeom>
          <a:noFill/>
        </p:spPr>
        <p:txBody>
          <a:bodyPr wrap="square">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T</a:t>
            </a:r>
            <a:r>
              <a:rPr lang="vi-VN" sz="2400" b="0" i="0" dirty="0">
                <a:solidFill>
                  <a:srgbClr val="000000"/>
                </a:solidFill>
                <a:effectLst/>
                <a:latin typeface="Times New Roman" panose="02020603050405020304" pitchFamily="18" charset="0"/>
                <a:cs typeface="Times New Roman" panose="02020603050405020304" pitchFamily="18" charset="0"/>
              </a:rPr>
              <a:t>hứ Bảy, 19 -2</a:t>
            </a:r>
          </a:p>
          <a:p>
            <a:pPr algn="just"/>
            <a:r>
              <a:rPr lang="vi-VN" sz="2400" b="0" i="0" dirty="0">
                <a:solidFill>
                  <a:srgbClr val="000000"/>
                </a:solidFill>
                <a:effectLst/>
                <a:latin typeface="Times New Roman" panose="02020603050405020304" pitchFamily="18" charset="0"/>
                <a:cs typeface="Times New Roman" panose="02020603050405020304" pitchFamily="18" charset="0"/>
              </a:rPr>
              <a:t>Hôm nay là sinh nhật của mẹ. Mình đã làm một tấm thiệp để tặng cho mẹ. Khi cả nhà cùng quây quần thổi nến và cắt bánh sinh nhật, mình đã đưa tấm thiệp cho mẹ và nói: “Mẹ ơi! Con chúc mừng sinh nhật mẹ ạ!”. Mẹ rất ngạc nhiên, mẹ cười rất tười và nói cảm ơn mình. Thấy mẹ vui mình cũng vui.</a:t>
            </a:r>
          </a:p>
        </p:txBody>
      </p:sp>
    </p:spTree>
    <p:extLst>
      <p:ext uri="{BB962C8B-B14F-4D97-AF65-F5344CB8AC3E}">
        <p14:creationId xmlns:p14="http://schemas.microsoft.com/office/powerpoint/2010/main" xmlns="" val="1054433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5C1212B-6CC7-384E-8E9D-E24EABE9BF42}"/>
              </a:ext>
            </a:extLst>
          </p:cNvPr>
          <p:cNvSpPr txBox="1"/>
          <p:nvPr/>
        </p:nvSpPr>
        <p:spPr>
          <a:xfrm>
            <a:off x="2115125" y="2489675"/>
            <a:ext cx="7906329" cy="4401205"/>
          </a:xfrm>
          <a:prstGeom prst="rect">
            <a:avLst/>
          </a:prstGeom>
          <a:noFill/>
        </p:spPr>
        <p:txBody>
          <a:bodyPr wrap="square">
            <a:spAutoFit/>
          </a:bodyPr>
          <a:lstStyle/>
          <a:p>
            <a:pPr algn="just"/>
            <a:r>
              <a:rPr lang="vi-VN" sz="2800" b="0" i="0" dirty="0">
                <a:solidFill>
                  <a:srgbClr val="000000"/>
                </a:solidFill>
                <a:effectLst/>
                <a:latin typeface="+mj-lt"/>
              </a:rPr>
              <a:t>Chủ Nhật, 20 – 2</a:t>
            </a:r>
          </a:p>
          <a:p>
            <a:pPr algn="just"/>
            <a:r>
              <a:rPr lang="vi-VN" sz="2800" b="0" i="0" dirty="0">
                <a:solidFill>
                  <a:srgbClr val="000000"/>
                </a:solidFill>
                <a:effectLst/>
                <a:latin typeface="+mj-lt"/>
              </a:rPr>
              <a:t>Hôm nay cả nhà mình đi dã ngoại. Mẹ bảo: “Con giúp mẹ chuẩn bị quần áo và mũ cho hai chị em nhé!”. Mình đồng ý. Sau đó mình còn chuẩn bị đồ chống nắng cho cả nhà nên đã được mẹ khen. Mình rất vui! Chuyến đi dã ngoại cũng rất thú vị! </a:t>
            </a:r>
          </a:p>
          <a:p>
            <a:r>
              <a:rPr lang="vi-VN" sz="2800" b="0" i="0" dirty="0">
                <a:solidFill>
                  <a:srgbClr val="000000"/>
                </a:solidFill>
                <a:effectLst/>
                <a:latin typeface="+mj-lt"/>
              </a:rPr>
              <a:t/>
            </a:r>
            <a:br>
              <a:rPr lang="vi-VN" sz="2800" b="0" i="0" dirty="0">
                <a:solidFill>
                  <a:srgbClr val="000000"/>
                </a:solidFill>
                <a:effectLst/>
                <a:latin typeface="+mj-lt"/>
              </a:rPr>
            </a:br>
            <a:r>
              <a:rPr lang="vi-VN" sz="2800" b="0" i="0" dirty="0">
                <a:solidFill>
                  <a:srgbClr val="000000"/>
                </a:solidFill>
                <a:effectLst/>
                <a:latin typeface="+mj-lt"/>
              </a:rPr>
              <a:t/>
            </a:r>
            <a:br>
              <a:rPr lang="vi-VN" sz="2800" b="0" i="0" dirty="0">
                <a:solidFill>
                  <a:srgbClr val="000000"/>
                </a:solidFill>
                <a:effectLst/>
                <a:latin typeface="+mj-lt"/>
              </a:rPr>
            </a:br>
            <a:endParaRPr lang="en-US" sz="2800" b="0" i="0" dirty="0">
              <a:solidFill>
                <a:srgbClr val="000000"/>
              </a:solidFill>
              <a:effectLst/>
              <a:latin typeface="+mj-lt"/>
            </a:endParaRPr>
          </a:p>
          <a:p>
            <a:endParaRPr lang="en-US" sz="2800" dirty="0">
              <a:latin typeface="+mj-lt"/>
            </a:endParaRPr>
          </a:p>
        </p:txBody>
      </p:sp>
      <p:sp>
        <p:nvSpPr>
          <p:cNvPr id="6" name="Thought Bubble: Cloud 5">
            <a:extLst>
              <a:ext uri="{FF2B5EF4-FFF2-40B4-BE49-F238E27FC236}">
                <a16:creationId xmlns:a16="http://schemas.microsoft.com/office/drawing/2014/main" xmlns="" id="{5E994F07-A763-C997-F9EB-B08C9130DC99}"/>
              </a:ext>
            </a:extLst>
          </p:cNvPr>
          <p:cNvSpPr/>
          <p:nvPr/>
        </p:nvSpPr>
        <p:spPr>
          <a:xfrm>
            <a:off x="655780" y="1919778"/>
            <a:ext cx="10206183" cy="4564149"/>
          </a:xfrm>
          <a:prstGeom prst="cloudCallout">
            <a:avLst>
              <a:gd name="adj1" fmla="val -31773"/>
              <a:gd name="adj2" fmla="val -8591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632608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4903BD2-7C25-48CB-6EDE-AA54425E2296}"/>
              </a:ext>
            </a:extLst>
          </p:cNvPr>
          <p:cNvPicPr>
            <a:picLocks noChangeAspect="1"/>
          </p:cNvPicPr>
          <p:nvPr/>
        </p:nvPicPr>
        <p:blipFill rotWithShape="1">
          <a:blip r:embed="rId2">
            <a:extLst>
              <a:ext uri="{28A0092B-C50C-407E-A947-70E740481C1C}">
                <a14:useLocalDpi xmlns:a14="http://schemas.microsoft.com/office/drawing/2010/main" xmlns="" val="0"/>
              </a:ext>
            </a:extLst>
          </a:blip>
          <a:srcRect t="4134" r="5867" b="3067"/>
          <a:stretch/>
        </p:blipFill>
        <p:spPr>
          <a:xfrm>
            <a:off x="933450" y="283464"/>
            <a:ext cx="9719310" cy="6364224"/>
          </a:xfrm>
          <a:prstGeom prst="rect">
            <a:avLst/>
          </a:prstGeom>
        </p:spPr>
      </p:pic>
    </p:spTree>
    <p:extLst>
      <p:ext uri="{BB962C8B-B14F-4D97-AF65-F5344CB8AC3E}">
        <p14:creationId xmlns:p14="http://schemas.microsoft.com/office/powerpoint/2010/main" xmlns="" val="3319145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xmlns="" val="0"/>
              </a:ext>
            </a:extLst>
          </a:blip>
          <a:srcRect b="19577"/>
          <a:stretch/>
        </p:blipFill>
        <p:spPr>
          <a:xfrm flipH="1">
            <a:off x="15082" y="4291233"/>
            <a:ext cx="2818875" cy="244839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l="2948" t="6431" b="19710"/>
          <a:stretch/>
        </p:blipFill>
        <p:spPr>
          <a:xfrm>
            <a:off x="2018052" y="174171"/>
            <a:ext cx="8142513" cy="4833266"/>
          </a:xfrm>
          <a:prstGeom prst="rect">
            <a:avLst/>
          </a:prstGeom>
        </p:spPr>
      </p:pic>
      <p:sp>
        <p:nvSpPr>
          <p:cNvPr id="5" name="Title 4"/>
          <p:cNvSpPr>
            <a:spLocks noGrp="1"/>
          </p:cNvSpPr>
          <p:nvPr>
            <p:ph type="title"/>
          </p:nvPr>
        </p:nvSpPr>
        <p:spPr>
          <a:xfrm>
            <a:off x="677318" y="2818048"/>
            <a:ext cx="10489585" cy="1325563"/>
          </a:xfrm>
        </p:spPr>
        <p:txBody>
          <a:bodyPr>
            <a:noAutofit/>
          </a:bodyPr>
          <a:lstStyle/>
          <a:p>
            <a:pPr algn="ctr"/>
            <a:r>
              <a:rPr lang="en-US" sz="9600" b="1">
                <a:solidFill>
                  <a:srgbClr val="0070C0"/>
                </a:solidFill>
                <a:latin typeface="DomCasual" pitchFamily="18" charset="0"/>
                <a:ea typeface="DomCasual" pitchFamily="18" charset="0"/>
                <a:cs typeface="DomCasual" pitchFamily="18" charset="0"/>
              </a:rPr>
              <a:t>Củng cố</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xmlns="" val="0"/>
              </a:ext>
            </a:extLst>
          </a:blip>
          <a:srcRect l="15723" t="9736" b="17249"/>
          <a:stretch/>
        </p:blipFill>
        <p:spPr>
          <a:xfrm>
            <a:off x="9606439" y="4438775"/>
            <a:ext cx="2570480" cy="2405179"/>
          </a:xfrm>
          <a:prstGeom prst="rect">
            <a:avLst/>
          </a:prstGeom>
        </p:spPr>
      </p:pic>
    </p:spTree>
    <p:extLst>
      <p:ext uri="{BB962C8B-B14F-4D97-AF65-F5344CB8AC3E}">
        <p14:creationId xmlns:p14="http://schemas.microsoft.com/office/powerpoint/2010/main" xmlns="" val="4281080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xmlns="" val="0"/>
              </a:ext>
            </a:extLst>
          </a:blip>
          <a:srcRect b="19577"/>
          <a:stretch/>
        </p:blipFill>
        <p:spPr>
          <a:xfrm flipH="1">
            <a:off x="15082" y="4291233"/>
            <a:ext cx="2818875" cy="244839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l="2948" t="6431" b="19710"/>
          <a:stretch/>
        </p:blipFill>
        <p:spPr>
          <a:xfrm>
            <a:off x="2018052" y="174171"/>
            <a:ext cx="8142513" cy="4833266"/>
          </a:xfrm>
          <a:prstGeom prst="rect">
            <a:avLst/>
          </a:prstGeom>
        </p:spPr>
      </p:pic>
      <p:sp>
        <p:nvSpPr>
          <p:cNvPr id="5" name="Title 4"/>
          <p:cNvSpPr>
            <a:spLocks noGrp="1"/>
          </p:cNvSpPr>
          <p:nvPr>
            <p:ph type="title"/>
          </p:nvPr>
        </p:nvSpPr>
        <p:spPr>
          <a:xfrm>
            <a:off x="677318" y="2818048"/>
            <a:ext cx="10489585" cy="1325563"/>
          </a:xfrm>
        </p:spPr>
        <p:txBody>
          <a:bodyPr>
            <a:noAutofit/>
          </a:bodyPr>
          <a:lstStyle/>
          <a:p>
            <a:pPr algn="ctr"/>
            <a:r>
              <a:rPr lang="en-US" sz="9600" b="1">
                <a:solidFill>
                  <a:srgbClr val="0070C0"/>
                </a:solidFill>
                <a:latin typeface="DomCasual" pitchFamily="18" charset="0"/>
                <a:ea typeface="DomCasual" pitchFamily="18" charset="0"/>
                <a:cs typeface="DomCasual" pitchFamily="18" charset="0"/>
              </a:rPr>
              <a:t>Dặn dò</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xmlns="" val="0"/>
              </a:ext>
            </a:extLst>
          </a:blip>
          <a:srcRect l="15723" t="9736" b="17249"/>
          <a:stretch/>
        </p:blipFill>
        <p:spPr>
          <a:xfrm>
            <a:off x="9606439" y="4438775"/>
            <a:ext cx="2570480" cy="2405179"/>
          </a:xfrm>
          <a:prstGeom prst="rect">
            <a:avLst/>
          </a:prstGeom>
        </p:spPr>
      </p:pic>
    </p:spTree>
    <p:extLst>
      <p:ext uri="{BB962C8B-B14F-4D97-AF65-F5344CB8AC3E}">
        <p14:creationId xmlns:p14="http://schemas.microsoft.com/office/powerpoint/2010/main" xmlns="" val="1581856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D3E038C-724D-4E8F-AB85-053A6E62BFA1}"/>
              </a:ext>
            </a:extLst>
          </p:cNvPr>
          <p:cNvPicPr>
            <a:picLocks noChangeAspect="1"/>
          </p:cNvPicPr>
          <p:nvPr/>
        </p:nvPicPr>
        <p:blipFill>
          <a:blip r:embed="rId2"/>
          <a:stretch>
            <a:fillRect/>
          </a:stretch>
        </p:blipFill>
        <p:spPr>
          <a:xfrm>
            <a:off x="0" y="439069"/>
            <a:ext cx="12192000" cy="6418931"/>
          </a:xfrm>
          <a:prstGeom prst="rect">
            <a:avLst/>
          </a:prstGeom>
        </p:spPr>
      </p:pic>
      <p:pic>
        <p:nvPicPr>
          <p:cNvPr id="4" name="Picture 3">
            <a:extLst>
              <a:ext uri="{FF2B5EF4-FFF2-40B4-BE49-F238E27FC236}">
                <a16:creationId xmlns:a16="http://schemas.microsoft.com/office/drawing/2014/main" xmlns="" id="{D4945C6A-FE9B-41DE-89C9-10046C5F06E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50763" y="0"/>
            <a:ext cx="6858000" cy="6858000"/>
          </a:xfrm>
          <a:prstGeom prst="rect">
            <a:avLst/>
          </a:prstGeom>
        </p:spPr>
      </p:pic>
      <p:sp>
        <p:nvSpPr>
          <p:cNvPr id="5" name="TextBox 4">
            <a:extLst>
              <a:ext uri="{FF2B5EF4-FFF2-40B4-BE49-F238E27FC236}">
                <a16:creationId xmlns:a16="http://schemas.microsoft.com/office/drawing/2014/main" xmlns="" id="{BBA4836A-DF27-4581-8298-3F6E0E72B9E5}"/>
              </a:ext>
            </a:extLst>
          </p:cNvPr>
          <p:cNvSpPr txBox="1"/>
          <p:nvPr/>
        </p:nvSpPr>
        <p:spPr>
          <a:xfrm>
            <a:off x="2954593" y="3079787"/>
            <a:ext cx="6282813" cy="1015663"/>
          </a:xfrm>
          <a:prstGeom prst="rect">
            <a:avLst/>
          </a:prstGeom>
          <a:noFill/>
        </p:spPr>
        <p:txBody>
          <a:bodyPr wrap="square" rtlCol="0">
            <a:sp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KHỞI ĐỘNG</a:t>
            </a:r>
          </a:p>
        </p:txBody>
      </p:sp>
    </p:spTree>
    <p:extLst>
      <p:ext uri="{BB962C8B-B14F-4D97-AF65-F5344CB8AC3E}">
        <p14:creationId xmlns:p14="http://schemas.microsoft.com/office/powerpoint/2010/main" xmlns="" val="237954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42" presetClass="entr" presetSubtype="0" fill="hold"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a:hlinkClick r:id="" action="ppaction://media"/>
            <a:extLst>
              <a:ext uri="{FF2B5EF4-FFF2-40B4-BE49-F238E27FC236}">
                <a16:creationId xmlns:a16="http://schemas.microsoft.com/office/drawing/2014/main" xmlns="" id="{F75A405D-DAE9-8950-343B-AF7A33F33496}"/>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xmlns="" val="172341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90FA073-3A60-37A5-77D9-7D48B5D09E33}"/>
              </a:ext>
            </a:extLst>
          </p:cNvPr>
          <p:cNvPicPr>
            <a:picLocks noChangeAspect="1"/>
          </p:cNvPicPr>
          <p:nvPr/>
        </p:nvPicPr>
        <p:blipFill rotWithShape="1">
          <a:blip r:embed="rId2">
            <a:extLst>
              <a:ext uri="{28A0092B-C50C-407E-A947-70E740481C1C}">
                <a14:useLocalDpi xmlns:a14="http://schemas.microsoft.com/office/drawing/2010/main" xmlns="" val="0"/>
              </a:ext>
            </a:extLst>
          </a:blip>
          <a:srcRect b="16116"/>
          <a:stretch/>
        </p:blipFill>
        <p:spPr>
          <a:xfrm>
            <a:off x="319596" y="0"/>
            <a:ext cx="11327907" cy="6759924"/>
          </a:xfrm>
          <a:prstGeom prst="rect">
            <a:avLst/>
          </a:prstGeom>
        </p:spPr>
      </p:pic>
    </p:spTree>
    <p:extLst>
      <p:ext uri="{BB962C8B-B14F-4D97-AF65-F5344CB8AC3E}">
        <p14:creationId xmlns:p14="http://schemas.microsoft.com/office/powerpoint/2010/main" xmlns="" val="2343400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B700F83-29D9-D690-DBF5-329642FCD404}"/>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8499" t="9838" r="2527" b="16504"/>
          <a:stretch/>
        </p:blipFill>
        <p:spPr>
          <a:xfrm>
            <a:off x="829929" y="204186"/>
            <a:ext cx="10315852" cy="5051395"/>
          </a:xfrm>
          <a:prstGeom prst="rect">
            <a:avLst/>
          </a:prstGeom>
        </p:spPr>
      </p:pic>
      <p:pic>
        <p:nvPicPr>
          <p:cNvPr id="5" name="Picture 4">
            <a:extLst>
              <a:ext uri="{FF2B5EF4-FFF2-40B4-BE49-F238E27FC236}">
                <a16:creationId xmlns:a16="http://schemas.microsoft.com/office/drawing/2014/main" xmlns="" id="{05F323DC-1AE1-7118-1982-D56BC11E49E3}"/>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 t="83236" r="-2503"/>
          <a:stretch/>
        </p:blipFill>
        <p:spPr>
          <a:xfrm>
            <a:off x="221673" y="5255580"/>
            <a:ext cx="9762836" cy="1602419"/>
          </a:xfrm>
          <a:prstGeom prst="rect">
            <a:avLst/>
          </a:prstGeom>
        </p:spPr>
      </p:pic>
    </p:spTree>
    <p:extLst>
      <p:ext uri="{BB962C8B-B14F-4D97-AF65-F5344CB8AC3E}">
        <p14:creationId xmlns:p14="http://schemas.microsoft.com/office/powerpoint/2010/main" xmlns="" val="67328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xmlns="" val="0"/>
              </a:ext>
            </a:extLst>
          </a:blip>
          <a:srcRect b="11187"/>
          <a:stretch/>
        </p:blipFill>
        <p:spPr>
          <a:xfrm>
            <a:off x="18082" y="-2074726"/>
            <a:ext cx="12161838" cy="8932726"/>
          </a:xfrm>
          <a:prstGeom prst="rect">
            <a:avLst/>
          </a:prstGeom>
        </p:spPr>
      </p:pic>
      <p:pic>
        <p:nvPicPr>
          <p:cNvPr id="3080" name="Picture 8" descr="A Creative Cute Cartoon Cat Talking And Speech Bubble Stock Vector -  Illustration of balloon, kawaii: 153135553"/>
          <p:cNvPicPr>
            <a:picLocks noChangeAspect="1" noChangeArrowheads="1"/>
          </p:cNvPicPr>
          <p:nvPr/>
        </p:nvPicPr>
        <p:blipFill>
          <a:blip r:embed="rId5" cstate="print">
            <a:extLst>
              <a:ext uri="{BEBA8EAE-BF5A-486C-A8C5-ECC9F3942E4B}">
                <a14:imgProps xmlns:a14="http://schemas.microsoft.com/office/drawing/2010/main" xmlns="">
                  <a14:imgLayer r:embed="rId7">
                    <a14:imgEffect>
                      <a14:backgroundRemoval t="0" b="98750" l="1875" r="99500"/>
                    </a14:imgEffect>
                  </a14:imgLayer>
                </a14:imgProps>
              </a:ext>
              <a:ext uri="{28A0092B-C50C-407E-A947-70E740481C1C}">
                <a14:useLocalDpi xmlns:a14="http://schemas.microsoft.com/office/drawing/2010/main" xmlns="" val="0"/>
              </a:ext>
            </a:extLst>
          </a:blip>
          <a:srcRect/>
          <a:stretch>
            <a:fillRect/>
          </a:stretch>
        </p:blipFill>
        <p:spPr bwMode="auto">
          <a:xfrm>
            <a:off x="165297" y="3920160"/>
            <a:ext cx="2937840" cy="2937840"/>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Cartoon squirrel animal standing and talking Vector Image"/>
          <p:cNvPicPr>
            <a:picLocks noChangeAspect="1" noChangeArrowheads="1"/>
          </p:cNvPicPr>
          <p:nvPr/>
        </p:nvPicPr>
        <p:blipFill rotWithShape="1">
          <a:blip r:embed="rId8" cstate="print">
            <a:extLst>
              <a:ext uri="{BEBA8EAE-BF5A-486C-A8C5-ECC9F3942E4B}">
                <a14:imgProps xmlns:a14="http://schemas.microsoft.com/office/drawing/2010/main" xmlns="">
                  <a14:imgLayer r:embed="rId9">
                    <a14:imgEffect>
                      <a14:backgroundRemoval t="1389" b="90093" l="0" r="97700"/>
                    </a14:imgEffect>
                  </a14:imgLayer>
                </a14:imgProps>
              </a:ext>
              <a:ext uri="{28A0092B-C50C-407E-A947-70E740481C1C}">
                <a14:useLocalDpi xmlns:a14="http://schemas.microsoft.com/office/drawing/2010/main" xmlns="" val="0"/>
              </a:ext>
            </a:extLst>
          </a:blip>
          <a:srcRect b="9068"/>
          <a:stretch/>
        </p:blipFill>
        <p:spPr bwMode="auto">
          <a:xfrm>
            <a:off x="5120962" y="3505200"/>
            <a:ext cx="3424869" cy="3363434"/>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Free Talking Owl Cartoon Image｜Charatoon"/>
          <p:cNvPicPr>
            <a:picLocks noChangeAspect="1" noChangeArrowheads="1"/>
          </p:cNvPicPr>
          <p:nvPr/>
        </p:nvPicPr>
        <p:blipFill rotWithShape="1">
          <a:blip r:embed="rId10" cstate="print">
            <a:extLst>
              <a:ext uri="{BEBA8EAE-BF5A-486C-A8C5-ECC9F3942E4B}">
                <a14:imgProps xmlns:a14="http://schemas.microsoft.com/office/drawing/2010/main" xmlns="">
                  <a14:imgLayer r:embed="rId11">
                    <a14:imgEffect>
                      <a14:backgroundRemoval t="625" b="93958" l="1250" r="100000">
                        <a14:foregroundMark x1="60208" y1="43958" x2="71146" y2="43958"/>
                        <a14:foregroundMark x1="74167" y1="40104" x2="63125" y2="40104"/>
                        <a14:foregroundMark x1="54688" y1="41875" x2="76667" y2="45208"/>
                        <a14:foregroundMark x1="75417" y1="40521" x2="58854" y2="40938"/>
                        <a14:foregroundMark x1="58438" y1="40521" x2="75417" y2="42708"/>
                        <a14:foregroundMark x1="73333" y1="36771" x2="71979" y2="46875"/>
                        <a14:foregroundMark x1="13958" y1="24896" x2="24583" y2="29063"/>
                        <a14:foregroundMark x1="34688" y1="17292" x2="34688" y2="32083"/>
                        <a14:foregroundMark x1="30104" y1="13854" x2="30104" y2="31250"/>
                        <a14:foregroundMark x1="24583" y1="18125" x2="27083" y2="35938"/>
                        <a14:foregroundMark x1="15625" y1="31667" x2="22917" y2="41875"/>
                        <a14:foregroundMark x1="42396" y1="30833" x2="37708" y2="39688"/>
                        <a14:foregroundMark x1="43646" y1="21875" x2="46146" y2="38438"/>
                        <a14:foregroundMark x1="38958" y1="17292" x2="45313" y2="39271"/>
                        <a14:foregroundMark x1="14792" y1="37604" x2="41042" y2="46458"/>
                        <a14:foregroundMark x1="25833" y1="16771" x2="6354" y2="30833"/>
                      </a14:backgroundRemoval>
                    </a14:imgEffect>
                  </a14:imgLayer>
                </a14:imgProps>
              </a:ext>
              <a:ext uri="{28A0092B-C50C-407E-A947-70E740481C1C}">
                <a14:useLocalDpi xmlns:a14="http://schemas.microsoft.com/office/drawing/2010/main" xmlns="" val="0"/>
              </a:ext>
            </a:extLst>
          </a:blip>
          <a:srcRect b="7643"/>
          <a:stretch/>
        </p:blipFill>
        <p:spPr bwMode="auto">
          <a:xfrm>
            <a:off x="8519319" y="2662471"/>
            <a:ext cx="3657600" cy="337802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888550" y="4327189"/>
            <a:ext cx="1936497" cy="830997"/>
          </a:xfrm>
          <a:prstGeom prst="rect">
            <a:avLst/>
          </a:prstGeom>
          <a:noFill/>
        </p:spPr>
        <p:txBody>
          <a:bodyPr wrap="square" rtlCol="0">
            <a:spAutoFit/>
          </a:bodyPr>
          <a:lstStyle/>
          <a:p>
            <a:pPr algn="ctr"/>
            <a:r>
              <a:rPr lang="en-US" sz="2400">
                <a:solidFill>
                  <a:srgbClr val="0070C0"/>
                </a:solidFill>
                <a:latin typeface="Arial-Rounded" pitchFamily="34" charset="0"/>
                <a:ea typeface="Arial-Rounded" pitchFamily="34" charset="0"/>
                <a:cs typeface="Arial-Rounded" pitchFamily="34" charset="0"/>
              </a:rPr>
              <a:t>Tớ là người nói đúng!</a:t>
            </a:r>
          </a:p>
        </p:txBody>
      </p:sp>
      <p:sp>
        <p:nvSpPr>
          <p:cNvPr id="4" name="Cloud Callout 3"/>
          <p:cNvSpPr/>
          <p:nvPr/>
        </p:nvSpPr>
        <p:spPr>
          <a:xfrm>
            <a:off x="5338938" y="0"/>
            <a:ext cx="5710062" cy="1981200"/>
          </a:xfrm>
          <a:prstGeom prst="cloudCallout">
            <a:avLst>
              <a:gd name="adj1" fmla="val -61090"/>
              <a:gd name="adj2" fmla="val 3641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Rounded" pitchFamily="34" charset="0"/>
                <a:ea typeface="Arial-Rounded" pitchFamily="34" charset="0"/>
                <a:cs typeface="Arial-Rounded" pitchFamily="34" charset="0"/>
              </a:rPr>
              <a:t>Cuộc tranh tài </a:t>
            </a:r>
          </a:p>
          <a:p>
            <a:pPr algn="ctr"/>
            <a:r>
              <a:rPr lang="en-US" sz="4000">
                <a:solidFill>
                  <a:schemeClr val="tx1"/>
                </a:solidFill>
                <a:latin typeface="Arial-Rounded" pitchFamily="34" charset="0"/>
                <a:ea typeface="Arial-Rounded" pitchFamily="34" charset="0"/>
                <a:cs typeface="Arial-Rounded" pitchFamily="34" charset="0"/>
              </a:rPr>
              <a:t>bắt đầu!</a:t>
            </a:r>
          </a:p>
        </p:txBody>
      </p:sp>
      <p:sp>
        <p:nvSpPr>
          <p:cNvPr id="13" name="Oval Callout 12"/>
          <p:cNvSpPr/>
          <p:nvPr/>
        </p:nvSpPr>
        <p:spPr>
          <a:xfrm>
            <a:off x="8519319" y="2901177"/>
            <a:ext cx="2056526" cy="1697666"/>
          </a:xfrm>
          <a:prstGeom prst="wedgeEllipseCallout">
            <a:avLst>
              <a:gd name="adj1" fmla="val 53526"/>
              <a:gd name="adj2" fmla="val 4099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70C0"/>
                </a:solidFill>
                <a:latin typeface="Arial-Rounded" pitchFamily="34" charset="0"/>
                <a:ea typeface="Arial-Rounded" pitchFamily="34" charset="0"/>
                <a:cs typeface="Arial-Rounded" pitchFamily="34" charset="0"/>
              </a:rPr>
              <a:t>Tớ là người </a:t>
            </a:r>
          </a:p>
          <a:p>
            <a:pPr algn="ctr"/>
            <a:r>
              <a:rPr lang="en-US" sz="2400">
                <a:solidFill>
                  <a:srgbClr val="0070C0"/>
                </a:solidFill>
                <a:latin typeface="Arial-Rounded" pitchFamily="34" charset="0"/>
                <a:ea typeface="Arial-Rounded" pitchFamily="34" charset="0"/>
                <a:cs typeface="Arial-Rounded" pitchFamily="34" charset="0"/>
              </a:rPr>
              <a:t>nói đúng!</a:t>
            </a:r>
          </a:p>
        </p:txBody>
      </p:sp>
      <p:pic>
        <p:nvPicPr>
          <p:cNvPr id="3081" name="Picture 9"/>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1117538" y="472281"/>
            <a:ext cx="4041775" cy="3017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Oval Callout 1"/>
          <p:cNvSpPr/>
          <p:nvPr/>
        </p:nvSpPr>
        <p:spPr>
          <a:xfrm>
            <a:off x="5570853" y="2767721"/>
            <a:ext cx="2644959" cy="1322479"/>
          </a:xfrm>
          <a:prstGeom prst="wedgeEllipseCallout">
            <a:avLst>
              <a:gd name="adj1" fmla="val -12499"/>
              <a:gd name="adj2" fmla="val 6393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70C0"/>
                </a:solidFill>
                <a:latin typeface="Arial-Rounded" pitchFamily="34" charset="0"/>
                <a:ea typeface="Arial-Rounded" pitchFamily="34" charset="0"/>
                <a:cs typeface="Arial-Rounded" pitchFamily="34" charset="0"/>
              </a:rPr>
              <a:t>Tớ là người </a:t>
            </a:r>
          </a:p>
          <a:p>
            <a:pPr algn="ctr"/>
            <a:r>
              <a:rPr lang="en-US" sz="2400">
                <a:solidFill>
                  <a:srgbClr val="0070C0"/>
                </a:solidFill>
                <a:latin typeface="Arial-Rounded" pitchFamily="34" charset="0"/>
                <a:ea typeface="Arial-Rounded" pitchFamily="34" charset="0"/>
                <a:cs typeface="Arial-Rounded" pitchFamily="34" charset="0"/>
              </a:rPr>
              <a:t>nói đúng!</a:t>
            </a:r>
          </a:p>
        </p:txBody>
      </p:sp>
      <p:pic>
        <p:nvPicPr>
          <p:cNvPr id="6" name="Tieng-chim-hot-vao-buoi-sang-www_nhacchuongvui_com.mp3">
            <a:hlinkClick r:id="" action="ppaction://media"/>
          </p:cNvPr>
          <p:cNvPicPr>
            <a:picLocks noChangeAspect="1"/>
          </p:cNvPicPr>
          <p:nvPr>
            <a:videoFile r:link="rId1"/>
            <p:extLst>
              <p:ext uri="{DAA4B4D4-6D71-4841-9C94-3DE7FCFB9230}">
                <p14:media xmlns:p14="http://schemas.microsoft.com/office/powerpoint/2010/main" xmlns="" r:embed="rId13"/>
              </p:ext>
            </p:extLst>
          </p:nvPr>
        </p:nvPicPr>
        <p:blipFill>
          <a:blip r:embed="rId14" cstate="print"/>
          <a:stretch>
            <a:fillRect/>
          </a:stretch>
        </p:blipFill>
        <p:spPr>
          <a:xfrm>
            <a:off x="12511881" y="1009932"/>
            <a:ext cx="609600" cy="609600"/>
          </a:xfrm>
          <a:prstGeom prst="rect">
            <a:avLst/>
          </a:prstGeom>
        </p:spPr>
      </p:pic>
      <p:pic>
        <p:nvPicPr>
          <p:cNvPr id="3083" name="Picture 11" descr="Top Chirping Bird Stickers for Android &amp;amp; iOS | Gfycat"/>
          <p:cNvPicPr>
            <a:picLocks noChangeAspect="1" noChangeArrowheads="1" noCrop="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10871755" y="472281"/>
            <a:ext cx="1245932" cy="12459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8329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660" numSld="999">
                <p:cTn id="7" fill="hold" display="0">
                  <p:stCondLst>
                    <p:cond delay="indefinite"/>
                  </p:stCondLst>
                  <p:endCondLst>
                    <p:cond evt="onStopAudio" delay="0">
                      <p:tgtEl>
                        <p:sldTgt/>
                      </p:tgtEl>
                    </p:cond>
                  </p:end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97442" y="3903437"/>
            <a:ext cx="10014012" cy="124944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vi-VN" sz="4400" dirty="0">
                <a:solidFill>
                  <a:schemeClr val="accent6"/>
                </a:solidFill>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ghi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nhớ</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những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việc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cần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làm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thời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gian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biểu</a:t>
            </a:r>
            <a:r>
              <a:rPr lang="en-US" sz="3200" dirty="0">
                <a:latin typeface="Arial-Rounded" pitchFamily="34" charset="0"/>
                <a:ea typeface="Arial-Rounded" pitchFamily="34" charset="0"/>
                <a:cs typeface="Arial-Rounded" pitchFamily="34" charset="0"/>
              </a:rPr>
              <a:t>.</a:t>
            </a:r>
          </a:p>
        </p:txBody>
      </p:sp>
      <p:sp>
        <p:nvSpPr>
          <p:cNvPr id="6" name="Rectangle 5"/>
          <p:cNvSpPr/>
          <p:nvPr/>
        </p:nvSpPr>
        <p:spPr>
          <a:xfrm>
            <a:off x="1297442" y="5441948"/>
            <a:ext cx="10014012" cy="94377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002060"/>
                </a:solidFill>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nộp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cô</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giáo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thay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bài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tập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làm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văn</a:t>
            </a:r>
            <a:r>
              <a:rPr lang="en-US" sz="3200" dirty="0">
                <a:latin typeface="Arial-Rounded" pitchFamily="34" charset="0"/>
                <a:ea typeface="Arial-Rounded" pitchFamily="34" charset="0"/>
                <a:cs typeface="Arial-Rounded" pitchFamily="34" charset="0"/>
              </a:rPr>
              <a:t>.</a:t>
            </a:r>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871755" y="4028284"/>
            <a:ext cx="725543" cy="71158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760579" y="5560037"/>
            <a:ext cx="734142" cy="707593"/>
          </a:xfrm>
          <a:prstGeom prst="rect">
            <a:avLst/>
          </a:prstGeom>
        </p:spPr>
      </p:pic>
      <p:sp>
        <p:nvSpPr>
          <p:cNvPr id="9" name="Rectangle 8"/>
          <p:cNvSpPr/>
          <p:nvPr/>
        </p:nvSpPr>
        <p:spPr>
          <a:xfrm>
            <a:off x="1297442" y="2524682"/>
            <a:ext cx="9950566" cy="836558"/>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Để</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ghi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nhớ</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những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việc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trong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ngày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cảm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nghĩ</a:t>
            </a:r>
            <a:r>
              <a:rPr lang="en-US" sz="3200" dirty="0">
                <a:latin typeface="Arial-Rounded" pitchFamily="34" charset="0"/>
                <a:ea typeface="Arial-Rounded" pitchFamily="34" charset="0"/>
                <a:cs typeface="Arial-Rounded" pitchFamily="34" charset="0"/>
              </a:rPr>
              <a:t>.</a:t>
            </a:r>
          </a:p>
        </p:txBody>
      </p:sp>
      <p:pic>
        <p:nvPicPr>
          <p:cNvPr id="10" name="Pictur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894558" y="2584441"/>
            <a:ext cx="734142" cy="707593"/>
          </a:xfrm>
          <a:prstGeom prst="rect">
            <a:avLst/>
          </a:prstGeom>
        </p:spPr>
      </p:pic>
      <p:sp>
        <p:nvSpPr>
          <p:cNvPr id="12" name="Cloud Callout 11"/>
          <p:cNvSpPr/>
          <p:nvPr/>
        </p:nvSpPr>
        <p:spPr>
          <a:xfrm>
            <a:off x="4114800" y="154551"/>
            <a:ext cx="7315200" cy="19812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latin typeface="Arial-Rounded" pitchFamily="34" charset="0"/>
              <a:ea typeface="Arial-Rounded" pitchFamily="34" charset="0"/>
              <a:cs typeface="Arial-Rounded" pitchFamily="34" charset="0"/>
            </a:endParaRPr>
          </a:p>
        </p:txBody>
      </p:sp>
      <p:pic>
        <p:nvPicPr>
          <p:cNvPr id="14" name="Picture 9"/>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26713" y="-117482"/>
            <a:ext cx="3200400" cy="23896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4800600" y="544987"/>
            <a:ext cx="5713688" cy="1200329"/>
          </a:xfrm>
          <a:prstGeom prst="rect">
            <a:avLst/>
          </a:prstGeom>
          <a:noFill/>
        </p:spPr>
        <p:txBody>
          <a:bodyPr wrap="square" rtlCol="0">
            <a:spAutoFit/>
          </a:bodyPr>
          <a:lstStyle/>
          <a:p>
            <a:pPr algn="ctr"/>
            <a:r>
              <a:rPr lang="en-US" sz="3600" dirty="0" err="1">
                <a:latin typeface="Arial-Rounded" pitchFamily="34" charset="0"/>
                <a:ea typeface="Arial-Rounded" pitchFamily="34" charset="0"/>
                <a:cs typeface="Arial-Rounded" pitchFamily="34" charset="0"/>
              </a:rPr>
              <a:t>Bạn</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Bống</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viết</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nhật</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kí</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để</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làm</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gì</a:t>
            </a:r>
            <a:r>
              <a:rPr lang="en-US" sz="3600" dirty="0">
                <a:latin typeface="Arial-Rounded" pitchFamily="34" charset="0"/>
                <a:ea typeface="Arial-Rounded" pitchFamily="34" charset="0"/>
                <a:cs typeface="Arial-Rounded" pitchFamily="34" charset="0"/>
              </a:rPr>
              <a:t>?</a:t>
            </a:r>
          </a:p>
        </p:txBody>
      </p:sp>
      <p:pic>
        <p:nvPicPr>
          <p:cNvPr id="16" name="sóc" descr="Cartoon squirrel animal standing and talking Vector Image"/>
          <p:cNvPicPr>
            <a:picLocks noChangeAspect="1" noChangeArrowheads="1"/>
          </p:cNvPicPr>
          <p:nvPr/>
        </p:nvPicPr>
        <p:blipFill rotWithShape="1">
          <a:blip r:embed="rId6" cstate="print">
            <a:extLst>
              <a:ext uri="{BEBA8EAE-BF5A-486C-A8C5-ECC9F3942E4B}">
                <a14:imgProps xmlns:a14="http://schemas.microsoft.com/office/drawing/2010/main" xmlns="">
                  <a14:imgLayer r:embed="rId10">
                    <a14:imgEffect>
                      <a14:backgroundRemoval t="1389" b="90093" l="0" r="97700"/>
                    </a14:imgEffect>
                  </a14:imgLayer>
                </a14:imgProps>
              </a:ext>
              <a:ext uri="{28A0092B-C50C-407E-A947-70E740481C1C}">
                <a14:useLocalDpi xmlns:a14="http://schemas.microsoft.com/office/drawing/2010/main" xmlns="" val="0"/>
              </a:ext>
            </a:extLst>
          </a:blip>
          <a:srcRect b="9068"/>
          <a:stretch/>
        </p:blipFill>
        <p:spPr bwMode="auto">
          <a:xfrm>
            <a:off x="-147730" y="3505032"/>
            <a:ext cx="1712434" cy="1681717"/>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cú" descr="Free Talking Owl Cartoon Image｜Charatoon"/>
          <p:cNvPicPr>
            <a:picLocks noChangeAspect="1" noChangeArrowheads="1"/>
          </p:cNvPicPr>
          <p:nvPr/>
        </p:nvPicPr>
        <p:blipFill rotWithShape="1">
          <a:blip r:embed="rId11" cstate="print">
            <a:extLst>
              <a:ext uri="{BEBA8EAE-BF5A-486C-A8C5-ECC9F3942E4B}">
                <a14:imgProps xmlns:a14="http://schemas.microsoft.com/office/drawing/2010/main" xmlns="">
                  <a14:imgLayer r:embed="rId12">
                    <a14:imgEffect>
                      <a14:backgroundRemoval t="32708" b="93854" l="38229" r="100000">
                        <a14:foregroundMark x1="60208" y1="43958" x2="71146" y2="43958"/>
                        <a14:foregroundMark x1="74167" y1="40104" x2="63125" y2="40104"/>
                        <a14:foregroundMark x1="54688" y1="41875" x2="76667" y2="45208"/>
                        <a14:foregroundMark x1="75417" y1="40521" x2="58854" y2="40938"/>
                        <a14:foregroundMark x1="58438" y1="40521" x2="75417" y2="42708"/>
                        <a14:foregroundMark x1="73333" y1="36771" x2="71979" y2="46875"/>
                        <a14:foregroundMark x1="13958" y1="24896" x2="24583" y2="29063"/>
                        <a14:foregroundMark x1="34688" y1="17292" x2="34688" y2="32083"/>
                        <a14:foregroundMark x1="30104" y1="13854" x2="30104" y2="31250"/>
                        <a14:foregroundMark x1="24583" y1="18125" x2="27083" y2="35938"/>
                        <a14:foregroundMark x1="15625" y1="31667" x2="22917" y2="41875"/>
                        <a14:foregroundMark x1="42396" y1="30833" x2="37708" y2="39688"/>
                        <a14:foregroundMark x1="43646" y1="21875" x2="46146" y2="38438"/>
                        <a14:foregroundMark x1="38958" y1="17292" x2="45313" y2="39271"/>
                        <a14:foregroundMark x1="14792" y1="37604" x2="41042" y2="46458"/>
                        <a14:foregroundMark x1="25833" y1="16771" x2="6354" y2="30833"/>
                        <a14:backgroundMark x1="50938" y1="34792" x2="43333" y2="48021"/>
                      </a14:backgroundRemoval>
                    </a14:imgEffect>
                  </a14:imgLayer>
                </a14:imgProps>
              </a:ext>
              <a:ext uri="{28A0092B-C50C-407E-A947-70E740481C1C}">
                <a14:useLocalDpi xmlns:a14="http://schemas.microsoft.com/office/drawing/2010/main" xmlns="" val="0"/>
              </a:ext>
            </a:extLst>
          </a:blip>
          <a:srcRect l="35712" t="28339" b="7643"/>
          <a:stretch/>
        </p:blipFill>
        <p:spPr bwMode="auto">
          <a:xfrm>
            <a:off x="-68708" y="5199442"/>
            <a:ext cx="1507001" cy="1500661"/>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mèo"/>
          <p:cNvPicPr>
            <a:picLocks noChangeAspect="1" noChangeArrowheads="1"/>
          </p:cNvPicPr>
          <p:nvPr/>
        </p:nvPicPr>
        <p:blipFill rotWithShape="1">
          <a:blip r:embed="rId13">
            <a:extLst>
              <a:ext uri="{28A0092B-C50C-407E-A947-70E740481C1C}">
                <a14:useLocalDpi xmlns:a14="http://schemas.microsoft.com/office/drawing/2010/main" xmlns="" val="0"/>
              </a:ext>
            </a:extLst>
          </a:blip>
          <a:srcRect t="39427" r="46759"/>
          <a:stretch/>
        </p:blipFill>
        <p:spPr bwMode="auto">
          <a:xfrm>
            <a:off x="-97449" y="2100237"/>
            <a:ext cx="1564481" cy="17799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11" descr="Top Chirping Bird Stickers for Android &amp;amp; iOS | Gfycat">
            <a:hlinkClick r:id="rId14" action="ppaction://hlinksldjump"/>
          </p:cNvPr>
          <p:cNvPicPr>
            <a:picLocks noChangeAspect="1" noChangeArrowheads="1" noCrop="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10871755" y="472281"/>
            <a:ext cx="1245932" cy="1245932"/>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4"/>
          <p:cNvSpPr/>
          <p:nvPr/>
        </p:nvSpPr>
        <p:spPr>
          <a:xfrm>
            <a:off x="1317322" y="2544562"/>
            <a:ext cx="9950566" cy="836558"/>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Để</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ghi</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nhớ</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những</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việc</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trong</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ngày</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và</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cảm</a:t>
            </a:r>
            <a:r>
              <a:rPr lang="en-US" sz="3200" dirty="0">
                <a:solidFill>
                  <a:srgbClr val="FF0000"/>
                </a:solidFill>
                <a:latin typeface="Arial-Rounded" pitchFamily="34" charset="0"/>
                <a:ea typeface="Arial-Rounded" pitchFamily="34" charset="0"/>
                <a:cs typeface="Arial-Rounded" pitchFamily="34" charset="0"/>
              </a:rPr>
              <a:t> </a:t>
            </a:r>
            <a:r>
              <a:rPr lang="en-US" sz="3200" dirty="0" err="1">
                <a:solidFill>
                  <a:srgbClr val="FF0000"/>
                </a:solidFill>
                <a:latin typeface="Arial-Rounded" pitchFamily="34" charset="0"/>
                <a:ea typeface="Arial-Rounded" pitchFamily="34" charset="0"/>
                <a:cs typeface="Arial-Rounded" pitchFamily="34" charset="0"/>
              </a:rPr>
              <a:t>nghĩ</a:t>
            </a:r>
            <a:r>
              <a:rPr lang="en-US" sz="3200" dirty="0">
                <a:solidFill>
                  <a:srgbClr val="FF000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xmlns="" val="155060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7878" y="4269180"/>
            <a:ext cx="9631327"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vi-VN" sz="4400" dirty="0">
                <a:solidFill>
                  <a:schemeClr val="accent6"/>
                </a:solidFill>
                <a:latin typeface="Arial-Rounded" pitchFamily="34" charset="0"/>
                <a:ea typeface="Arial-Rounded" pitchFamily="34" charset="0"/>
                <a:cs typeface="Arial-Rounded" pitchFamily="34" charset="0"/>
              </a:rPr>
              <a:t> </a:t>
            </a:r>
            <a:r>
              <a:rPr lang="en-US" sz="4400" dirty="0">
                <a:solidFill>
                  <a:schemeClr val="accent6"/>
                </a:solidFill>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Đi</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học</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bài</a:t>
            </a:r>
            <a:endParaRPr lang="en-US" sz="4400" dirty="0">
              <a:latin typeface="Arial-Rounded" pitchFamily="34" charset="0"/>
              <a:ea typeface="Arial-Rounded" pitchFamily="34" charset="0"/>
              <a:cs typeface="Arial-Rounded" pitchFamily="34" charset="0"/>
            </a:endParaRPr>
          </a:p>
        </p:txBody>
      </p:sp>
      <p:sp>
        <p:nvSpPr>
          <p:cNvPr id="6" name="Rectangle 5"/>
          <p:cNvSpPr/>
          <p:nvPr/>
        </p:nvSpPr>
        <p:spPr>
          <a:xfrm>
            <a:off x="1677878" y="5746270"/>
            <a:ext cx="9516864"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002060"/>
                </a:solidFill>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Đi</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chơi</a:t>
            </a:r>
            <a:r>
              <a:rPr lang="en-US" sz="4400" dirty="0">
                <a:latin typeface="Arial-Rounded" pitchFamily="34" charset="0"/>
                <a:ea typeface="Arial-Rounded" pitchFamily="34" charset="0"/>
                <a:cs typeface="Arial-Rounded" pitchFamily="34" charset="0"/>
              </a:rPr>
              <a:t> </a:t>
            </a:r>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75063" y="5908578"/>
            <a:ext cx="734142" cy="707593"/>
          </a:xfrm>
          <a:prstGeom prst="rect">
            <a:avLst/>
          </a:prstGeom>
        </p:spPr>
      </p:pic>
      <p:sp>
        <p:nvSpPr>
          <p:cNvPr id="9" name="Rectangle 8"/>
          <p:cNvSpPr/>
          <p:nvPr/>
        </p:nvSpPr>
        <p:spPr>
          <a:xfrm>
            <a:off x="1677879" y="2780358"/>
            <a:ext cx="9631327"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Chuẩn</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bị</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đồ</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bơi</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cho</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hai</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chị</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em</a:t>
            </a:r>
            <a:r>
              <a:rPr lang="en-US" sz="4400" dirty="0">
                <a:latin typeface="Arial-Rounded" pitchFamily="34" charset="0"/>
                <a:ea typeface="Arial-Rounded" pitchFamily="34" charset="0"/>
                <a:cs typeface="Arial-Rounded" pitchFamily="34" charset="0"/>
              </a:rPr>
              <a:t>.</a:t>
            </a:r>
          </a:p>
        </p:txBody>
      </p:sp>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700157" y="4432195"/>
            <a:ext cx="734142" cy="707593"/>
          </a:xfrm>
          <a:prstGeom prst="rect">
            <a:avLst/>
          </a:prstGeom>
        </p:spPr>
      </p:pic>
      <p:sp>
        <p:nvSpPr>
          <p:cNvPr id="12" name="Cloud Callout 11"/>
          <p:cNvSpPr/>
          <p:nvPr/>
        </p:nvSpPr>
        <p:spPr>
          <a:xfrm>
            <a:off x="4114800" y="154551"/>
            <a:ext cx="7315200" cy="19812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latin typeface="Arial-Rounded" pitchFamily="34" charset="0"/>
              <a:ea typeface="Arial-Rounded" pitchFamily="34" charset="0"/>
              <a:cs typeface="Arial-Rounded" pitchFamily="34" charset="0"/>
            </a:endParaRPr>
          </a:p>
        </p:txBody>
      </p:sp>
      <p:pic>
        <p:nvPicPr>
          <p:cNvPr id="14" name="Picture 9"/>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08354" y="181673"/>
            <a:ext cx="3200400" cy="23896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4800600" y="544987"/>
            <a:ext cx="5713688" cy="1200329"/>
          </a:xfrm>
          <a:prstGeom prst="rect">
            <a:avLst/>
          </a:prstGeom>
          <a:noFill/>
        </p:spPr>
        <p:txBody>
          <a:bodyPr wrap="square" rtlCol="0">
            <a:spAutoFit/>
          </a:bodyPr>
          <a:lstStyle/>
          <a:p>
            <a:pPr algn="ctr"/>
            <a:r>
              <a:rPr lang="en-US" sz="3600" dirty="0" err="1">
                <a:latin typeface="Arial-Rounded" pitchFamily="34" charset="0"/>
                <a:ea typeface="Arial-Rounded" pitchFamily="34" charset="0"/>
                <a:cs typeface="Arial-Rounded" pitchFamily="34" charset="0"/>
              </a:rPr>
              <a:t>Ngày</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thứ</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năm</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mẹ</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bảo</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Bống</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làm</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gì</a:t>
            </a:r>
            <a:r>
              <a:rPr lang="en-US" sz="3600" dirty="0">
                <a:latin typeface="Arial-Rounded" pitchFamily="34" charset="0"/>
                <a:ea typeface="Arial-Rounded" pitchFamily="34" charset="0"/>
                <a:cs typeface="Arial-Rounded" pitchFamily="34" charset="0"/>
              </a:rPr>
              <a:t>?</a:t>
            </a:r>
          </a:p>
        </p:txBody>
      </p:sp>
      <p:pic>
        <p:nvPicPr>
          <p:cNvPr id="16" name="sóc" descr="Cartoon squirrel animal standing and talking Vector Image"/>
          <p:cNvPicPr>
            <a:picLocks noChangeAspect="1" noChangeArrowheads="1"/>
          </p:cNvPicPr>
          <p:nvPr/>
        </p:nvPicPr>
        <p:blipFill rotWithShape="1">
          <a:blip r:embed="rId5" cstate="print">
            <a:extLst>
              <a:ext uri="{BEBA8EAE-BF5A-486C-A8C5-ECC9F3942E4B}">
                <a14:imgProps xmlns:a14="http://schemas.microsoft.com/office/drawing/2010/main" xmlns="">
                  <a14:imgLayer r:embed="rId9">
                    <a14:imgEffect>
                      <a14:backgroundRemoval t="1389" b="90093" l="0" r="97700"/>
                    </a14:imgEffect>
                  </a14:imgLayer>
                </a14:imgProps>
              </a:ext>
              <a:ext uri="{28A0092B-C50C-407E-A947-70E740481C1C}">
                <a14:useLocalDpi xmlns:a14="http://schemas.microsoft.com/office/drawing/2010/main" xmlns="" val="0"/>
              </a:ext>
            </a:extLst>
          </a:blip>
          <a:srcRect b="9068"/>
          <a:stretch/>
        </p:blipFill>
        <p:spPr bwMode="auto">
          <a:xfrm>
            <a:off x="444686" y="3675623"/>
            <a:ext cx="1712434" cy="1681717"/>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cú" descr="Free Talking Owl Cartoon Image｜Charatoon"/>
          <p:cNvPicPr>
            <a:picLocks noChangeAspect="1" noChangeArrowheads="1"/>
          </p:cNvPicPr>
          <p:nvPr/>
        </p:nvPicPr>
        <p:blipFill rotWithShape="1">
          <a:blip r:embed="rId10" cstate="print">
            <a:extLst>
              <a:ext uri="{BEBA8EAE-BF5A-486C-A8C5-ECC9F3942E4B}">
                <a14:imgProps xmlns:a14="http://schemas.microsoft.com/office/drawing/2010/main" xmlns="">
                  <a14:imgLayer r:embed="rId11">
                    <a14:imgEffect>
                      <a14:backgroundRemoval t="32708" b="93854" l="38229" r="100000">
                        <a14:foregroundMark x1="60208" y1="43958" x2="71146" y2="43958"/>
                        <a14:foregroundMark x1="74167" y1="40104" x2="63125" y2="40104"/>
                        <a14:foregroundMark x1="54688" y1="41875" x2="76667" y2="45208"/>
                        <a14:foregroundMark x1="75417" y1="40521" x2="58854" y2="40938"/>
                        <a14:foregroundMark x1="58438" y1="40521" x2="75417" y2="42708"/>
                        <a14:foregroundMark x1="73333" y1="36771" x2="71979" y2="46875"/>
                        <a14:foregroundMark x1="13958" y1="24896" x2="24583" y2="29063"/>
                        <a14:foregroundMark x1="34688" y1="17292" x2="34688" y2="32083"/>
                        <a14:foregroundMark x1="30104" y1="13854" x2="30104" y2="31250"/>
                        <a14:foregroundMark x1="24583" y1="18125" x2="27083" y2="35938"/>
                        <a14:foregroundMark x1="15625" y1="31667" x2="22917" y2="41875"/>
                        <a14:foregroundMark x1="42396" y1="30833" x2="37708" y2="39688"/>
                        <a14:foregroundMark x1="43646" y1="21875" x2="46146" y2="38438"/>
                        <a14:foregroundMark x1="38958" y1="17292" x2="45313" y2="39271"/>
                        <a14:foregroundMark x1="14792" y1="37604" x2="41042" y2="46458"/>
                        <a14:foregroundMark x1="25833" y1="16771" x2="6354" y2="30833"/>
                        <a14:backgroundMark x1="50938" y1="34792" x2="43333" y2="48021"/>
                      </a14:backgroundRemoval>
                    </a14:imgEffect>
                  </a14:imgLayer>
                </a14:imgProps>
              </a:ext>
              <a:ext uri="{28A0092B-C50C-407E-A947-70E740481C1C}">
                <a14:useLocalDpi xmlns:a14="http://schemas.microsoft.com/office/drawing/2010/main" xmlns="" val="0"/>
              </a:ext>
            </a:extLst>
          </a:blip>
          <a:srcRect l="35712" t="28339" b="7643"/>
          <a:stretch/>
        </p:blipFill>
        <p:spPr bwMode="auto">
          <a:xfrm>
            <a:off x="333099" y="5330284"/>
            <a:ext cx="1507001" cy="1500661"/>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mèo"/>
          <p:cNvPicPr>
            <a:picLocks noChangeAspect="1" noChangeArrowheads="1"/>
          </p:cNvPicPr>
          <p:nvPr/>
        </p:nvPicPr>
        <p:blipFill rotWithShape="1">
          <a:blip r:embed="rId12">
            <a:extLst>
              <a:ext uri="{28A0092B-C50C-407E-A947-70E740481C1C}">
                <a14:useLocalDpi xmlns:a14="http://schemas.microsoft.com/office/drawing/2010/main" xmlns="" val="0"/>
              </a:ext>
            </a:extLst>
          </a:blip>
          <a:srcRect t="39427" r="46759"/>
          <a:stretch/>
        </p:blipFill>
        <p:spPr bwMode="auto">
          <a:xfrm>
            <a:off x="275619" y="2349707"/>
            <a:ext cx="1564481" cy="17799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11" descr="Top Chirping Bird Stickers for Android &amp;amp; iOS | Gfycat">
            <a:hlinkClick r:id="rId13" action="ppaction://hlinksldjump"/>
          </p:cNvPr>
          <p:cNvPicPr>
            <a:picLocks noChangeAspect="1" noChangeArrowheads="1" noCrop="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10871755" y="472281"/>
            <a:ext cx="1245932" cy="124593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10704457" y="2836810"/>
            <a:ext cx="725543" cy="711583"/>
          </a:xfrm>
          <a:prstGeom prst="rect">
            <a:avLst/>
          </a:prstGeom>
        </p:spPr>
      </p:pic>
      <p:sp>
        <p:nvSpPr>
          <p:cNvPr id="15" name="Rectangle 14"/>
          <p:cNvSpPr/>
          <p:nvPr/>
        </p:nvSpPr>
        <p:spPr>
          <a:xfrm>
            <a:off x="1684507" y="2813490"/>
            <a:ext cx="9631327"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latin typeface="Arial-Rounded" pitchFamily="34" charset="0"/>
                <a:ea typeface="Arial-Rounded" pitchFamily="34" charset="0"/>
                <a:cs typeface="Arial-Rounded" pitchFamily="34" charset="0"/>
              </a:rPr>
              <a:t> 	</a:t>
            </a:r>
            <a:r>
              <a:rPr lang="en-US" sz="4400" dirty="0" err="1">
                <a:solidFill>
                  <a:srgbClr val="FF0000"/>
                </a:solidFill>
                <a:latin typeface="Arial-Rounded" pitchFamily="34" charset="0"/>
                <a:ea typeface="Arial-Rounded" pitchFamily="34" charset="0"/>
                <a:cs typeface="Arial-Rounded" pitchFamily="34" charset="0"/>
              </a:rPr>
              <a:t>Chuẩn</a:t>
            </a:r>
            <a:r>
              <a:rPr lang="en-US" sz="4400" dirty="0">
                <a:solidFill>
                  <a:srgbClr val="FF0000"/>
                </a:solidFill>
                <a:latin typeface="Arial-Rounded" pitchFamily="34" charset="0"/>
                <a:ea typeface="Arial-Rounded" pitchFamily="34" charset="0"/>
                <a:cs typeface="Arial-Rounded" pitchFamily="34" charset="0"/>
              </a:rPr>
              <a:t> </a:t>
            </a:r>
            <a:r>
              <a:rPr lang="en-US" sz="4400" dirty="0" err="1">
                <a:solidFill>
                  <a:srgbClr val="FF0000"/>
                </a:solidFill>
                <a:latin typeface="Arial-Rounded" pitchFamily="34" charset="0"/>
                <a:ea typeface="Arial-Rounded" pitchFamily="34" charset="0"/>
                <a:cs typeface="Arial-Rounded" pitchFamily="34" charset="0"/>
              </a:rPr>
              <a:t>bị</a:t>
            </a:r>
            <a:r>
              <a:rPr lang="en-US" sz="4400" dirty="0">
                <a:solidFill>
                  <a:srgbClr val="FF0000"/>
                </a:solidFill>
                <a:latin typeface="Arial-Rounded" pitchFamily="34" charset="0"/>
                <a:ea typeface="Arial-Rounded" pitchFamily="34" charset="0"/>
                <a:cs typeface="Arial-Rounded" pitchFamily="34" charset="0"/>
              </a:rPr>
              <a:t> </a:t>
            </a:r>
            <a:r>
              <a:rPr lang="en-US" sz="4400" dirty="0" err="1">
                <a:solidFill>
                  <a:srgbClr val="FF0000"/>
                </a:solidFill>
                <a:latin typeface="Arial-Rounded" pitchFamily="34" charset="0"/>
                <a:ea typeface="Arial-Rounded" pitchFamily="34" charset="0"/>
                <a:cs typeface="Arial-Rounded" pitchFamily="34" charset="0"/>
              </a:rPr>
              <a:t>đồ</a:t>
            </a:r>
            <a:r>
              <a:rPr lang="en-US" sz="4400" dirty="0">
                <a:solidFill>
                  <a:srgbClr val="FF0000"/>
                </a:solidFill>
                <a:latin typeface="Arial-Rounded" pitchFamily="34" charset="0"/>
                <a:ea typeface="Arial-Rounded" pitchFamily="34" charset="0"/>
                <a:cs typeface="Arial-Rounded" pitchFamily="34" charset="0"/>
              </a:rPr>
              <a:t> </a:t>
            </a:r>
            <a:r>
              <a:rPr lang="en-US" sz="4400" dirty="0" err="1">
                <a:solidFill>
                  <a:srgbClr val="FF0000"/>
                </a:solidFill>
                <a:latin typeface="Arial-Rounded" pitchFamily="34" charset="0"/>
                <a:ea typeface="Arial-Rounded" pitchFamily="34" charset="0"/>
                <a:cs typeface="Arial-Rounded" pitchFamily="34" charset="0"/>
              </a:rPr>
              <a:t>bơi</a:t>
            </a:r>
            <a:r>
              <a:rPr lang="en-US" sz="4400" dirty="0">
                <a:solidFill>
                  <a:srgbClr val="FF0000"/>
                </a:solidFill>
                <a:latin typeface="Arial-Rounded" pitchFamily="34" charset="0"/>
                <a:ea typeface="Arial-Rounded" pitchFamily="34" charset="0"/>
                <a:cs typeface="Arial-Rounded" pitchFamily="34" charset="0"/>
              </a:rPr>
              <a:t> </a:t>
            </a:r>
            <a:r>
              <a:rPr lang="en-US" sz="4400" dirty="0" err="1">
                <a:solidFill>
                  <a:srgbClr val="FF0000"/>
                </a:solidFill>
                <a:latin typeface="Arial-Rounded" pitchFamily="34" charset="0"/>
                <a:ea typeface="Arial-Rounded" pitchFamily="34" charset="0"/>
                <a:cs typeface="Arial-Rounded" pitchFamily="34" charset="0"/>
              </a:rPr>
              <a:t>cho</a:t>
            </a:r>
            <a:r>
              <a:rPr lang="en-US" sz="4400" dirty="0">
                <a:solidFill>
                  <a:srgbClr val="FF0000"/>
                </a:solidFill>
                <a:latin typeface="Arial-Rounded" pitchFamily="34" charset="0"/>
                <a:ea typeface="Arial-Rounded" pitchFamily="34" charset="0"/>
                <a:cs typeface="Arial-Rounded" pitchFamily="34" charset="0"/>
              </a:rPr>
              <a:t> </a:t>
            </a:r>
            <a:r>
              <a:rPr lang="en-US" sz="4400" dirty="0" err="1">
                <a:solidFill>
                  <a:srgbClr val="FF0000"/>
                </a:solidFill>
                <a:latin typeface="Arial-Rounded" pitchFamily="34" charset="0"/>
                <a:ea typeface="Arial-Rounded" pitchFamily="34" charset="0"/>
                <a:cs typeface="Arial-Rounded" pitchFamily="34" charset="0"/>
              </a:rPr>
              <a:t>hai</a:t>
            </a:r>
            <a:r>
              <a:rPr lang="en-US" sz="4400" dirty="0">
                <a:solidFill>
                  <a:srgbClr val="FF0000"/>
                </a:solidFill>
                <a:latin typeface="Arial-Rounded" pitchFamily="34" charset="0"/>
                <a:ea typeface="Arial-Rounded" pitchFamily="34" charset="0"/>
                <a:cs typeface="Arial-Rounded" pitchFamily="34" charset="0"/>
              </a:rPr>
              <a:t> </a:t>
            </a:r>
            <a:r>
              <a:rPr lang="en-US" sz="4400" dirty="0" err="1">
                <a:solidFill>
                  <a:srgbClr val="FF0000"/>
                </a:solidFill>
                <a:latin typeface="Arial-Rounded" pitchFamily="34" charset="0"/>
                <a:ea typeface="Arial-Rounded" pitchFamily="34" charset="0"/>
                <a:cs typeface="Arial-Rounded" pitchFamily="34" charset="0"/>
              </a:rPr>
              <a:t>chị</a:t>
            </a:r>
            <a:r>
              <a:rPr lang="en-US" sz="4400" dirty="0">
                <a:solidFill>
                  <a:srgbClr val="FF0000"/>
                </a:solidFill>
                <a:latin typeface="Arial-Rounded" pitchFamily="34" charset="0"/>
                <a:ea typeface="Arial-Rounded" pitchFamily="34" charset="0"/>
                <a:cs typeface="Arial-Rounded" pitchFamily="34" charset="0"/>
              </a:rPr>
              <a:t> </a:t>
            </a:r>
            <a:r>
              <a:rPr lang="en-US" sz="4400" dirty="0" err="1">
                <a:solidFill>
                  <a:srgbClr val="FF0000"/>
                </a:solidFill>
                <a:latin typeface="Arial-Rounded" pitchFamily="34" charset="0"/>
                <a:ea typeface="Arial-Rounded" pitchFamily="34" charset="0"/>
                <a:cs typeface="Arial-Rounded" pitchFamily="34" charset="0"/>
              </a:rPr>
              <a:t>em</a:t>
            </a:r>
            <a:r>
              <a:rPr lang="en-US" sz="4400" dirty="0">
                <a:solidFill>
                  <a:srgbClr val="FF000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xmlns="" val="253797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69281" y="4269443"/>
            <a:ext cx="7531337"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vi-VN" sz="3600" dirty="0">
                <a:solidFill>
                  <a:schemeClr val="accent6"/>
                </a:solidFill>
                <a:latin typeface="Arial-Rounded" pitchFamily="34" charset="0"/>
                <a:ea typeface="Arial-Rounded" pitchFamily="34" charset="0"/>
                <a:cs typeface="Arial-Rounded" pitchFamily="34" charset="0"/>
              </a:rPr>
              <a:t> </a:t>
            </a:r>
            <a:r>
              <a:rPr lang="en-US" sz="3600" dirty="0">
                <a:solidFill>
                  <a:schemeClr val="accent6"/>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Bố</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về</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sinh</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nhật</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Bống</a:t>
            </a:r>
            <a:r>
              <a:rPr lang="en-US" sz="3600" dirty="0">
                <a:solidFill>
                  <a:srgbClr val="002060"/>
                </a:solidFill>
                <a:latin typeface="Arial-Rounded" pitchFamily="34" charset="0"/>
                <a:ea typeface="Arial-Rounded" pitchFamily="34" charset="0"/>
                <a:cs typeface="Arial-Rounded" pitchFamily="34" charset="0"/>
              </a:rPr>
              <a:t>.</a:t>
            </a:r>
          </a:p>
        </p:txBody>
      </p:sp>
      <p:sp>
        <p:nvSpPr>
          <p:cNvPr id="6" name="Rectangle 5"/>
          <p:cNvSpPr/>
          <p:nvPr/>
        </p:nvSpPr>
        <p:spPr>
          <a:xfrm>
            <a:off x="1918457" y="5746270"/>
            <a:ext cx="7490586"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Cuối</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tuần</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này</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cả</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nhà</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đi</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tắm</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biển</a:t>
            </a:r>
            <a:r>
              <a:rPr lang="en-US" sz="3600" dirty="0">
                <a:solidFill>
                  <a:srgbClr val="002060"/>
                </a:solidFill>
                <a:latin typeface="Arial-Rounded" pitchFamily="34" charset="0"/>
                <a:ea typeface="Arial-Rounded" pitchFamily="34" charset="0"/>
                <a:cs typeface="Arial-Rounded" pitchFamily="34" charset="0"/>
              </a:rPr>
              <a:t>.</a:t>
            </a:r>
          </a:p>
        </p:txBody>
      </p:sp>
      <p:sp>
        <p:nvSpPr>
          <p:cNvPr id="9" name="Rectangle 8"/>
          <p:cNvSpPr/>
          <p:nvPr/>
        </p:nvSpPr>
        <p:spPr>
          <a:xfrm>
            <a:off x="1869281" y="2780358"/>
            <a:ext cx="7528853"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Bố</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bận</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đi</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công</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tác</a:t>
            </a:r>
            <a:r>
              <a:rPr lang="en-US" sz="3600" dirty="0">
                <a:latin typeface="Arial-Rounded" pitchFamily="34" charset="0"/>
                <a:ea typeface="Arial-Rounded" pitchFamily="34" charset="0"/>
                <a:cs typeface="Arial-Rounded" pitchFamily="34" charset="0"/>
              </a:rPr>
              <a:t>.</a:t>
            </a:r>
          </a:p>
        </p:txBody>
      </p:sp>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849337" y="4407243"/>
            <a:ext cx="734142" cy="707593"/>
          </a:xfrm>
          <a:prstGeom prst="rect">
            <a:avLst/>
          </a:prstGeom>
        </p:spPr>
      </p:pic>
      <p:sp>
        <p:nvSpPr>
          <p:cNvPr id="12" name="Cloud Callout 11"/>
          <p:cNvSpPr/>
          <p:nvPr/>
        </p:nvSpPr>
        <p:spPr>
          <a:xfrm>
            <a:off x="4114800" y="154551"/>
            <a:ext cx="7315200" cy="19812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latin typeface="Arial-Rounded" pitchFamily="34" charset="0"/>
              <a:ea typeface="Arial-Rounded" pitchFamily="34" charset="0"/>
              <a:cs typeface="Arial-Rounded" pitchFamily="34" charset="0"/>
            </a:endParaRPr>
          </a:p>
        </p:txBody>
      </p:sp>
      <p:pic>
        <p:nvPicPr>
          <p:cNvPr id="14" name="Picture 9"/>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08354" y="181673"/>
            <a:ext cx="3200400" cy="23896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4800600" y="544987"/>
            <a:ext cx="5713688" cy="1200329"/>
          </a:xfrm>
          <a:prstGeom prst="rect">
            <a:avLst/>
          </a:prstGeom>
          <a:noFill/>
        </p:spPr>
        <p:txBody>
          <a:bodyPr wrap="square" rtlCol="0">
            <a:spAutoFit/>
          </a:bodyPr>
          <a:lstStyle/>
          <a:p>
            <a:pPr algn="ctr"/>
            <a:r>
              <a:rPr lang="en-US" sz="3600" dirty="0" err="1">
                <a:latin typeface="Arial-Rounded" pitchFamily="34" charset="0"/>
                <a:ea typeface="Arial-Rounded" pitchFamily="34" charset="0"/>
                <a:cs typeface="Arial-Rounded" pitchFamily="34" charset="0"/>
              </a:rPr>
              <a:t>Thứ</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hai</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bố</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báo</a:t>
            </a:r>
            <a:r>
              <a:rPr lang="en-US" sz="3600" dirty="0">
                <a:latin typeface="Arial-Rounded" pitchFamily="34" charset="0"/>
                <a:ea typeface="Arial-Rounded" pitchFamily="34" charset="0"/>
                <a:cs typeface="Arial-Rounded" pitchFamily="34" charset="0"/>
              </a:rPr>
              <a:t> tin </a:t>
            </a:r>
            <a:r>
              <a:rPr lang="en-US" sz="3600" dirty="0" err="1">
                <a:latin typeface="Arial-Rounded" pitchFamily="34" charset="0"/>
                <a:ea typeface="Arial-Rounded" pitchFamily="34" charset="0"/>
                <a:cs typeface="Arial-Rounded" pitchFamily="34" charset="0"/>
              </a:rPr>
              <a:t>gì</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cho</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Bống</a:t>
            </a:r>
            <a:r>
              <a:rPr lang="en-US" sz="3600" dirty="0">
                <a:latin typeface="Arial-Rounded" pitchFamily="34" charset="0"/>
                <a:ea typeface="Arial-Rounded" pitchFamily="34" charset="0"/>
                <a:cs typeface="Arial-Rounded" pitchFamily="34" charset="0"/>
              </a:rPr>
              <a:t>?</a:t>
            </a:r>
          </a:p>
        </p:txBody>
      </p:sp>
      <p:pic>
        <p:nvPicPr>
          <p:cNvPr id="16" name="sóc" descr="Cartoon squirrel animal standing and talking Vector Image"/>
          <p:cNvPicPr>
            <a:picLocks noChangeAspect="1" noChangeArrowheads="1"/>
          </p:cNvPicPr>
          <p:nvPr/>
        </p:nvPicPr>
        <p:blipFill rotWithShape="1">
          <a:blip r:embed="rId5" cstate="print">
            <a:extLst>
              <a:ext uri="{BEBA8EAE-BF5A-486C-A8C5-ECC9F3942E4B}">
                <a14:imgProps xmlns:a14="http://schemas.microsoft.com/office/drawing/2010/main" xmlns="">
                  <a14:imgLayer r:embed="rId9">
                    <a14:imgEffect>
                      <a14:backgroundRemoval t="1389" b="90093" l="0" r="97700"/>
                    </a14:imgEffect>
                  </a14:imgLayer>
                </a14:imgProps>
              </a:ext>
              <a:ext uri="{28A0092B-C50C-407E-A947-70E740481C1C}">
                <a14:useLocalDpi xmlns:a14="http://schemas.microsoft.com/office/drawing/2010/main" xmlns="" val="0"/>
              </a:ext>
            </a:extLst>
          </a:blip>
          <a:srcRect b="9068"/>
          <a:stretch/>
        </p:blipFill>
        <p:spPr bwMode="auto">
          <a:xfrm>
            <a:off x="460631" y="3675623"/>
            <a:ext cx="1712434" cy="1681717"/>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cú" descr="Free Talking Owl Cartoon Image｜Charatoon"/>
          <p:cNvPicPr>
            <a:picLocks noChangeAspect="1" noChangeArrowheads="1"/>
          </p:cNvPicPr>
          <p:nvPr/>
        </p:nvPicPr>
        <p:blipFill rotWithShape="1">
          <a:blip r:embed="rId10" cstate="print">
            <a:extLst>
              <a:ext uri="{BEBA8EAE-BF5A-486C-A8C5-ECC9F3942E4B}">
                <a14:imgProps xmlns:a14="http://schemas.microsoft.com/office/drawing/2010/main" xmlns="">
                  <a14:imgLayer r:embed="rId11">
                    <a14:imgEffect>
                      <a14:backgroundRemoval t="32708" b="93854" l="38229" r="100000">
                        <a14:foregroundMark x1="60208" y1="43958" x2="71146" y2="43958"/>
                        <a14:foregroundMark x1="74167" y1="40104" x2="63125" y2="40104"/>
                        <a14:foregroundMark x1="54688" y1="41875" x2="76667" y2="45208"/>
                        <a14:foregroundMark x1="75417" y1="40521" x2="58854" y2="40938"/>
                        <a14:foregroundMark x1="58438" y1="40521" x2="75417" y2="42708"/>
                        <a14:foregroundMark x1="73333" y1="36771" x2="71979" y2="46875"/>
                        <a14:foregroundMark x1="13958" y1="24896" x2="24583" y2="29063"/>
                        <a14:foregroundMark x1="34688" y1="17292" x2="34688" y2="32083"/>
                        <a14:foregroundMark x1="30104" y1="13854" x2="30104" y2="31250"/>
                        <a14:foregroundMark x1="24583" y1="18125" x2="27083" y2="35938"/>
                        <a14:foregroundMark x1="15625" y1="31667" x2="22917" y2="41875"/>
                        <a14:foregroundMark x1="42396" y1="30833" x2="37708" y2="39688"/>
                        <a14:foregroundMark x1="43646" y1="21875" x2="46146" y2="38438"/>
                        <a14:foregroundMark x1="38958" y1="17292" x2="45313" y2="39271"/>
                        <a14:foregroundMark x1="14792" y1="37604" x2="41042" y2="46458"/>
                        <a14:foregroundMark x1="25833" y1="16771" x2="6354" y2="30833"/>
                        <a14:backgroundMark x1="50938" y1="34792" x2="43333" y2="48021"/>
                      </a14:backgroundRemoval>
                    </a14:imgEffect>
                  </a14:imgLayer>
                </a14:imgProps>
              </a:ext>
              <a:ext uri="{28A0092B-C50C-407E-A947-70E740481C1C}">
                <a14:useLocalDpi xmlns:a14="http://schemas.microsoft.com/office/drawing/2010/main" xmlns="" val="0"/>
              </a:ext>
            </a:extLst>
          </a:blip>
          <a:srcRect l="35712" t="28339" b="7643"/>
          <a:stretch/>
        </p:blipFill>
        <p:spPr bwMode="auto">
          <a:xfrm>
            <a:off x="411456" y="5190994"/>
            <a:ext cx="1507001" cy="1500661"/>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mèo"/>
          <p:cNvPicPr>
            <a:picLocks noChangeAspect="1" noChangeArrowheads="1"/>
          </p:cNvPicPr>
          <p:nvPr/>
        </p:nvPicPr>
        <p:blipFill rotWithShape="1">
          <a:blip r:embed="rId12">
            <a:extLst>
              <a:ext uri="{28A0092B-C50C-407E-A947-70E740481C1C}">
                <a14:useLocalDpi xmlns:a14="http://schemas.microsoft.com/office/drawing/2010/main" xmlns="" val="0"/>
              </a:ext>
            </a:extLst>
          </a:blip>
          <a:srcRect t="39427" r="46759"/>
          <a:stretch/>
        </p:blipFill>
        <p:spPr bwMode="auto">
          <a:xfrm>
            <a:off x="304800" y="2245174"/>
            <a:ext cx="1564481" cy="17799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11" descr="Top Chirping Bird Stickers for Android &amp;amp; iOS | Gfycat">
            <a:hlinkClick r:id="rId13" action="ppaction://hlinksldjump"/>
          </p:cNvPr>
          <p:cNvPicPr>
            <a:picLocks noChangeAspect="1" noChangeArrowheads="1" noCrop="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10871755" y="472281"/>
            <a:ext cx="1245932" cy="124593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8945367" y="5885340"/>
            <a:ext cx="725543" cy="71158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849996" y="2964326"/>
            <a:ext cx="734142" cy="707593"/>
          </a:xfrm>
          <a:prstGeom prst="rect">
            <a:avLst/>
          </a:prstGeom>
        </p:spPr>
      </p:pic>
      <p:sp>
        <p:nvSpPr>
          <p:cNvPr id="15" name="Rectangle 14"/>
          <p:cNvSpPr/>
          <p:nvPr/>
        </p:nvSpPr>
        <p:spPr>
          <a:xfrm>
            <a:off x="1938337" y="5766150"/>
            <a:ext cx="7490586"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FF0000"/>
                </a:solidFill>
                <a:latin typeface="Arial-Rounded" pitchFamily="34" charset="0"/>
                <a:ea typeface="Arial-Rounded" pitchFamily="34" charset="0"/>
                <a:cs typeface="Arial-Rounded" pitchFamily="34" charset="0"/>
              </a:rPr>
              <a:t>Cuối</a:t>
            </a:r>
            <a:r>
              <a:rPr lang="en-US" sz="3600" dirty="0">
                <a:solidFill>
                  <a:srgbClr val="FF0000"/>
                </a:solidFill>
                <a:latin typeface="Arial-Rounded" pitchFamily="34" charset="0"/>
                <a:ea typeface="Arial-Rounded" pitchFamily="34" charset="0"/>
                <a:cs typeface="Arial-Rounded" pitchFamily="34" charset="0"/>
              </a:rPr>
              <a:t> </a:t>
            </a:r>
            <a:r>
              <a:rPr lang="en-US" sz="3600" dirty="0" err="1">
                <a:solidFill>
                  <a:srgbClr val="FF0000"/>
                </a:solidFill>
                <a:latin typeface="Arial-Rounded" pitchFamily="34" charset="0"/>
                <a:ea typeface="Arial-Rounded" pitchFamily="34" charset="0"/>
                <a:cs typeface="Arial-Rounded" pitchFamily="34" charset="0"/>
              </a:rPr>
              <a:t>tuần</a:t>
            </a:r>
            <a:r>
              <a:rPr lang="en-US" sz="3600" dirty="0">
                <a:solidFill>
                  <a:srgbClr val="FF0000"/>
                </a:solidFill>
                <a:latin typeface="Arial-Rounded" pitchFamily="34" charset="0"/>
                <a:ea typeface="Arial-Rounded" pitchFamily="34" charset="0"/>
                <a:cs typeface="Arial-Rounded" pitchFamily="34" charset="0"/>
              </a:rPr>
              <a:t> </a:t>
            </a:r>
            <a:r>
              <a:rPr lang="en-US" sz="3600" dirty="0" err="1">
                <a:solidFill>
                  <a:srgbClr val="FF0000"/>
                </a:solidFill>
                <a:latin typeface="Arial-Rounded" pitchFamily="34" charset="0"/>
                <a:ea typeface="Arial-Rounded" pitchFamily="34" charset="0"/>
                <a:cs typeface="Arial-Rounded" pitchFamily="34" charset="0"/>
              </a:rPr>
              <a:t>này</a:t>
            </a:r>
            <a:r>
              <a:rPr lang="en-US" sz="3600" dirty="0">
                <a:solidFill>
                  <a:srgbClr val="FF0000"/>
                </a:solidFill>
                <a:latin typeface="Arial-Rounded" pitchFamily="34" charset="0"/>
                <a:ea typeface="Arial-Rounded" pitchFamily="34" charset="0"/>
                <a:cs typeface="Arial-Rounded" pitchFamily="34" charset="0"/>
              </a:rPr>
              <a:t> </a:t>
            </a:r>
            <a:r>
              <a:rPr lang="en-US" sz="3600" dirty="0" err="1">
                <a:solidFill>
                  <a:srgbClr val="FF0000"/>
                </a:solidFill>
                <a:latin typeface="Arial-Rounded" pitchFamily="34" charset="0"/>
                <a:ea typeface="Arial-Rounded" pitchFamily="34" charset="0"/>
                <a:cs typeface="Arial-Rounded" pitchFamily="34" charset="0"/>
              </a:rPr>
              <a:t>cả</a:t>
            </a:r>
            <a:r>
              <a:rPr lang="en-US" sz="3600" dirty="0">
                <a:solidFill>
                  <a:srgbClr val="FF0000"/>
                </a:solidFill>
                <a:latin typeface="Arial-Rounded" pitchFamily="34" charset="0"/>
                <a:ea typeface="Arial-Rounded" pitchFamily="34" charset="0"/>
                <a:cs typeface="Arial-Rounded" pitchFamily="34" charset="0"/>
              </a:rPr>
              <a:t> </a:t>
            </a:r>
            <a:r>
              <a:rPr lang="en-US" sz="3600" dirty="0" err="1">
                <a:solidFill>
                  <a:srgbClr val="FF0000"/>
                </a:solidFill>
                <a:latin typeface="Arial-Rounded" pitchFamily="34" charset="0"/>
                <a:ea typeface="Arial-Rounded" pitchFamily="34" charset="0"/>
                <a:cs typeface="Arial-Rounded" pitchFamily="34" charset="0"/>
              </a:rPr>
              <a:t>nhà</a:t>
            </a:r>
            <a:r>
              <a:rPr lang="en-US" sz="3600" dirty="0">
                <a:solidFill>
                  <a:srgbClr val="FF0000"/>
                </a:solidFill>
                <a:latin typeface="Arial-Rounded" pitchFamily="34" charset="0"/>
                <a:ea typeface="Arial-Rounded" pitchFamily="34" charset="0"/>
                <a:cs typeface="Arial-Rounded" pitchFamily="34" charset="0"/>
              </a:rPr>
              <a:t> </a:t>
            </a:r>
            <a:r>
              <a:rPr lang="en-US" sz="3600" dirty="0" err="1">
                <a:solidFill>
                  <a:srgbClr val="FF0000"/>
                </a:solidFill>
                <a:latin typeface="Arial-Rounded" pitchFamily="34" charset="0"/>
                <a:ea typeface="Arial-Rounded" pitchFamily="34" charset="0"/>
                <a:cs typeface="Arial-Rounded" pitchFamily="34" charset="0"/>
              </a:rPr>
              <a:t>đi</a:t>
            </a:r>
            <a:r>
              <a:rPr lang="en-US" sz="3600" dirty="0">
                <a:solidFill>
                  <a:srgbClr val="FF0000"/>
                </a:solidFill>
                <a:latin typeface="Arial-Rounded" pitchFamily="34" charset="0"/>
                <a:ea typeface="Arial-Rounded" pitchFamily="34" charset="0"/>
                <a:cs typeface="Arial-Rounded" pitchFamily="34" charset="0"/>
              </a:rPr>
              <a:t> </a:t>
            </a:r>
            <a:r>
              <a:rPr lang="en-US" sz="3600" dirty="0" err="1">
                <a:solidFill>
                  <a:srgbClr val="FF0000"/>
                </a:solidFill>
                <a:latin typeface="Arial-Rounded" pitchFamily="34" charset="0"/>
                <a:ea typeface="Arial-Rounded" pitchFamily="34" charset="0"/>
                <a:cs typeface="Arial-Rounded" pitchFamily="34" charset="0"/>
              </a:rPr>
              <a:t>tắm</a:t>
            </a:r>
            <a:r>
              <a:rPr lang="en-US" sz="3600" dirty="0">
                <a:solidFill>
                  <a:srgbClr val="FF0000"/>
                </a:solidFill>
                <a:latin typeface="Arial-Rounded" pitchFamily="34" charset="0"/>
                <a:ea typeface="Arial-Rounded" pitchFamily="34" charset="0"/>
                <a:cs typeface="Arial-Rounded" pitchFamily="34" charset="0"/>
              </a:rPr>
              <a:t> </a:t>
            </a:r>
            <a:r>
              <a:rPr lang="en-US" sz="3600" dirty="0" err="1">
                <a:solidFill>
                  <a:srgbClr val="FF0000"/>
                </a:solidFill>
                <a:latin typeface="Arial-Rounded" pitchFamily="34" charset="0"/>
                <a:ea typeface="Arial-Rounded" pitchFamily="34" charset="0"/>
                <a:cs typeface="Arial-Rounded" pitchFamily="34" charset="0"/>
              </a:rPr>
              <a:t>biển</a:t>
            </a:r>
            <a:r>
              <a:rPr lang="en-US" sz="3600" dirty="0">
                <a:solidFill>
                  <a:srgbClr val="FF000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xmlns="" val="162648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306</Words>
  <Application>Microsoft Office PowerPoint</Application>
  <PresentationFormat>Custom</PresentationFormat>
  <Paragraphs>42</Paragraphs>
  <Slides>15</Slides>
  <Notes>4</Notes>
  <HiddenSlides>0</HiddenSlides>
  <MMClips>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Củng cố</vt:lpstr>
      <vt:lpstr>Dặn dò</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REDSTAR</cp:lastModifiedBy>
  <cp:revision>19</cp:revision>
  <dcterms:created xsi:type="dcterms:W3CDTF">2022-09-01T08:50:40Z</dcterms:created>
  <dcterms:modified xsi:type="dcterms:W3CDTF">2022-09-29T09:59:21Z</dcterms:modified>
</cp:coreProperties>
</file>