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7" r:id="rId3"/>
    <p:sldId id="299" r:id="rId4"/>
    <p:sldId id="301" r:id="rId5"/>
    <p:sldId id="303" r:id="rId6"/>
    <p:sldId id="286" r:id="rId7"/>
    <p:sldId id="287" r:id="rId8"/>
    <p:sldId id="288" r:id="rId9"/>
    <p:sldId id="296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8CB8378-79F7-47C0-B421-C8593806E41D}">
          <p14:sldIdLst>
            <p14:sldId id="256"/>
            <p14:sldId id="270"/>
            <p14:sldId id="260"/>
            <p14:sldId id="258"/>
            <p14:sldId id="274"/>
            <p14:sldId id="257"/>
            <p14:sldId id="259"/>
            <p14:sldId id="276"/>
            <p14:sldId id="277"/>
            <p14:sldId id="275"/>
            <p14:sldId id="278"/>
            <p14:sldId id="279"/>
            <p14:sldId id="281"/>
            <p14:sldId id="282"/>
            <p14:sldId id="283"/>
            <p14:sldId id="284"/>
            <p14:sldId id="280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  <p14:sldId id="290"/>
            <p14:sldId id="294"/>
            <p14:sldId id="295"/>
            <p14:sldId id="2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F15"/>
    <a:srgbClr val="EDB47F"/>
    <a:srgbClr val="A253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5336234" y="7284753"/>
            <a:ext cx="16579921" cy="60044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72721" y="7553854"/>
            <a:ext cx="16579921" cy="6004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20099" y="9384808"/>
            <a:ext cx="708601" cy="53428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055551" y="112239"/>
            <a:ext cx="1899414" cy="189941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AF15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92011" y="2495454"/>
            <a:ext cx="14566132" cy="324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E396693D-5999-2E2E-4DD2-B43E1EAFB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28727" y="9072851"/>
            <a:ext cx="1370454" cy="140739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="" xmlns:a16="http://schemas.microsoft.com/office/drawing/2014/main" id="{751BE32C-7E91-4FCD-7DFE-09C8B1DBF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68380" y="9094033"/>
            <a:ext cx="1370454" cy="140739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3927E84C-C16F-BC69-0693-3F47F4D988D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264145" y="5604934"/>
            <a:ext cx="5181478" cy="48964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7C5330C-D815-40CC-150F-65EDD06A260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71540" y="5695468"/>
            <a:ext cx="4707892" cy="4896497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="" xmlns:a16="http://schemas.microsoft.com/office/drawing/2014/main" id="{00115003-B79E-A6F2-FE62-3F907386E12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5337961" y="8371815"/>
            <a:ext cx="1738651" cy="1701705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="" xmlns:a16="http://schemas.microsoft.com/office/drawing/2014/main" id="{2BB7B3A1-6652-5DE1-A9FE-4ECD747AD37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1119809" y="8422565"/>
            <a:ext cx="1738651" cy="170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08" y="1643038"/>
            <a:ext cx="1078713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         </a:t>
            </a:r>
            <a:r>
              <a:rPr lang="vi-VN" sz="4000" b="1" dirty="0" smtClean="0">
                <a:solidFill>
                  <a:srgbClr val="FF0000"/>
                </a:solidFill>
              </a:rPr>
              <a:t>Em lớn lên rồi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vi-VN" sz="4000" dirty="0" smtClean="0"/>
          </a:p>
          <a:p>
            <a:r>
              <a:rPr lang="en-US" sz="4000" dirty="0" smtClean="0"/>
              <a:t>             </a:t>
            </a:r>
            <a:r>
              <a:rPr lang="vi-VN" sz="4000" dirty="0" smtClean="0"/>
              <a:t>Năm nay em lớn lên rồi</a:t>
            </a:r>
          </a:p>
          <a:p>
            <a:r>
              <a:rPr lang="vi-VN" sz="4000" dirty="0" smtClean="0"/>
              <a:t>Không c</a:t>
            </a:r>
            <a:r>
              <a:rPr lang="en-US" sz="4000" dirty="0" smtClean="0"/>
              <a:t>ò</a:t>
            </a:r>
            <a:r>
              <a:rPr lang="vi-VN" sz="4000" dirty="0" smtClean="0"/>
              <a:t>n nhỏ xíu như hồi lên năm</a:t>
            </a:r>
          </a:p>
          <a:p>
            <a:r>
              <a:rPr lang="en-US" sz="4000" dirty="0" smtClean="0"/>
              <a:t>            </a:t>
            </a:r>
            <a:r>
              <a:rPr lang="vi-VN" sz="4000" dirty="0" smtClean="0"/>
              <a:t>Nhìn trời, trời bớt xa xăm</a:t>
            </a:r>
          </a:p>
          <a:p>
            <a:r>
              <a:rPr lang="vi-VN" sz="4000" dirty="0" smtClean="0"/>
              <a:t>Nhìn sao, sao cách ngang tầm cánh tay</a:t>
            </a:r>
          </a:p>
          <a:p>
            <a:r>
              <a:rPr lang="en-US" sz="4000" dirty="0" smtClean="0"/>
              <a:t>           </a:t>
            </a:r>
            <a:r>
              <a:rPr lang="vi-VN" sz="4000" dirty="0" smtClean="0"/>
              <a:t>Núi xa lúp xúp chân mây</a:t>
            </a:r>
          </a:p>
          <a:p>
            <a:r>
              <a:rPr lang="vi-VN" sz="4000" dirty="0" smtClean="0"/>
              <a:t>Bờ sông khép lại, hàng cây thấp dần</a:t>
            </a:r>
          </a:p>
          <a:p>
            <a:r>
              <a:rPr lang="en-US" sz="4000" dirty="0" smtClean="0"/>
              <a:t>           </a:t>
            </a:r>
            <a:r>
              <a:rPr lang="vi-VN" sz="4000" dirty="0" smtClean="0"/>
              <a:t>Nơi xa bỗng hóa nên gần</a:t>
            </a:r>
          </a:p>
          <a:p>
            <a:r>
              <a:rPr lang="vi-VN" sz="4000" dirty="0" smtClean="0"/>
              <a:t>Quanh em bè bạn quây quần bốn phương.</a:t>
            </a:r>
            <a:endParaRPr lang="en-US" sz="4000" dirty="0" smtClean="0"/>
          </a:p>
          <a:p>
            <a:r>
              <a:rPr lang="en-US" sz="4000" dirty="0" smtClean="0"/>
              <a:t>                                                     TRẦN ĐĂNG KHOA</a:t>
            </a:r>
            <a:endParaRPr lang="vi-VN" sz="40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30" y="428592"/>
            <a:ext cx="9429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   </a:t>
            </a:r>
            <a:r>
              <a:rPr lang="vi-VN" sz="3600" b="1" dirty="0" smtClean="0">
                <a:solidFill>
                  <a:srgbClr val="FF0000"/>
                </a:solidFill>
              </a:rPr>
              <a:t>Em lớn lên rồi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vi-VN" sz="3600" dirty="0" smtClean="0"/>
          </a:p>
          <a:p>
            <a:r>
              <a:rPr lang="en-US" sz="3600" dirty="0" smtClean="0"/>
              <a:t>             </a:t>
            </a:r>
            <a:r>
              <a:rPr lang="vi-VN" sz="3600" dirty="0" smtClean="0"/>
              <a:t>Năm nay em lớn lên rồi</a:t>
            </a:r>
          </a:p>
          <a:p>
            <a:r>
              <a:rPr lang="vi-VN" sz="3600" dirty="0" smtClean="0"/>
              <a:t>Không con nhỏ xíu như hồi lên năm</a:t>
            </a:r>
          </a:p>
          <a:p>
            <a:r>
              <a:rPr lang="en-US" sz="3600" dirty="0" smtClean="0"/>
              <a:t>            </a:t>
            </a:r>
            <a:r>
              <a:rPr lang="vi-VN" sz="3600" dirty="0" smtClean="0"/>
              <a:t>Nhìn trời, trời bớt xa xăm</a:t>
            </a:r>
          </a:p>
          <a:p>
            <a:r>
              <a:rPr lang="vi-VN" sz="3600" dirty="0" smtClean="0"/>
              <a:t>Nhìn sao, sao cách ngang tầm cánh tay</a:t>
            </a:r>
          </a:p>
          <a:p>
            <a:r>
              <a:rPr lang="en-US" sz="3600" dirty="0" smtClean="0"/>
              <a:t>           </a:t>
            </a:r>
            <a:r>
              <a:rPr lang="vi-VN" sz="3600" dirty="0" smtClean="0"/>
              <a:t>Núi xa lúp xúp chân mây</a:t>
            </a:r>
          </a:p>
          <a:p>
            <a:r>
              <a:rPr lang="vi-VN" sz="3600" dirty="0" smtClean="0"/>
              <a:t>Bờ sông khép lại, hàng cây thấp dần</a:t>
            </a:r>
          </a:p>
          <a:p>
            <a:r>
              <a:rPr lang="en-US" sz="3600" dirty="0" smtClean="0"/>
              <a:t>           </a:t>
            </a:r>
            <a:r>
              <a:rPr lang="vi-VN" sz="3600" dirty="0" smtClean="0"/>
              <a:t>Nơi xa bỗng hóa nên gần</a:t>
            </a:r>
          </a:p>
          <a:p>
            <a:r>
              <a:rPr lang="vi-VN" sz="3600" dirty="0" smtClean="0"/>
              <a:t>Quanh em bè bạn quây quần bốn phương.</a:t>
            </a:r>
            <a:endParaRPr lang="en-US" sz="3600" dirty="0" smtClean="0"/>
          </a:p>
          <a:p>
            <a:r>
              <a:rPr lang="en-US" sz="3600" dirty="0" smtClean="0"/>
              <a:t>                                                     TRẦN ĐĂNG KHOA</a:t>
            </a:r>
            <a:endParaRPr lang="vi-VN" sz="3600" dirty="0" smtClean="0"/>
          </a:p>
          <a:p>
            <a:endParaRPr lang="en-US" sz="3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71638" y="7143764"/>
            <a:ext cx="13144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1638" y="8160273"/>
            <a:ext cx="13144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rồi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08" y="1643038"/>
            <a:ext cx="1078713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         </a:t>
            </a:r>
            <a:r>
              <a:rPr lang="vi-VN" sz="4000" b="1" dirty="0" smtClean="0">
                <a:solidFill>
                  <a:srgbClr val="FF0000"/>
                </a:solidFill>
              </a:rPr>
              <a:t>Em lớn lên rồi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vi-VN" sz="4000" dirty="0" smtClean="0"/>
          </a:p>
          <a:p>
            <a:r>
              <a:rPr lang="en-US" sz="4000" dirty="0" smtClean="0"/>
              <a:t>             </a:t>
            </a:r>
            <a:r>
              <a:rPr lang="vi-VN" sz="4000" dirty="0" smtClean="0"/>
              <a:t>Năm nay em lớn lên rồi</a:t>
            </a:r>
          </a:p>
          <a:p>
            <a:r>
              <a:rPr lang="vi-VN" sz="4000" dirty="0" smtClean="0"/>
              <a:t>Không </a:t>
            </a:r>
            <a:r>
              <a:rPr lang="vi-VN" sz="4000" dirty="0" smtClean="0"/>
              <a:t>c</a:t>
            </a:r>
            <a:r>
              <a:rPr lang="en-US" sz="4000" smtClean="0"/>
              <a:t>ò</a:t>
            </a:r>
            <a:r>
              <a:rPr lang="vi-VN" sz="4000" smtClean="0"/>
              <a:t>n </a:t>
            </a:r>
            <a:r>
              <a:rPr lang="vi-VN" sz="4000" dirty="0" smtClean="0"/>
              <a:t>nhỏ xíu như hồi lên năm</a:t>
            </a:r>
          </a:p>
          <a:p>
            <a:r>
              <a:rPr lang="en-US" sz="4000" dirty="0" smtClean="0"/>
              <a:t>            </a:t>
            </a:r>
            <a:r>
              <a:rPr lang="vi-VN" sz="4000" dirty="0" smtClean="0"/>
              <a:t>Nhìn trời, trời bớt xa xăm</a:t>
            </a:r>
          </a:p>
          <a:p>
            <a:r>
              <a:rPr lang="vi-VN" sz="4000" dirty="0" smtClean="0"/>
              <a:t>Nhìn sao, sao cách ngang tầm cánh tay</a:t>
            </a:r>
          </a:p>
          <a:p>
            <a:r>
              <a:rPr lang="en-US" sz="4000" dirty="0" smtClean="0"/>
              <a:t>           </a:t>
            </a:r>
            <a:r>
              <a:rPr lang="vi-VN" sz="4000" dirty="0" smtClean="0"/>
              <a:t>Núi xa lúp xúp chân mây</a:t>
            </a:r>
          </a:p>
          <a:p>
            <a:r>
              <a:rPr lang="vi-VN" sz="4000" dirty="0" smtClean="0"/>
              <a:t>Bờ sông khép lại, hàng cây thấp dần</a:t>
            </a:r>
          </a:p>
          <a:p>
            <a:r>
              <a:rPr lang="en-US" sz="4000" dirty="0" smtClean="0"/>
              <a:t>           </a:t>
            </a:r>
            <a:r>
              <a:rPr lang="vi-VN" sz="4000" dirty="0" smtClean="0"/>
              <a:t>Nơi xa bỗng hóa nên gần</a:t>
            </a:r>
          </a:p>
          <a:p>
            <a:r>
              <a:rPr lang="vi-VN" sz="4000" dirty="0" smtClean="0"/>
              <a:t>Quanh em bè bạn quây quần bốn phương.</a:t>
            </a:r>
            <a:endParaRPr lang="en-US" sz="4000" dirty="0" smtClean="0"/>
          </a:p>
          <a:p>
            <a:r>
              <a:rPr lang="en-US" sz="4000" dirty="0" smtClean="0"/>
              <a:t>                                                     TRẦN ĐĂNG KHOA</a:t>
            </a:r>
            <a:endParaRPr lang="vi-VN" sz="40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8686793F-F576-11D3-9082-F59938BA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9763213"/>
              </p:ext>
            </p:extLst>
          </p:nvPr>
        </p:nvGraphicFramePr>
        <p:xfrm>
          <a:off x="3047999" y="1899817"/>
          <a:ext cx="12192000" cy="672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82007678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77412133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81070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5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5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45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5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45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chữ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352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600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giê 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491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giê</a:t>
                      </a:r>
                      <a:r>
                        <a:rPr lang="en-US" sz="4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4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758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971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4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8751617"/>
                  </a:ext>
                </a:extLst>
              </a:tr>
            </a:tbl>
          </a:graphicData>
        </a:graphic>
      </p:graphicFrame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15600" y="157659"/>
            <a:ext cx="477238" cy="477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70799C-F4B9-D008-2731-928D45EB2227}"/>
              </a:ext>
            </a:extLst>
          </p:cNvPr>
          <p:cNvSpPr txBox="1"/>
          <p:nvPr/>
        </p:nvSpPr>
        <p:spPr>
          <a:xfrm>
            <a:off x="2105430" y="562131"/>
            <a:ext cx="77571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4DE8FC-7ABB-D223-5483-4E7B434254EE}"/>
              </a:ext>
            </a:extLst>
          </p:cNvPr>
          <p:cNvSpPr txBox="1"/>
          <p:nvPr/>
        </p:nvSpPr>
        <p:spPr>
          <a:xfrm>
            <a:off x="8688300" y="3997914"/>
            <a:ext cx="1079116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C69353-640A-0CAA-9A4D-76E683F7E07B}"/>
              </a:ext>
            </a:extLst>
          </p:cNvPr>
          <p:cNvSpPr txBox="1"/>
          <p:nvPr/>
        </p:nvSpPr>
        <p:spPr>
          <a:xfrm>
            <a:off x="8691030" y="5212360"/>
            <a:ext cx="1079116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BA0053-3FA4-32E7-1DBF-9D2FC41A44BD}"/>
              </a:ext>
            </a:extLst>
          </p:cNvPr>
          <p:cNvSpPr txBox="1"/>
          <p:nvPr/>
        </p:nvSpPr>
        <p:spPr>
          <a:xfrm>
            <a:off x="12801600" y="6283930"/>
            <a:ext cx="1079116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DACA6B3-5845-F79F-D7F6-6631804E9A59}"/>
              </a:ext>
            </a:extLst>
          </p:cNvPr>
          <p:cNvSpPr txBox="1"/>
          <p:nvPr/>
        </p:nvSpPr>
        <p:spPr>
          <a:xfrm>
            <a:off x="9017385" y="7498376"/>
            <a:ext cx="1079116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484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8686793F-F576-11D3-9082-F59938BA3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4139650"/>
              </p:ext>
            </p:extLst>
          </p:nvPr>
        </p:nvGraphicFramePr>
        <p:xfrm>
          <a:off x="2926269" y="2384793"/>
          <a:ext cx="12192000" cy="560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820076781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77412133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81070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5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5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45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5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45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chữ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352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600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</a:t>
                      </a:r>
                      <a:endParaRPr lang="en-US" sz="4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491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e-lờ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758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9713149"/>
                  </a:ext>
                </a:extLst>
              </a:tr>
            </a:tbl>
          </a:graphicData>
        </a:graphic>
      </p:graphicFrame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15600" y="157659"/>
            <a:ext cx="477238" cy="477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70799C-F4B9-D008-2731-928D45EB2227}"/>
              </a:ext>
            </a:extLst>
          </p:cNvPr>
          <p:cNvSpPr txBox="1"/>
          <p:nvPr/>
        </p:nvSpPr>
        <p:spPr>
          <a:xfrm>
            <a:off x="2105430" y="562131"/>
            <a:ext cx="77571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Ôn bảng chữ cái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4DE8FC-7ABB-D223-5483-4E7B434254EE}"/>
              </a:ext>
            </a:extLst>
          </p:cNvPr>
          <p:cNvSpPr txBox="1"/>
          <p:nvPr/>
        </p:nvSpPr>
        <p:spPr>
          <a:xfrm>
            <a:off x="8873558" y="3426410"/>
            <a:ext cx="1079116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C69353-640A-0CAA-9A4D-76E683F7E07B}"/>
              </a:ext>
            </a:extLst>
          </p:cNvPr>
          <p:cNvSpPr txBox="1"/>
          <p:nvPr/>
        </p:nvSpPr>
        <p:spPr>
          <a:xfrm>
            <a:off x="12245411" y="4497980"/>
            <a:ext cx="199604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ca-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BA0053-3FA4-32E7-1DBF-9D2FC41A44BD}"/>
              </a:ext>
            </a:extLst>
          </p:cNvPr>
          <p:cNvSpPr txBox="1"/>
          <p:nvPr/>
        </p:nvSpPr>
        <p:spPr>
          <a:xfrm>
            <a:off x="12430148" y="6783996"/>
            <a:ext cx="185738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em-mờ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DACA6B3-5845-F79F-D7F6-6631804E9A59}"/>
              </a:ext>
            </a:extLst>
          </p:cNvPr>
          <p:cNvSpPr txBox="1"/>
          <p:nvPr/>
        </p:nvSpPr>
        <p:spPr>
          <a:xfrm>
            <a:off x="8858794" y="5712426"/>
            <a:ext cx="1079116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243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15600" y="157659"/>
            <a:ext cx="477238" cy="477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70799C-F4B9-D008-2731-928D45EB2227}"/>
              </a:ext>
            </a:extLst>
          </p:cNvPr>
          <p:cNvSpPr txBox="1"/>
          <p:nvPr/>
        </p:nvSpPr>
        <p:spPr>
          <a:xfrm>
            <a:off x="2105430" y="562131"/>
            <a:ext cx="14617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chữ x hoặc chữ s vào chỗ thích hợp: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FECA7912-201B-CB4B-BE62-1A555D465576}"/>
              </a:ext>
            </a:extLst>
          </p:cNvPr>
          <p:cNvSpPr/>
          <p:nvPr/>
        </p:nvSpPr>
        <p:spPr>
          <a:xfrm>
            <a:off x="2105430" y="2104602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EEB8B4-4972-13E1-5B25-1C6851A5CCAD}"/>
              </a:ext>
            </a:extLst>
          </p:cNvPr>
          <p:cNvSpPr/>
          <p:nvPr/>
        </p:nvSpPr>
        <p:spPr>
          <a:xfrm>
            <a:off x="5534570" y="3425942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E5602FA-F63D-44AB-2AA1-D85F9DAF8AFB}"/>
              </a:ext>
            </a:extLst>
          </p:cNvPr>
          <p:cNvSpPr/>
          <p:nvPr/>
        </p:nvSpPr>
        <p:spPr>
          <a:xfrm>
            <a:off x="8640701" y="5105071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84E75EB-FD80-EEDA-1AA8-12B17320AFE8}"/>
              </a:ext>
            </a:extLst>
          </p:cNvPr>
          <p:cNvSpPr/>
          <p:nvPr/>
        </p:nvSpPr>
        <p:spPr>
          <a:xfrm>
            <a:off x="3191492" y="5670602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541A141-E006-EE43-45CF-12EFAA2538E2}"/>
              </a:ext>
            </a:extLst>
          </p:cNvPr>
          <p:cNvSpPr/>
          <p:nvPr/>
        </p:nvSpPr>
        <p:spPr>
          <a:xfrm>
            <a:off x="11858540" y="6677378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oài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22EC0365-C0D6-A487-D189-66AAE8C5DE20}"/>
              </a:ext>
            </a:extLst>
          </p:cNvPr>
          <p:cNvSpPr/>
          <p:nvPr/>
        </p:nvSpPr>
        <p:spPr>
          <a:xfrm>
            <a:off x="6448075" y="7056111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A1B1CF3A-A14A-4C11-22D1-D77B611196DA}"/>
              </a:ext>
            </a:extLst>
          </p:cNvPr>
          <p:cNvSpPr/>
          <p:nvPr/>
        </p:nvSpPr>
        <p:spPr>
          <a:xfrm>
            <a:off x="10069867" y="1918079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580E88EB-42B0-9E9C-3DC1-C9BBE0E3247F}"/>
              </a:ext>
            </a:extLst>
          </p:cNvPr>
          <p:cNvSpPr/>
          <p:nvPr/>
        </p:nvSpPr>
        <p:spPr>
          <a:xfrm>
            <a:off x="13144884" y="3497728"/>
            <a:ext cx="3209750" cy="1371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AC2BE7FF-6DED-843C-DD78-BE0964564AD1}"/>
              </a:ext>
            </a:extLst>
          </p:cNvPr>
          <p:cNvSpPr/>
          <p:nvPr/>
        </p:nvSpPr>
        <p:spPr>
          <a:xfrm>
            <a:off x="2113036" y="2104602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94107607-5FD2-8A4A-0546-BFA42D38EA23}"/>
              </a:ext>
            </a:extLst>
          </p:cNvPr>
          <p:cNvSpPr/>
          <p:nvPr/>
        </p:nvSpPr>
        <p:spPr>
          <a:xfrm>
            <a:off x="5534570" y="3425942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AD0C08D-AB09-DBD6-C23F-53DDDE741E6B}"/>
              </a:ext>
            </a:extLst>
          </p:cNvPr>
          <p:cNvSpPr/>
          <p:nvPr/>
        </p:nvSpPr>
        <p:spPr>
          <a:xfrm>
            <a:off x="10077473" y="1931053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A7693F14-41BB-82D4-245C-6CF0D98F4E7C}"/>
              </a:ext>
            </a:extLst>
          </p:cNvPr>
          <p:cNvSpPr/>
          <p:nvPr/>
        </p:nvSpPr>
        <p:spPr>
          <a:xfrm>
            <a:off x="13144884" y="3469311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984D092B-BF97-4F03-58C8-2073A07B78B6}"/>
              </a:ext>
            </a:extLst>
          </p:cNvPr>
          <p:cNvSpPr/>
          <p:nvPr/>
        </p:nvSpPr>
        <p:spPr>
          <a:xfrm>
            <a:off x="3191492" y="5662825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4D4CF55C-81E0-6617-80C9-4D74DF78C1BA}"/>
              </a:ext>
            </a:extLst>
          </p:cNvPr>
          <p:cNvSpPr/>
          <p:nvPr/>
        </p:nvSpPr>
        <p:spPr>
          <a:xfrm>
            <a:off x="6438193" y="7069988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769BB762-0842-872E-AA27-40750ABF3164}"/>
              </a:ext>
            </a:extLst>
          </p:cNvPr>
          <p:cNvSpPr/>
          <p:nvPr/>
        </p:nvSpPr>
        <p:spPr>
          <a:xfrm>
            <a:off x="8640701" y="5112414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086EE95-1967-E622-724A-6C9268AFCE01}"/>
              </a:ext>
            </a:extLst>
          </p:cNvPr>
          <p:cNvSpPr/>
          <p:nvPr/>
        </p:nvSpPr>
        <p:spPr>
          <a:xfrm>
            <a:off x="11848658" y="6677378"/>
            <a:ext cx="3209750" cy="1371908"/>
          </a:xfrm>
          <a:prstGeom prst="roundRect">
            <a:avLst/>
          </a:prstGeom>
          <a:solidFill>
            <a:srgbClr val="FFAF15"/>
          </a:solidFill>
          <a:ln>
            <a:solidFill>
              <a:srgbClr val="FFA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oài</a:t>
            </a:r>
          </a:p>
        </p:txBody>
      </p:sp>
    </p:spTree>
    <p:extLst>
      <p:ext uri="{BB962C8B-B14F-4D97-AF65-F5344CB8AC3E}">
        <p14:creationId xmlns="" xmlns:p14="http://schemas.microsoft.com/office/powerpoint/2010/main" val="108921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5336234" y="7284753"/>
            <a:ext cx="16579921" cy="60044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72721" y="7553854"/>
            <a:ext cx="16579921" cy="6004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20099" y="9384808"/>
            <a:ext cx="708601" cy="53428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055551" y="112239"/>
            <a:ext cx="1899414" cy="189941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AF15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133600" y="1930840"/>
            <a:ext cx="14566132" cy="324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E396693D-5999-2E2E-4DD2-B43E1EAFB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28727" y="9072851"/>
            <a:ext cx="1370454" cy="140739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="" xmlns:a16="http://schemas.microsoft.com/office/drawing/2014/main" id="{751BE32C-7E91-4FCD-7DFE-09C8B1DBF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68380" y="9094033"/>
            <a:ext cx="1370454" cy="140739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3927E84C-C16F-BC69-0693-3F47F4D988D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264145" y="5604934"/>
            <a:ext cx="5181478" cy="48964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7C5330C-D815-40CC-150F-65EDD06A260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71540" y="5695468"/>
            <a:ext cx="4707892" cy="4896497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="" xmlns:a16="http://schemas.microsoft.com/office/drawing/2014/main" id="{00115003-B79E-A6F2-FE62-3F907386E12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5337961" y="8371815"/>
            <a:ext cx="1738651" cy="1701705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="" xmlns:a16="http://schemas.microsoft.com/office/drawing/2014/main" id="{2BB7B3A1-6652-5DE1-A9FE-4ECD747AD37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1119809" y="8422565"/>
            <a:ext cx="1738651" cy="1701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372</Words>
  <Application>Microsoft Office PowerPoint</Application>
  <PresentationFormat>Custom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Orange Cheerful Illustrative Desert Ecosystem Group Project Presentation</dc:title>
  <cp:lastModifiedBy>REDSTAR</cp:lastModifiedBy>
  <cp:revision>9</cp:revision>
  <dcterms:created xsi:type="dcterms:W3CDTF">2006-08-16T00:00:00Z</dcterms:created>
  <dcterms:modified xsi:type="dcterms:W3CDTF">2025-09-30T09:37:37Z</dcterms:modified>
  <dc:identifier>DAFHxu7jgWY</dc:identifier>
</cp:coreProperties>
</file>