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7" r:id="rId3"/>
    <p:sldId id="301" r:id="rId4"/>
    <p:sldId id="303" r:id="rId5"/>
    <p:sldId id="304" r:id="rId6"/>
    <p:sldId id="305" r:id="rId7"/>
    <p:sldId id="306" r:id="rId8"/>
    <p:sldId id="296" r:id="rId9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8CB8378-79F7-47C0-B421-C8593806E41D}">
          <p14:sldIdLst>
            <p14:sldId id="256"/>
            <p14:sldId id="270"/>
            <p14:sldId id="260"/>
            <p14:sldId id="258"/>
            <p14:sldId id="274"/>
            <p14:sldId id="257"/>
            <p14:sldId id="259"/>
            <p14:sldId id="276"/>
            <p14:sldId id="277"/>
            <p14:sldId id="275"/>
            <p14:sldId id="278"/>
            <p14:sldId id="279"/>
            <p14:sldId id="281"/>
            <p14:sldId id="282"/>
            <p14:sldId id="283"/>
            <p14:sldId id="284"/>
            <p14:sldId id="280"/>
            <p14:sldId id="285"/>
            <p14:sldId id="286"/>
            <p14:sldId id="287"/>
            <p14:sldId id="288"/>
            <p14:sldId id="289"/>
            <p14:sldId id="291"/>
            <p14:sldId id="292"/>
            <p14:sldId id="293"/>
            <p14:sldId id="290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F15"/>
    <a:srgbClr val="EDB47F"/>
    <a:srgbClr val="A253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22" autoAdjust="0"/>
  </p:normalViewPr>
  <p:slideViewPr>
    <p:cSldViewPr>
      <p:cViewPr varScale="1">
        <p:scale>
          <a:sx n="44" d="100"/>
          <a:sy n="44" d="100"/>
        </p:scale>
        <p:origin x="-88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5336234" y="7284753"/>
            <a:ext cx="16579921" cy="60044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72721" y="7553854"/>
            <a:ext cx="16579921" cy="60044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320099" y="9384808"/>
            <a:ext cx="708601" cy="53428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6055551" y="112239"/>
            <a:ext cx="1899414" cy="189941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AF15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992011" y="2495454"/>
            <a:ext cx="14566132" cy="324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xmlns="" id="{E396693D-5999-2E2E-4DD2-B43E1EAFBC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328727" y="9072851"/>
            <a:ext cx="1370454" cy="1407398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xmlns="" id="{751BE32C-7E91-4FCD-7DFE-09C8B1DBF4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068380" y="9094033"/>
            <a:ext cx="1370454" cy="1407398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3927E84C-C16F-BC69-0693-3F47F4D988D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-1264145" y="5604934"/>
            <a:ext cx="5181478" cy="48964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7C5330C-D815-40CC-150F-65EDD06A260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171540" y="5695468"/>
            <a:ext cx="4707892" cy="4896497"/>
          </a:xfrm>
          <a:prstGeom prst="rect">
            <a:avLst/>
          </a:prstGeom>
        </p:spPr>
      </p:pic>
      <p:pic>
        <p:nvPicPr>
          <p:cNvPr id="23" name="Picture 17">
            <a:extLst>
              <a:ext uri="{FF2B5EF4-FFF2-40B4-BE49-F238E27FC236}">
                <a16:creationId xmlns:a16="http://schemas.microsoft.com/office/drawing/2014/main" xmlns="" id="{00115003-B79E-A6F2-FE62-3F907386E12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5337961" y="8371815"/>
            <a:ext cx="1738651" cy="1701705"/>
          </a:xfrm>
          <a:prstGeom prst="rect">
            <a:avLst/>
          </a:prstGeom>
        </p:spPr>
      </p:pic>
      <p:pic>
        <p:nvPicPr>
          <p:cNvPr id="24" name="Picture 17">
            <a:extLst>
              <a:ext uri="{FF2B5EF4-FFF2-40B4-BE49-F238E27FC236}">
                <a16:creationId xmlns:a16="http://schemas.microsoft.com/office/drawing/2014/main" xmlns="" id="{2BB7B3A1-6652-5DE1-A9FE-4ECD747AD37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1119809" y="8422565"/>
            <a:ext cx="1738651" cy="1701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57786" y="-36"/>
            <a:ext cx="12858840" cy="1181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“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giúp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?”.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loay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hoay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cầm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“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giúp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quét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rửa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đĩa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giặt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mùi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soa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.”.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đấy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bỗng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thấy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thật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ở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Thỉnh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bận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giúp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kia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thấy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nhìn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sang Liu-xi-a,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thấy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lia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lịa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bỗng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giặt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bít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bèn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“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giặt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bít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.”.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chẳng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lẽ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nộp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ngắn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nhìn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xung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thật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“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giặt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lót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mi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.”.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Cuối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thúc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“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giúp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.”.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nhật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-a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nay con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giặt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mi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lót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nhé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xoe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mắt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vẻ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Theo PI-VÔ-NA-RÔ-VA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2/2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85716"/>
            <a:ext cx="532286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36489" y="2257408"/>
            <a:ext cx="100937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1: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đầu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đến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mùi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soa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2: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đến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giặt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bít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tất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3: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đến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đỡ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vất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vả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+ Đoạn4: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Còn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lại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57320" y="2471722"/>
            <a:ext cx="1364453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khó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nhiều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lần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giúp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đỡ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thật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thỉnh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thoảng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chẳng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lẽ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,...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71506" y="2828912"/>
            <a:ext cx="1621642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Tôi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tròn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xoe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mắt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./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Nhưng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rồi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tôi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vui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vẻ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lời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,/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vì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làm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mà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tôi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nói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làm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.//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3" name="Picture 18"/>
          <p:cNvPicPr>
            <a:picLocks noChangeAspect="1" noChangeArrowheads="1"/>
          </p:cNvPicPr>
          <p:nvPr/>
        </p:nvPicPr>
        <p:blipFill>
          <a:blip r:embed="rId2"/>
          <a:srcRect l="10966" t="36555" r="10101" b="23775"/>
          <a:stretch>
            <a:fillRect/>
          </a:stretch>
        </p:blipFill>
        <p:spPr bwMode="auto">
          <a:xfrm>
            <a:off x="1374748" y="1857352"/>
            <a:ext cx="15841746" cy="7286676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457200"/>
            <a:ext cx="179539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ngoặc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kép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dưới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đây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dùng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làm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đúng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9"/>
          <p:cNvPicPr>
            <a:picLocks noChangeAspect="1" noChangeArrowheads="1"/>
          </p:cNvPicPr>
          <p:nvPr/>
        </p:nvPicPr>
        <p:blipFill>
          <a:blip r:embed="rId2"/>
          <a:srcRect l="15454" t="38010" r="32669" b="55344"/>
          <a:stretch>
            <a:fillRect/>
          </a:stretch>
        </p:blipFill>
        <p:spPr bwMode="auto">
          <a:xfrm>
            <a:off x="2786019" y="3243252"/>
            <a:ext cx="12073022" cy="2471752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1374" y="1828780"/>
            <a:ext cx="18222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nói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ngoặc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kép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đánh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5336234" y="7284753"/>
            <a:ext cx="16579921" cy="60044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72721" y="7553854"/>
            <a:ext cx="16579921" cy="60044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320099" y="9384808"/>
            <a:ext cx="708601" cy="53428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6055551" y="112239"/>
            <a:ext cx="1899414" cy="189941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AF15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133600" y="1930840"/>
            <a:ext cx="14566132" cy="324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xmlns="" id="{E396693D-5999-2E2E-4DD2-B43E1EAFBC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328727" y="9072851"/>
            <a:ext cx="1370454" cy="1407398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xmlns="" id="{751BE32C-7E91-4FCD-7DFE-09C8B1DBF4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068380" y="9094033"/>
            <a:ext cx="1370454" cy="1407398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3927E84C-C16F-BC69-0693-3F47F4D988D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-1264145" y="5604934"/>
            <a:ext cx="5181478" cy="48964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7C5330C-D815-40CC-150F-65EDD06A260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171540" y="5695468"/>
            <a:ext cx="4707892" cy="4896497"/>
          </a:xfrm>
          <a:prstGeom prst="rect">
            <a:avLst/>
          </a:prstGeom>
        </p:spPr>
      </p:pic>
      <p:pic>
        <p:nvPicPr>
          <p:cNvPr id="23" name="Picture 17">
            <a:extLst>
              <a:ext uri="{FF2B5EF4-FFF2-40B4-BE49-F238E27FC236}">
                <a16:creationId xmlns:a16="http://schemas.microsoft.com/office/drawing/2014/main" xmlns="" id="{00115003-B79E-A6F2-FE62-3F907386E12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5337961" y="8371815"/>
            <a:ext cx="1738651" cy="1701705"/>
          </a:xfrm>
          <a:prstGeom prst="rect">
            <a:avLst/>
          </a:prstGeom>
        </p:spPr>
      </p:pic>
      <p:pic>
        <p:nvPicPr>
          <p:cNvPr id="24" name="Picture 17">
            <a:extLst>
              <a:ext uri="{FF2B5EF4-FFF2-40B4-BE49-F238E27FC236}">
                <a16:creationId xmlns:a16="http://schemas.microsoft.com/office/drawing/2014/main" xmlns="" id="{2BB7B3A1-6652-5DE1-A9FE-4ECD747AD37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1119809" y="8422565"/>
            <a:ext cx="1738651" cy="170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15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459</Words>
  <Application>Microsoft Office PowerPoint</Application>
  <PresentationFormat>Custom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OpenSans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Orange Cheerful Illustrative Desert Ecosystem Group Project Presentation</dc:title>
  <cp:lastModifiedBy>REDSTAR</cp:lastModifiedBy>
  <cp:revision>15</cp:revision>
  <dcterms:created xsi:type="dcterms:W3CDTF">2006-08-16T00:00:00Z</dcterms:created>
  <dcterms:modified xsi:type="dcterms:W3CDTF">2025-10-01T09:41:00Z</dcterms:modified>
  <dc:identifier>DAFHxu7jgWY</dc:identifier>
</cp:coreProperties>
</file>