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8" r:id="rId4"/>
    <p:sldId id="258" r:id="rId5"/>
    <p:sldId id="271" r:id="rId6"/>
    <p:sldId id="275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40079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30" y="-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5467113-C38D-4A09-B466-5167BDDADD01}"/>
    <pc:docChg chg="undo custSel addSld delSld modSld">
      <pc:chgData name="Trang Ha" userId="270efafb50020bd6" providerId="LiveId" clId="{05467113-C38D-4A09-B466-5167BDDADD01}" dt="2022-07-29T09:25:42.375" v="1134" actId="1076"/>
      <pc:docMkLst>
        <pc:docMk/>
      </pc:docMkLst>
      <pc:sldChg chg="modSp mod">
        <pc:chgData name="Trang Ha" userId="270efafb50020bd6" providerId="LiveId" clId="{05467113-C38D-4A09-B466-5167BDDADD01}" dt="2022-07-29T08:45:50.195" v="1" actId="20577"/>
        <pc:sldMkLst>
          <pc:docMk/>
          <pc:sldMk cId="562573195" sldId="256"/>
        </pc:sldMkLst>
        <pc:spChg chg="mod">
          <ac:chgData name="Trang Ha" userId="270efafb50020bd6" providerId="LiveId" clId="{05467113-C38D-4A09-B466-5167BDDADD01}" dt="2022-07-29T08:45:50.195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05467113-C38D-4A09-B466-5167BDDADD01}" dt="2022-07-29T09:18:40.206" v="1106"/>
        <pc:sldMkLst>
          <pc:docMk/>
          <pc:sldMk cId="2365650238" sldId="258"/>
        </pc:sldMkLst>
        <pc:spChg chg="mod">
          <ac:chgData name="Trang Ha" userId="270efafb50020bd6" providerId="LiveId" clId="{05467113-C38D-4A09-B466-5167BDDADD01}" dt="2022-07-29T08:46:03.218" v="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05467113-C38D-4A09-B466-5167BDDADD01}" dt="2022-07-29T08:45:56.488" v="4" actId="478"/>
          <ac:spMkLst>
            <pc:docMk/>
            <pc:sldMk cId="2365650238" sldId="258"/>
            <ac:spMk id="10" creationId="{A9D8AD52-7324-CE26-F542-6E30CC0F65DD}"/>
          </ac:spMkLst>
        </pc:spChg>
        <pc:spChg chg="del">
          <ac:chgData name="Trang Ha" userId="270efafb50020bd6" providerId="LiveId" clId="{05467113-C38D-4A09-B466-5167BDDADD01}" dt="2022-07-29T08:50:25.354" v="375" actId="478"/>
          <ac:spMkLst>
            <pc:docMk/>
            <pc:sldMk cId="2365650238" sldId="258"/>
            <ac:spMk id="11" creationId="{C0AA5361-577F-689D-AF3A-7985B8D7D22F}"/>
          </ac:spMkLst>
        </pc:spChg>
        <pc:spChg chg="add del mod">
          <ac:chgData name="Trang Ha" userId="270efafb50020bd6" providerId="LiveId" clId="{05467113-C38D-4A09-B466-5167BDDADD01}" dt="2022-07-29T09:07:34.577" v="981" actId="478"/>
          <ac:spMkLst>
            <pc:docMk/>
            <pc:sldMk cId="2365650238" sldId="258"/>
            <ac:spMk id="15" creationId="{0482EB91-6271-DC05-C1A9-F03D1F0C5449}"/>
          </ac:spMkLst>
        </pc:spChg>
        <pc:spChg chg="add del mod">
          <ac:chgData name="Trang Ha" userId="270efafb50020bd6" providerId="LiveId" clId="{05467113-C38D-4A09-B466-5167BDDADD01}" dt="2022-07-29T08:52:20.167" v="378"/>
          <ac:spMkLst>
            <pc:docMk/>
            <pc:sldMk cId="2365650238" sldId="258"/>
            <ac:spMk id="16" creationId="{01A38492-449F-406C-CDF6-92468A61F839}"/>
          </ac:spMkLst>
        </pc:spChg>
        <pc:spChg chg="del">
          <ac:chgData name="Trang Ha" userId="270efafb50020bd6" providerId="LiveId" clId="{05467113-C38D-4A09-B466-5167BDDADD01}" dt="2022-07-29T08:45:55.731" v="3" actId="478"/>
          <ac:spMkLst>
            <pc:docMk/>
            <pc:sldMk cId="2365650238" sldId="258"/>
            <ac:spMk id="18" creationId="{1B7E7644-0B85-3B0D-7802-02E3DD68C4F2}"/>
          </ac:spMkLst>
        </pc:spChg>
        <pc:spChg chg="del">
          <ac:chgData name="Trang Ha" userId="270efafb50020bd6" providerId="LiveId" clId="{05467113-C38D-4A09-B466-5167BDDADD01}" dt="2022-07-29T08:45:57.489" v="5" actId="478"/>
          <ac:spMkLst>
            <pc:docMk/>
            <pc:sldMk cId="2365650238" sldId="258"/>
            <ac:spMk id="19" creationId="{4239F9DE-6DA9-680D-4328-D2A41C4F12B3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2" creationId="{929F8E8F-E083-AB7F-C476-4083E38A05D0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3" creationId="{EE6E121C-4DFA-F2AF-3BDA-A9BE9F1A92F4}"/>
          </ac:spMkLst>
        </pc:spChg>
        <pc:spChg chg="add del mod">
          <ac:chgData name="Trang Ha" userId="270efafb50020bd6" providerId="LiveId" clId="{05467113-C38D-4A09-B466-5167BDDADD01}" dt="2022-07-29T09:07:36.344" v="983" actId="478"/>
          <ac:spMkLst>
            <pc:docMk/>
            <pc:sldMk cId="2365650238" sldId="258"/>
            <ac:spMk id="24" creationId="{91A79548-87E5-7F68-6C1E-F3329326F26E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6" creationId="{013AAC8B-D8AD-62BB-7A08-EF74C9A8FADB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7" creationId="{16CB0EDF-E67F-C45B-0562-C1CFB282BAB1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2" creationId="{0CBF1D60-818B-0FF4-5C50-7406FB859D4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3" creationId="{0A3A7BEE-6928-20BB-208E-3A5787D3DAFC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5" creationId="{B388DB1E-67CA-6A9C-3F89-CE1EFED2D61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6" creationId="{2DA97883-2C68-4823-BFD6-283F8A87023E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54" creationId="{7B350056-80B1-ED4B-4C3B-E12905E58D89}"/>
          </ac:spMkLst>
        </pc:spChg>
        <pc:spChg chg="add mod">
          <ac:chgData name="Trang Ha" userId="270efafb50020bd6" providerId="LiveId" clId="{05467113-C38D-4A09-B466-5167BDDADD01}" dt="2022-07-29T09:17:16.371" v="1093" actId="255"/>
          <ac:spMkLst>
            <pc:docMk/>
            <pc:sldMk cId="2365650238" sldId="258"/>
            <ac:spMk id="55" creationId="{FC21530E-D61B-2087-7F62-F986CF76F8D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8" creationId="{C2462B74-D607-8AAB-5E0C-6063F687F67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9" creationId="{A4F7D7A7-BA9F-D328-3853-ADC8A5E1BB70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0" creationId="{72F0C61D-C0D7-0727-80FB-A58F04A1CA8D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1" creationId="{ABCF7BC0-7703-9C1B-CBB2-41DC6D7320D5}"/>
          </ac:spMkLst>
        </pc:spChg>
        <pc:spChg chg="add mod">
          <ac:chgData name="Trang Ha" userId="270efafb50020bd6" providerId="LiveId" clId="{05467113-C38D-4A09-B466-5167BDDADD01}" dt="2022-07-29T09:15:23.412" v="1073" actId="14100"/>
          <ac:spMkLst>
            <pc:docMk/>
            <pc:sldMk cId="2365650238" sldId="258"/>
            <ac:spMk id="62" creationId="{D2F4D39B-A4EB-B329-0ABF-F661D1A9F032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66" creationId="{B28F6EFF-7085-C876-2C25-5A35A6B2B361}"/>
          </ac:spMkLst>
        </pc:spChg>
        <pc:picChg chg="del">
          <ac:chgData name="Trang Ha" userId="270efafb50020bd6" providerId="LiveId" clId="{05467113-C38D-4A09-B466-5167BDDADD01}" dt="2022-07-29T08:45:54.100" v="2" actId="478"/>
          <ac:picMkLst>
            <pc:docMk/>
            <pc:sldMk cId="2365650238" sldId="258"/>
            <ac:picMk id="9" creationId="{03C6584F-FE9B-7A7B-EC48-962F01A6EC6E}"/>
          </ac:picMkLst>
        </pc:picChg>
        <pc:picChg chg="add del mod modCrop">
          <ac:chgData name="Trang Ha" userId="270efafb50020bd6" providerId="LiveId" clId="{05467113-C38D-4A09-B466-5167BDDADD01}" dt="2022-07-29T09:07:37.037" v="984" actId="478"/>
          <ac:picMkLst>
            <pc:docMk/>
            <pc:sldMk cId="2365650238" sldId="258"/>
            <ac:picMk id="12" creationId="{0BEC642A-64E6-F5D3-DF1A-3840524A6FA0}"/>
          </ac:picMkLst>
        </pc:picChg>
        <pc:picChg chg="add del mod">
          <ac:chgData name="Trang Ha" userId="270efafb50020bd6" providerId="LiveId" clId="{05467113-C38D-4A09-B466-5167BDDADD01}" dt="2022-07-29T09:07:57.246" v="985" actId="478"/>
          <ac:picMkLst>
            <pc:docMk/>
            <pc:sldMk cId="2365650238" sldId="258"/>
            <ac:picMk id="14" creationId="{8415C705-715A-C63C-B7AA-519463DE4394}"/>
          </ac:picMkLst>
        </pc:picChg>
        <pc:picChg chg="add mod">
          <ac:chgData name="Trang Ha" userId="270efafb50020bd6" providerId="LiveId" clId="{05467113-C38D-4A09-B466-5167BDDADD01}" dt="2022-07-29T09:13:41.185" v="1052" actId="1076"/>
          <ac:picMkLst>
            <pc:docMk/>
            <pc:sldMk cId="2365650238" sldId="258"/>
            <ac:picMk id="39" creationId="{6C46AEAF-16DD-C535-C31B-2CE8B4977187}"/>
          </ac:picMkLst>
        </pc:picChg>
        <pc:picChg chg="add mod">
          <ac:chgData name="Trang Ha" userId="270efafb50020bd6" providerId="LiveId" clId="{05467113-C38D-4A09-B466-5167BDDADD01}" dt="2022-07-29T09:13:55.407" v="1058" actId="1076"/>
          <ac:picMkLst>
            <pc:docMk/>
            <pc:sldMk cId="2365650238" sldId="258"/>
            <ac:picMk id="47" creationId="{C362A49B-D1C3-BF33-9E79-6AC10472D85C}"/>
          </ac:picMkLst>
        </pc:picChg>
        <pc:picChg chg="add mod modCrop">
          <ac:chgData name="Trang Ha" userId="270efafb50020bd6" providerId="LiveId" clId="{05467113-C38D-4A09-B466-5167BDDADD01}" dt="2022-07-29T09:13:19.781" v="1044" actId="1076"/>
          <ac:picMkLst>
            <pc:docMk/>
            <pc:sldMk cId="2365650238" sldId="258"/>
            <ac:picMk id="49" creationId="{FED06538-DE2F-BB58-4AC6-66FF67F591A9}"/>
          </ac:picMkLst>
        </pc:picChg>
        <pc:picChg chg="add mod modCrop">
          <ac:chgData name="Trang Ha" userId="270efafb50020bd6" providerId="LiveId" clId="{05467113-C38D-4A09-B466-5167BDDADD01}" dt="2022-07-29T09:17:31.634" v="1100" actId="1076"/>
          <ac:picMkLst>
            <pc:docMk/>
            <pc:sldMk cId="2365650238" sldId="258"/>
            <ac:picMk id="51" creationId="{8E0A66E4-FC9A-E622-91D8-23323F2A0582}"/>
          </ac:picMkLst>
        </pc:picChg>
        <pc:picChg chg="add mod">
          <ac:chgData name="Trang Ha" userId="270efafb50020bd6" providerId="LiveId" clId="{05467113-C38D-4A09-B466-5167BDDADD01}" dt="2022-07-29T09:14:26.799" v="1065" actId="1036"/>
          <ac:picMkLst>
            <pc:docMk/>
            <pc:sldMk cId="2365650238" sldId="258"/>
            <ac:picMk id="53" creationId="{9436668E-3FD1-AA84-AEA1-DE69C4B8FB98}"/>
          </ac:picMkLst>
        </pc:pic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0" creationId="{6A279E40-1D1B-24E4-225C-594433853B1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5" creationId="{5279B12A-2EA1-1248-8636-680C086A895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0" creationId="{7D981A08-D741-5C6F-E860-E4679FFFBA0E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3" creationId="{01B7BEC3-5401-6B9B-D74C-AFF7D2EAC7C0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6" creationId="{86DDCD3A-278B-8378-6FC3-BC092B80518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8" creationId="{426785DB-F148-8D88-F232-4D3D0FB0E7F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40" creationId="{5ED45D0B-DDDF-23CB-DB74-F92CAE1AE224}"/>
          </ac:cxnSpMkLst>
        </pc:cxnChg>
        <pc:cxnChg chg="add del mod">
          <ac:chgData name="Trang Ha" userId="270efafb50020bd6" providerId="LiveId" clId="{05467113-C38D-4A09-B466-5167BDDADD01}" dt="2022-07-29T09:07:18.842" v="977"/>
          <ac:cxnSpMkLst>
            <pc:docMk/>
            <pc:sldMk cId="2365650238" sldId="258"/>
            <ac:cxnSpMk id="44" creationId="{71DA5907-5DD3-99BD-DA59-90600F9DBDC7}"/>
          </ac:cxnSpMkLst>
        </pc:cxnChg>
      </pc:sldChg>
      <pc:sldChg chg="addSp delSp modSp mod delAnim">
        <pc:chgData name="Trang Ha" userId="270efafb50020bd6" providerId="LiveId" clId="{05467113-C38D-4A09-B466-5167BDDADD01}" dt="2022-07-29T09:25:42.375" v="1134" actId="1076"/>
        <pc:sldMkLst>
          <pc:docMk/>
          <pc:sldMk cId="1483196300" sldId="271"/>
        </pc:sldMkLst>
        <pc:spChg chg="mod">
          <ac:chgData name="Trang Ha" userId="270efafb50020bd6" providerId="LiveId" clId="{05467113-C38D-4A09-B466-5167BDDADD01}" dt="2022-07-29T09:25:23.461" v="1130" actId="20577"/>
          <ac:spMkLst>
            <pc:docMk/>
            <pc:sldMk cId="1483196300" sldId="271"/>
            <ac:spMk id="10" creationId="{5680130B-6BA9-AC6D-85A1-BE0C5321E6F8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2" creationId="{602E3314-C977-7888-5753-A47D64D226B5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3" creationId="{F542FCD9-2029-D9C6-BE51-D9D6F1552F9B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1" creationId="{23EBC5B7-2AE9-211E-626F-0D9069472B2C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2" creationId="{453F5DB8-B3F3-E2DB-4709-75E7D0F34DB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3" creationId="{33759DB6-9ED3-CDD1-EA05-51426CFDC54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5" creationId="{24C19289-6AC8-262C-0B33-6EC57D56203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6" creationId="{EC57847E-7F3F-B521-CB46-0A5CB4F7E91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9" creationId="{6AB3B44E-E080-2912-AE99-206A49DA28A4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0" creationId="{F8AB9165-9693-EB5A-16E0-5D39CBDA5FEA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1" creationId="{BC4746CD-99B8-DA89-1CFD-EC02C38445B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2" creationId="{3B317050-00EC-2CC1-CF5E-57E4A8EAA7E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3" creationId="{46B41519-9578-5B27-27DD-919656B47183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5" creationId="{16071AB7-73E8-7707-3DB2-D64E994F248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6" creationId="{9677270A-6DA5-0669-D74D-5C8D494B66E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7" creationId="{2335A4B9-9C7C-31CF-7127-32EFD7174F06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8" creationId="{F97489E5-287A-C10F-59A3-105A74EE0655}"/>
          </ac:spMkLst>
        </pc:spChg>
        <pc:picChg chg="del">
          <ac:chgData name="Trang Ha" userId="270efafb50020bd6" providerId="LiveId" clId="{05467113-C38D-4A09-B466-5167BDDADD01}" dt="2022-07-29T09:20:46.527" v="1109" actId="478"/>
          <ac:picMkLst>
            <pc:docMk/>
            <pc:sldMk cId="1483196300" sldId="271"/>
            <ac:picMk id="8" creationId="{BBFBC8E3-21E9-54AB-5856-2DC4FFCF318D}"/>
          </ac:picMkLst>
        </pc:picChg>
        <pc:picChg chg="add mod modCrop">
          <ac:chgData name="Trang Ha" userId="270efafb50020bd6" providerId="LiveId" clId="{05467113-C38D-4A09-B466-5167BDDADD01}" dt="2022-07-29T09:25:42.375" v="1134" actId="1076"/>
          <ac:picMkLst>
            <pc:docMk/>
            <pc:sldMk cId="1483196300" sldId="271"/>
            <ac:picMk id="9" creationId="{17BA9EA1-D661-D598-18BF-55967D5E4AC3}"/>
          </ac:picMkLst>
        </pc:picChg>
        <pc:picChg chg="add mod">
          <ac:chgData name="Trang Ha" userId="270efafb50020bd6" providerId="LiveId" clId="{05467113-C38D-4A09-B466-5167BDDADD01}" dt="2022-07-29T09:25:20.220" v="1128" actId="1076"/>
          <ac:picMkLst>
            <pc:docMk/>
            <pc:sldMk cId="1483196300" sldId="271"/>
            <ac:picMk id="14" creationId="{37B376FC-73D6-58A4-3088-DAA5AF40EF8F}"/>
          </ac:picMkLst>
        </pc:picChg>
      </pc:sldChg>
      <pc:sldChg chg="del">
        <pc:chgData name="Trang Ha" userId="270efafb50020bd6" providerId="LiveId" clId="{05467113-C38D-4A09-B466-5167BDDADD01}" dt="2022-07-29T09:19:23.478" v="1107" actId="2696"/>
        <pc:sldMkLst>
          <pc:docMk/>
          <pc:sldMk cId="1564632686" sldId="276"/>
        </pc:sldMkLst>
      </pc:sldChg>
      <pc:sldChg chg="del">
        <pc:chgData name="Trang Ha" userId="270efafb50020bd6" providerId="LiveId" clId="{05467113-C38D-4A09-B466-5167BDDADD01}" dt="2022-07-29T09:19:25.999" v="1108" actId="2696"/>
        <pc:sldMkLst>
          <pc:docMk/>
          <pc:sldMk cId="1355732601" sldId="277"/>
        </pc:sldMkLst>
      </pc:sldChg>
      <pc:sldChg chg="add">
        <pc:chgData name="Trang Ha" userId="270efafb50020bd6" providerId="LiveId" clId="{05467113-C38D-4A09-B466-5167BDDADD01}" dt="2022-07-29T09:07:21.805" v="978" actId="2890"/>
        <pc:sldMkLst>
          <pc:docMk/>
          <pc:sldMk cId="2533737224" sldId="278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8:41:58.243" v="979" actId="1037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8:41:01.729" v="973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8:19:39.939" v="693" actId="1076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8:11:32.165" v="549" actId="20577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8:21:05.969" v="783" actId="14100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8:22:38.697" v="879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8:22:24.749" v="822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8:25:06.861" v="922" actId="1037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8:24:51.548" v="921" actId="1038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8:10:46.523" v="526" actId="732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8:03:34.177" v="445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7:50:33.899" v="140" actId="1076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7:50:45.708" v="148" actId="20577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7:50:53.614" v="158" actId="20577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8:02:11.875" v="435" actId="20577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7:47:24.844" v="113" actId="1076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8:41:58.243" v="979" actId="1037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7:59:29.944" v="259" actId="1076"/>
          <ac:spMkLst>
            <pc:docMk/>
            <pc:sldMk cId="1355732601" sldId="277"/>
            <ac:spMk id="11" creationId="{1B1078ED-06DB-4535-90E2-C4FAA858F1E0}"/>
          </ac:spMkLst>
        </pc:spChg>
        <pc:spChg chg="add mod">
          <ac:chgData name="Trang Ha" userId="270efafb50020bd6" providerId="LiveId" clId="{0FDF684C-52BC-48A8-AE86-E16721ADB83F}" dt="2022-07-29T08:41:58.243" v="979" actId="1037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8:00:58.032" v="363" actId="1076"/>
          <ac:spMkLst>
            <pc:docMk/>
            <pc:sldMk cId="1355732601" sldId="277"/>
            <ac:spMk id="30" creationId="{E5EFC5A5-0C20-F896-AFAA-7385A3C37F08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=""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=""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=""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=""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653379" y="1300774"/>
            <a:ext cx="4191000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1828800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82EB91-6271-DC05-C1A9-F03D1F0C5449}"/>
              </a:ext>
            </a:extLst>
          </p:cNvPr>
          <p:cNvSpPr txBox="1"/>
          <p:nvPr/>
        </p:nvSpPr>
        <p:spPr>
          <a:xfrm>
            <a:off x="1850352" y="1980743"/>
            <a:ext cx="9992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quả đu đủ, quả thứ nhất cân nặng 1kg, quả thứ hai nhẹ hơn quả thứ nhất 100g. Hỏi quả đu đủ thứ hai cân nặng bao nhiêu gam?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6E121C-4DFA-F2AF-3BDA-A9BE9F1A92F4}"/>
              </a:ext>
            </a:extLst>
          </p:cNvPr>
          <p:cNvSpPr txBox="1"/>
          <p:nvPr/>
        </p:nvSpPr>
        <p:spPr>
          <a:xfrm>
            <a:off x="3322362" y="44119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A79548-87E5-7F68-6C1E-F3329326F26E}"/>
              </a:ext>
            </a:extLst>
          </p:cNvPr>
          <p:cNvSpPr txBox="1"/>
          <p:nvPr/>
        </p:nvSpPr>
        <p:spPr>
          <a:xfrm>
            <a:off x="1492748" y="5196444"/>
            <a:ext cx="66455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nhất: 1kg.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 : nhẹ hơn 100g.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hai:? gam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5279B12A-2EA1-1248-8636-680C086A895B}"/>
              </a:ext>
            </a:extLst>
          </p:cNvPr>
          <p:cNvCxnSpPr/>
          <p:nvPr/>
        </p:nvCxnSpPr>
        <p:spPr>
          <a:xfrm>
            <a:off x="8031203" y="441192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3AAC8B-D8AD-62BB-7A08-EF74C9A8FADB}"/>
              </a:ext>
            </a:extLst>
          </p:cNvPr>
          <p:cNvSpPr txBox="1"/>
          <p:nvPr/>
        </p:nvSpPr>
        <p:spPr>
          <a:xfrm>
            <a:off x="10424319" y="4114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CB0EDF-E67F-C45B-0562-C1CFB282BAB1}"/>
              </a:ext>
            </a:extLst>
          </p:cNvPr>
          <p:cNvSpPr txBox="1"/>
          <p:nvPr/>
        </p:nvSpPr>
        <p:spPr>
          <a:xfrm>
            <a:off x="7923137" y="5102998"/>
            <a:ext cx="829238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1kg = 1000g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 đủ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– 100 = 900 (gam)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900 gam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A279E40-1D1B-24E4-225C-594433853B19}"/>
              </a:ext>
            </a:extLst>
          </p:cNvPr>
          <p:cNvCxnSpPr/>
          <p:nvPr/>
        </p:nvCxnSpPr>
        <p:spPr>
          <a:xfrm>
            <a:off x="5748170" y="2542521"/>
            <a:ext cx="2283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D981A08-D741-5C6F-E860-E4679FFFBA0E}"/>
              </a:ext>
            </a:extLst>
          </p:cNvPr>
          <p:cNvCxnSpPr>
            <a:cxnSpLocks/>
          </p:cNvCxnSpPr>
          <p:nvPr/>
        </p:nvCxnSpPr>
        <p:spPr>
          <a:xfrm>
            <a:off x="9052719" y="2514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1B7BEC3-5401-6B9B-D74C-AFF7D2EAC7C0}"/>
              </a:ext>
            </a:extLst>
          </p:cNvPr>
          <p:cNvCxnSpPr>
            <a:cxnSpLocks/>
          </p:cNvCxnSpPr>
          <p:nvPr/>
        </p:nvCxnSpPr>
        <p:spPr>
          <a:xfrm flipV="1">
            <a:off x="6889687" y="3033572"/>
            <a:ext cx="2696432" cy="17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86DDCD3A-278B-8378-6FC3-BC092B805189}"/>
              </a:ext>
            </a:extLst>
          </p:cNvPr>
          <p:cNvCxnSpPr>
            <a:cxnSpLocks/>
          </p:cNvCxnSpPr>
          <p:nvPr/>
        </p:nvCxnSpPr>
        <p:spPr>
          <a:xfrm flipV="1">
            <a:off x="2949592" y="3060402"/>
            <a:ext cx="2933450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26785DB-F148-8D88-F232-4D3D0FB0E7FB}"/>
              </a:ext>
            </a:extLst>
          </p:cNvPr>
          <p:cNvCxnSpPr>
            <a:cxnSpLocks/>
          </p:cNvCxnSpPr>
          <p:nvPr/>
        </p:nvCxnSpPr>
        <p:spPr>
          <a:xfrm flipV="1">
            <a:off x="2029236" y="3644892"/>
            <a:ext cx="2575934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45D0B-DDDF-23CB-DB74-F92CAE1AE224}"/>
              </a:ext>
            </a:extLst>
          </p:cNvPr>
          <p:cNvCxnSpPr>
            <a:cxnSpLocks/>
          </p:cNvCxnSpPr>
          <p:nvPr/>
        </p:nvCxnSpPr>
        <p:spPr>
          <a:xfrm>
            <a:off x="5548549" y="3657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980336"/>
            <a:ext cx="13700919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4292837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8465432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119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2F0C61D-C0D7-0727-80FB-A58F04A1CA8D}"/>
              </a:ext>
            </a:extLst>
          </p:cNvPr>
          <p:cNvSpPr/>
          <p:nvPr/>
        </p:nvSpPr>
        <p:spPr>
          <a:xfrm>
            <a:off x="6200742" y="6019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CF7BC0-7703-9C1B-CBB2-41DC6D7320D5}"/>
              </a:ext>
            </a:extLst>
          </p:cNvPr>
          <p:cNvSpPr/>
          <p:nvPr/>
        </p:nvSpPr>
        <p:spPr>
          <a:xfrm>
            <a:off x="14451101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2F4D39B-A4EB-B329-0ABF-F661D1A9F032}"/>
              </a:ext>
            </a:extLst>
          </p:cNvPr>
          <p:cNvSpPr/>
          <p:nvPr/>
        </p:nvSpPr>
        <p:spPr>
          <a:xfrm>
            <a:off x="10675231" y="5958191"/>
            <a:ext cx="6634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C21530E-D61B-2087-7F62-F986CF76F8D0}"/>
              </a:ext>
            </a:extLst>
          </p:cNvPr>
          <p:cNvSpPr txBox="1"/>
          <p:nvPr/>
        </p:nvSpPr>
        <p:spPr>
          <a:xfrm>
            <a:off x="10675231" y="6000345"/>
            <a:ext cx="991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63" y="93954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0"/>
            <a:ext cx="10782301" cy="569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559299"/>
            <a:ext cx="15088172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195</Words>
  <Application>Microsoft Office PowerPoint</Application>
  <PresentationFormat>Custom</PresentationFormat>
  <Paragraphs>36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217</cp:revision>
  <dcterms:created xsi:type="dcterms:W3CDTF">2022-07-10T01:37:20Z</dcterms:created>
  <dcterms:modified xsi:type="dcterms:W3CDTF">2024-10-10T03:29:46Z</dcterms:modified>
</cp:coreProperties>
</file>