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65" r:id="rId9"/>
    <p:sldId id="274" r:id="rId10"/>
    <p:sldId id="273" r:id="rId11"/>
    <p:sldId id="264" r:id="rId12"/>
    <p:sldId id="269" r:id="rId13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B3BF"/>
    <a:srgbClr val="AFD8EA"/>
    <a:srgbClr val="89C8CA"/>
    <a:srgbClr val="F8EA81"/>
    <a:srgbClr val="000000"/>
    <a:srgbClr val="EAAF45"/>
    <a:srgbClr val="FCF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6" y="-11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6057B8-8465-48FF-8393-FE95171B1391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F3F410-F3DB-4420-9A5A-A53FED6A3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5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F8DA1DEB-49E2-450E-9989-93117ABC2932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4CAC8826-4C7D-4BB3-9754-B3ECBD478D1C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104B2A8B-14F5-4556-BA58-EAB33AF21972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BD73-16E1-42F0-9470-AC27734BB8A2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431F-7C3F-4BA6-BA49-FA777B653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BEF1-8143-4261-AF63-1A09371FE2EB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391D-469E-44BB-A2A9-49901C5F8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85F9-8433-4D25-B0AC-70EEC8279539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FC1F-669F-4A7B-9EF3-A72837F27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75846-3A42-4B70-AC18-D997789A8CF0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869E-601B-46B4-97FD-1089E0664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D03C-13E5-46DD-BB2C-35DADB9ED690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C181-B9E3-46B1-A266-4553CCB3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8B06-C2DD-4551-A7E6-7DDD0C40183A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B927-24D4-4ED6-850C-0A9ABD8AD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848C-759A-49DA-B2C5-8585AAE2C521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0EA2-68D0-45EC-ADB5-5A074944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CD242-FC39-45D7-AE6E-76BE0E74124E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FC26-01C4-47C2-BF0D-C305AB3F3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BC5D-62C4-429B-B302-73FE1A43517C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713A-952D-4FF3-AA34-BEFC28DCC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E73D-0AF3-4C8C-B974-66141282613C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FC9D-9698-42C5-8322-45D78716D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EDA5-648F-47C1-A434-0579B3B00AD5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B968-017C-4C62-A1D4-B807F47BF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D9D4B-D7E0-4BCB-9266-6DDB5EE8C887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5FC4A-C926-48DB-B6DE-75B085AD2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BẢNG NHÂN 9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1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947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947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73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458" name="Group 9"/>
          <p:cNvGrpSpPr>
            <a:grpSpLocks/>
          </p:cNvGrpSpPr>
          <p:nvPr/>
        </p:nvGrpSpPr>
        <p:grpSpPr bwMode="auto">
          <a:xfrm>
            <a:off x="1069975" y="1981200"/>
            <a:ext cx="515938" cy="646113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26"/>
              <a:ext cx="533400" cy="5335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9469" name="TextBox 8"/>
            <p:cNvSpPr txBox="1">
              <a:spLocks noChangeArrowheads="1"/>
            </p:cNvSpPr>
            <p:nvPr/>
          </p:nvSpPr>
          <p:spPr bwMode="auto">
            <a:xfrm>
              <a:off x="1802756" y="1943100"/>
              <a:ext cx="4192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08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44925" y="1150938"/>
            <a:ext cx="8556625" cy="69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 12: BẢNG NHÂN 9 (T2)</a:t>
            </a: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1682750" y="2089150"/>
            <a:ext cx="137160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Mỗi chiếc bánh ngọt được trang trí bởi 9 quả dâu tây. Hỏi để trang trí 10 chiếc bánh như thế cần bao nhiêu quả dâu tây?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90713" y="7464425"/>
            <a:ext cx="1371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Kể một tình huống thực tế sử dụng phép nhân trong bảng nhân 9.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56438" y="380365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19513" y="4391025"/>
            <a:ext cx="9371806" cy="22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quả dâu tây để trang trí 10 chiếc bánh 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10 = 90 (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71713" y="2654300"/>
            <a:ext cx="1862137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891713" y="2697163"/>
            <a:ext cx="27432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347913" y="3343275"/>
            <a:ext cx="27432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700963" y="3333750"/>
            <a:ext cx="4095750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204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052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052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26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20506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20507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20508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20509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20510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20511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20512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20513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20514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20515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20516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20517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0518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0519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0520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20521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20522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8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7519" y="1502913"/>
            <a:ext cx="13487400" cy="1468887"/>
            <a:chOff x="1342709" y="1943100"/>
            <a:chExt cx="13487400" cy="1468887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2150103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9 chấm tròn. Lần lượt lấy ra 1,2,3 tấm thẻ rồi nêu các phép nhân tương ứng: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460E5EC-410F-CD60-6CF3-1F859A6FEC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348" t="46722" r="42682" b="43227"/>
          <a:stretch>
            <a:fillRect/>
          </a:stretch>
        </p:blipFill>
        <p:spPr>
          <a:xfrm>
            <a:off x="2920787" y="5426840"/>
            <a:ext cx="5715000" cy="533400"/>
          </a:xfrm>
          <a:custGeom>
            <a:avLst/>
            <a:gdLst>
              <a:gd name="connsiteX0" fmla="*/ 0 w 5715000"/>
              <a:gd name="connsiteY0" fmla="*/ 0 h 533400"/>
              <a:gd name="connsiteX1" fmla="*/ 5715000 w 5715000"/>
              <a:gd name="connsiteY1" fmla="*/ 0 h 533400"/>
              <a:gd name="connsiteX2" fmla="*/ 5715000 w 5715000"/>
              <a:gd name="connsiteY2" fmla="*/ 533400 h 533400"/>
              <a:gd name="connsiteX3" fmla="*/ 0 w 5715000"/>
              <a:gd name="connsiteY3" fmla="*/ 533400 h 533400"/>
              <a:gd name="connsiteX4" fmla="*/ 0 w 57150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533400">
                <a:moveTo>
                  <a:pt x="0" y="0"/>
                </a:moveTo>
                <a:lnTo>
                  <a:pt x="5715000" y="0"/>
                </a:lnTo>
                <a:lnTo>
                  <a:pt x="57150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5C48CD6-540A-5D91-7332-DC2CA7C4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46" t="91971" r="43284"/>
          <a:stretch>
            <a:fillRect/>
          </a:stretch>
        </p:blipFill>
        <p:spPr>
          <a:xfrm>
            <a:off x="2804319" y="7852905"/>
            <a:ext cx="5715000" cy="426136"/>
          </a:xfrm>
          <a:custGeom>
            <a:avLst/>
            <a:gdLst>
              <a:gd name="connsiteX0" fmla="*/ 0 w 5715000"/>
              <a:gd name="connsiteY0" fmla="*/ 0 h 426136"/>
              <a:gd name="connsiteX1" fmla="*/ 5715000 w 5715000"/>
              <a:gd name="connsiteY1" fmla="*/ 0 h 426136"/>
              <a:gd name="connsiteX2" fmla="*/ 5715000 w 5715000"/>
              <a:gd name="connsiteY2" fmla="*/ 426136 h 426136"/>
              <a:gd name="connsiteX3" fmla="*/ 0 w 5715000"/>
              <a:gd name="connsiteY3" fmla="*/ 426136 h 426136"/>
              <a:gd name="connsiteX4" fmla="*/ 0 w 5715000"/>
              <a:gd name="connsiteY4" fmla="*/ 0 h 42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426136">
                <a:moveTo>
                  <a:pt x="0" y="0"/>
                </a:moveTo>
                <a:lnTo>
                  <a:pt x="5715000" y="0"/>
                </a:lnTo>
                <a:lnTo>
                  <a:pt x="5715000" y="426136"/>
                </a:lnTo>
                <a:lnTo>
                  <a:pt x="0" y="42613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32AC9D9-9CE8-FC07-CAB4-F042A2D2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28119" y="2971800"/>
            <a:ext cx="10210800" cy="5307241"/>
          </a:xfrm>
          <a:custGeom>
            <a:avLst/>
            <a:gdLst>
              <a:gd name="connsiteX0" fmla="*/ 0 w 10210800"/>
              <a:gd name="connsiteY0" fmla="*/ 0 h 5307241"/>
              <a:gd name="connsiteX1" fmla="*/ 10210800 w 10210800"/>
              <a:gd name="connsiteY1" fmla="*/ 0 h 5307241"/>
              <a:gd name="connsiteX2" fmla="*/ 10210800 w 10210800"/>
              <a:gd name="connsiteY2" fmla="*/ 5307241 h 5307241"/>
              <a:gd name="connsiteX3" fmla="*/ 5791200 w 10210800"/>
              <a:gd name="connsiteY3" fmla="*/ 5307241 h 5307241"/>
              <a:gd name="connsiteX4" fmla="*/ 5791200 w 10210800"/>
              <a:gd name="connsiteY4" fmla="*/ 4881105 h 5307241"/>
              <a:gd name="connsiteX5" fmla="*/ 76200 w 10210800"/>
              <a:gd name="connsiteY5" fmla="*/ 4881105 h 5307241"/>
              <a:gd name="connsiteX6" fmla="*/ 76200 w 10210800"/>
              <a:gd name="connsiteY6" fmla="*/ 5307241 h 5307241"/>
              <a:gd name="connsiteX7" fmla="*/ 0 w 10210800"/>
              <a:gd name="connsiteY7" fmla="*/ 5307241 h 5307241"/>
              <a:gd name="connsiteX8" fmla="*/ 0 w 10210800"/>
              <a:gd name="connsiteY8" fmla="*/ 0 h 5307241"/>
              <a:gd name="connsiteX9" fmla="*/ 137634 w 10210800"/>
              <a:gd name="connsiteY9" fmla="*/ 2479668 h 5307241"/>
              <a:gd name="connsiteX10" fmla="*/ 137634 w 10210800"/>
              <a:gd name="connsiteY10" fmla="*/ 3013068 h 5307241"/>
              <a:gd name="connsiteX11" fmla="*/ 5852634 w 10210800"/>
              <a:gd name="connsiteY11" fmla="*/ 3013068 h 5307241"/>
              <a:gd name="connsiteX12" fmla="*/ 5852634 w 10210800"/>
              <a:gd name="connsiteY12" fmla="*/ 2479668 h 5307241"/>
              <a:gd name="connsiteX13" fmla="*/ 137634 w 10210800"/>
              <a:gd name="connsiteY13" fmla="*/ 2479668 h 530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10800" h="5307241">
                <a:moveTo>
                  <a:pt x="0" y="0"/>
                </a:moveTo>
                <a:lnTo>
                  <a:pt x="10210800" y="0"/>
                </a:lnTo>
                <a:lnTo>
                  <a:pt x="10210800" y="5307241"/>
                </a:lnTo>
                <a:lnTo>
                  <a:pt x="5791200" y="5307241"/>
                </a:lnTo>
                <a:lnTo>
                  <a:pt x="5791200" y="4881105"/>
                </a:lnTo>
                <a:lnTo>
                  <a:pt x="76200" y="4881105"/>
                </a:lnTo>
                <a:lnTo>
                  <a:pt x="76200" y="5307241"/>
                </a:lnTo>
                <a:lnTo>
                  <a:pt x="0" y="5307241"/>
                </a:lnTo>
                <a:lnTo>
                  <a:pt x="0" y="0"/>
                </a:lnTo>
                <a:close/>
                <a:moveTo>
                  <a:pt x="137634" y="2479668"/>
                </a:moveTo>
                <a:lnTo>
                  <a:pt x="137634" y="3013068"/>
                </a:lnTo>
                <a:lnTo>
                  <a:pt x="5852634" y="3013068"/>
                </a:lnTo>
                <a:lnTo>
                  <a:pt x="5852634" y="2479668"/>
                </a:lnTo>
                <a:lnTo>
                  <a:pt x="137634" y="2479668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4E4EE35-13C2-2A86-20F3-35FCBE6B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" t="100000" r="43284" b="-2021"/>
          <a:stretch>
            <a:fillRect/>
          </a:stretch>
        </p:blipFill>
        <p:spPr>
          <a:xfrm>
            <a:off x="2804319" y="8279041"/>
            <a:ext cx="5715000" cy="107264"/>
          </a:xfrm>
          <a:custGeom>
            <a:avLst/>
            <a:gdLst>
              <a:gd name="connsiteX0" fmla="*/ 0 w 5715000"/>
              <a:gd name="connsiteY0" fmla="*/ 0 h 107264"/>
              <a:gd name="connsiteX1" fmla="*/ 5715000 w 5715000"/>
              <a:gd name="connsiteY1" fmla="*/ 0 h 107264"/>
              <a:gd name="connsiteX2" fmla="*/ 5715000 w 5715000"/>
              <a:gd name="connsiteY2" fmla="*/ 107264 h 107264"/>
              <a:gd name="connsiteX3" fmla="*/ 0 w 5715000"/>
              <a:gd name="connsiteY3" fmla="*/ 107264 h 107264"/>
              <a:gd name="connsiteX4" fmla="*/ 0 w 5715000"/>
              <a:gd name="connsiteY4" fmla="*/ 0 h 1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107264">
                <a:moveTo>
                  <a:pt x="0" y="0"/>
                </a:moveTo>
                <a:lnTo>
                  <a:pt x="5715000" y="0"/>
                </a:lnTo>
                <a:lnTo>
                  <a:pt x="5715000" y="107264"/>
                </a:lnTo>
                <a:lnTo>
                  <a:pt x="0" y="1072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E01B6C-86CF-6042-B58D-90320809271A}"/>
              </a:ext>
            </a:extLst>
          </p:cNvPr>
          <p:cNvSpPr/>
          <p:nvPr/>
        </p:nvSpPr>
        <p:spPr>
          <a:xfrm>
            <a:off x="6690519" y="3207579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9AF0B86-E177-CB5C-9B12-502CBECA8BF8}"/>
              </a:ext>
            </a:extLst>
          </p:cNvPr>
          <p:cNvSpPr/>
          <p:nvPr/>
        </p:nvSpPr>
        <p:spPr>
          <a:xfrm>
            <a:off x="6690519" y="4403453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364FC5F-9F2C-FD29-3D92-3E3956B2C3CF}"/>
              </a:ext>
            </a:extLst>
          </p:cNvPr>
          <p:cNvSpPr/>
          <p:nvPr/>
        </p:nvSpPr>
        <p:spPr>
          <a:xfrm>
            <a:off x="6690519" y="6517219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7EA641-1800-B9F3-BD49-C3D1C287B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" t="20922" r="25501" b="317"/>
          <a:stretch/>
        </p:blipFill>
        <p:spPr>
          <a:xfrm>
            <a:off x="692055" y="3096968"/>
            <a:ext cx="7235400" cy="57249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7053" y="1813268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9 chấm tròn. Lần lượt lấy ra 4, 5, 6, 7, 8, 9, 10 tấm thẻ rồi nêu các phép nhân tương ứng: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6B7E84-CEBE-175D-F644-7437A73CCF3F}"/>
              </a:ext>
            </a:extLst>
          </p:cNvPr>
          <p:cNvSpPr txBox="1"/>
          <p:nvPr/>
        </p:nvSpPr>
        <p:spPr>
          <a:xfrm>
            <a:off x="9059313" y="4038600"/>
            <a:ext cx="723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DFA29DF-303A-31A0-35FA-F6B774AD3830}"/>
              </a:ext>
            </a:extLst>
          </p:cNvPr>
          <p:cNvSpPr txBox="1"/>
          <p:nvPr/>
        </p:nvSpPr>
        <p:spPr>
          <a:xfrm>
            <a:off x="7333431" y="4189026"/>
            <a:ext cx="80568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61C16E1-FADA-CF49-032E-797E34841D9A}"/>
              </a:ext>
            </a:extLst>
          </p:cNvPr>
          <p:cNvSpPr txBox="1"/>
          <p:nvPr/>
        </p:nvSpPr>
        <p:spPr>
          <a:xfrm>
            <a:off x="7300119" y="4836865"/>
            <a:ext cx="72879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9BF8B07-AFE8-4502-294E-AA60C64212AE}"/>
              </a:ext>
            </a:extLst>
          </p:cNvPr>
          <p:cNvSpPr txBox="1"/>
          <p:nvPr/>
        </p:nvSpPr>
        <p:spPr>
          <a:xfrm>
            <a:off x="7300119" y="5547626"/>
            <a:ext cx="1176101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B74A1A6-708B-78EB-EAAC-817F13B4493C}"/>
              </a:ext>
            </a:extLst>
          </p:cNvPr>
          <p:cNvSpPr txBox="1"/>
          <p:nvPr/>
        </p:nvSpPr>
        <p:spPr>
          <a:xfrm>
            <a:off x="7312148" y="6181599"/>
            <a:ext cx="890341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EA72583-2612-0F6C-D5E5-5A564F3CF633}"/>
              </a:ext>
            </a:extLst>
          </p:cNvPr>
          <p:cNvSpPr txBox="1"/>
          <p:nvPr/>
        </p:nvSpPr>
        <p:spPr>
          <a:xfrm>
            <a:off x="7310108" y="7005191"/>
            <a:ext cx="723176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4608846-D12E-645C-B884-5C38DB886E17}"/>
              </a:ext>
            </a:extLst>
          </p:cNvPr>
          <p:cNvSpPr txBox="1"/>
          <p:nvPr/>
        </p:nvSpPr>
        <p:spPr>
          <a:xfrm>
            <a:off x="7422047" y="7712787"/>
            <a:ext cx="76573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9262976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4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9267350" y="4189026"/>
            <a:ext cx="428116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9x 5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9318588" y="4851477"/>
            <a:ext cx="493921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9262976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9224335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8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9351763" y="6969870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9394895" y="7777069"/>
            <a:ext cx="6744424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10 =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</a:p>
        </p:txBody>
      </p:sp>
    </p:spTree>
    <p:extLst>
      <p:ext uri="{BB962C8B-B14F-4D97-AF65-F5344CB8AC3E}">
        <p14:creationId xmlns:p14="http://schemas.microsoft.com/office/powerpoint/2010/main" val="18352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89DDEC-FAAE-7CD4-1A51-B2640E3F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9" y="2459599"/>
            <a:ext cx="14477685" cy="51928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77DB971-5353-C218-E306-3ACA62F7E181}"/>
              </a:ext>
            </a:extLst>
          </p:cNvPr>
          <p:cNvSpPr/>
          <p:nvPr/>
        </p:nvSpPr>
        <p:spPr>
          <a:xfrm>
            <a:off x="2347119" y="5257800"/>
            <a:ext cx="2219866" cy="10456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F9D39D4-0396-C8E9-BA7D-4CA172A05D93}"/>
              </a:ext>
            </a:extLst>
          </p:cNvPr>
          <p:cNvSpPr/>
          <p:nvPr/>
        </p:nvSpPr>
        <p:spPr>
          <a:xfrm>
            <a:off x="2194483" y="4079823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97F07F3-A114-2B96-336C-4FA6531A47A6}"/>
              </a:ext>
            </a:extLst>
          </p:cNvPr>
          <p:cNvSpPr/>
          <p:nvPr/>
        </p:nvSpPr>
        <p:spPr>
          <a:xfrm>
            <a:off x="5747893" y="5943600"/>
            <a:ext cx="2375660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F8B403C-A680-A6CD-70DA-55DBA57755E0}"/>
              </a:ext>
            </a:extLst>
          </p:cNvPr>
          <p:cNvSpPr/>
          <p:nvPr/>
        </p:nvSpPr>
        <p:spPr>
          <a:xfrm>
            <a:off x="5747893" y="4675016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=""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DBB06BB-06B3-B5DD-A57D-96A384B8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12" y="2845474"/>
            <a:ext cx="13868400" cy="2177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90B8D1A-BC4D-F751-56A9-C8318F8D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19" y="5867400"/>
            <a:ext cx="12625866" cy="199527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E9EDD51-108F-1BA4-4EC5-AAA8480D2B79}"/>
              </a:ext>
            </a:extLst>
          </p:cNvPr>
          <p:cNvGrpSpPr/>
          <p:nvPr/>
        </p:nvGrpSpPr>
        <p:grpSpPr>
          <a:xfrm>
            <a:off x="1280319" y="4724400"/>
            <a:ext cx="1590587" cy="681454"/>
            <a:chOff x="1470819" y="1943100"/>
            <a:chExt cx="1590587" cy="681454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9E618E00-E11D-07E8-CFBE-50F88CE3B69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662E30D5-BDE3-070A-4964-84C2D00D4AC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19ED88C6-93FE-BA08-987F-2D768FD2E71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2243B2A-3019-F818-9F3B-F3808D15B96D}"/>
                </a:ext>
              </a:extLst>
            </p:cNvPr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69BF751-98C7-A052-406D-C49DFCC7C7A2}"/>
              </a:ext>
            </a:extLst>
          </p:cNvPr>
          <p:cNvSpPr/>
          <p:nvPr/>
        </p:nvSpPr>
        <p:spPr>
          <a:xfrm>
            <a:off x="8197327" y="7102841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801C377-2710-0EAC-16A5-EDDA120D43F4}"/>
              </a:ext>
            </a:extLst>
          </p:cNvPr>
          <p:cNvSpPr/>
          <p:nvPr/>
        </p:nvSpPr>
        <p:spPr>
          <a:xfrm>
            <a:off x="9471819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1C9E112-3991-7B64-88DB-B8B65B22E49F}"/>
              </a:ext>
            </a:extLst>
          </p:cNvPr>
          <p:cNvSpPr/>
          <p:nvPr/>
        </p:nvSpPr>
        <p:spPr>
          <a:xfrm>
            <a:off x="10588864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2735C42-AB81-CFE0-C74A-D616ACB16F34}"/>
              </a:ext>
            </a:extLst>
          </p:cNvPr>
          <p:cNvSpPr/>
          <p:nvPr/>
        </p:nvSpPr>
        <p:spPr>
          <a:xfrm>
            <a:off x="11910219" y="7081764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33FCC42-D7C0-3AD8-4463-CE0E5FC080DB}"/>
              </a:ext>
            </a:extLst>
          </p:cNvPr>
          <p:cNvSpPr/>
          <p:nvPr/>
        </p:nvSpPr>
        <p:spPr>
          <a:xfrm>
            <a:off x="13068957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2E5E839-5245-B779-C396-00FDF474D31F}"/>
              </a:ext>
            </a:extLst>
          </p:cNvPr>
          <p:cNvSpPr/>
          <p:nvPr/>
        </p:nvSpPr>
        <p:spPr>
          <a:xfrm>
            <a:off x="2684513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2EC3D5A-A43B-BC40-96D5-93F1CFF5AAB2}"/>
              </a:ext>
            </a:extLst>
          </p:cNvPr>
          <p:cNvSpPr/>
          <p:nvPr/>
        </p:nvSpPr>
        <p:spPr>
          <a:xfrm>
            <a:off x="2684513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685124E-6746-5014-1389-50A69A5648DA}"/>
              </a:ext>
            </a:extLst>
          </p:cNvPr>
          <p:cNvSpPr/>
          <p:nvPr/>
        </p:nvSpPr>
        <p:spPr>
          <a:xfrm>
            <a:off x="5208727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B20DF8CE-D36F-B687-A3D0-A3EC26CDF22E}"/>
              </a:ext>
            </a:extLst>
          </p:cNvPr>
          <p:cNvSpPr/>
          <p:nvPr/>
        </p:nvSpPr>
        <p:spPr>
          <a:xfrm>
            <a:off x="5208727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F4732445-857C-3180-B69F-9E6728C6120C}"/>
              </a:ext>
            </a:extLst>
          </p:cNvPr>
          <p:cNvSpPr/>
          <p:nvPr/>
        </p:nvSpPr>
        <p:spPr>
          <a:xfrm>
            <a:off x="7647127" y="2949961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B7177D4-A5A7-2010-95E1-FAF5770139B5}"/>
              </a:ext>
            </a:extLst>
          </p:cNvPr>
          <p:cNvSpPr/>
          <p:nvPr/>
        </p:nvSpPr>
        <p:spPr>
          <a:xfrm>
            <a:off x="7647127" y="38914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A66488B-4284-EC8E-E2F6-3D95DDE1482F}"/>
              </a:ext>
            </a:extLst>
          </p:cNvPr>
          <p:cNvSpPr/>
          <p:nvPr/>
        </p:nvSpPr>
        <p:spPr>
          <a:xfrm>
            <a:off x="10268644" y="295482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CDBA4C2B-262A-77DD-F468-7BD22AB267BF}"/>
              </a:ext>
            </a:extLst>
          </p:cNvPr>
          <p:cNvSpPr/>
          <p:nvPr/>
        </p:nvSpPr>
        <p:spPr>
          <a:xfrm>
            <a:off x="10268644" y="3896272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A20D642-A210-4B8A-B163-84722A3A1A2B}"/>
              </a:ext>
            </a:extLst>
          </p:cNvPr>
          <p:cNvSpPr/>
          <p:nvPr/>
        </p:nvSpPr>
        <p:spPr>
          <a:xfrm>
            <a:off x="12486006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1FC817B1-1131-4B98-266B-28CB2835C951}"/>
              </a:ext>
            </a:extLst>
          </p:cNvPr>
          <p:cNvSpPr/>
          <p:nvPr/>
        </p:nvSpPr>
        <p:spPr>
          <a:xfrm>
            <a:off x="12486006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5E00565C-4192-A6A0-E85C-E7E7DA6D6018}"/>
              </a:ext>
            </a:extLst>
          </p:cNvPr>
          <p:cNvSpPr/>
          <p:nvPr/>
        </p:nvSpPr>
        <p:spPr>
          <a:xfrm>
            <a:off x="14910506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445CE8E1-248A-7A80-E9C4-2870A732DF8A}"/>
              </a:ext>
            </a:extLst>
          </p:cNvPr>
          <p:cNvSpPr/>
          <p:nvPr/>
        </p:nvSpPr>
        <p:spPr>
          <a:xfrm>
            <a:off x="14910506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6899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6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70" grpId="0"/>
      <p:bldP spid="71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1569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1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1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13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1471613" y="1752600"/>
            <a:ext cx="9774237" cy="681038"/>
            <a:chOff x="1470819" y="1943100"/>
            <a:chExt cx="9775520" cy="681454"/>
          </a:xfrm>
        </p:grpSpPr>
        <p:grpSp>
          <p:nvGrpSpPr>
            <p:cNvPr id="16406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47"/>
                <a:ext cx="533470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09" name="TextBox 8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6407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912782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sp>
        <p:nvSpPr>
          <p:cNvPr id="108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08413" y="1041400"/>
            <a:ext cx="8556625" cy="69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 12: BẢNG NHÂN 9 (T2)</a:t>
            </a:r>
          </a:p>
        </p:txBody>
      </p:sp>
      <p:pic>
        <p:nvPicPr>
          <p:cNvPr id="16388" name="Picture 14"/>
          <p:cNvPicPr>
            <a:picLocks noChangeAspect="1"/>
          </p:cNvPicPr>
          <p:nvPr/>
        </p:nvPicPr>
        <p:blipFill>
          <a:blip r:embed="rId3"/>
          <a:srcRect l="6087" t="25710" r="2623"/>
          <a:stretch>
            <a:fillRect/>
          </a:stretch>
        </p:blipFill>
        <p:spPr bwMode="auto">
          <a:xfrm>
            <a:off x="1512888" y="2446338"/>
            <a:ext cx="134493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1451" t="1923" r="1431" b="5769"/>
          <a:stretch>
            <a:fillRect/>
          </a:stretch>
        </p:blipFill>
        <p:spPr bwMode="auto">
          <a:xfrm>
            <a:off x="3114675" y="5762625"/>
            <a:ext cx="1093311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/>
            </a:extLst>
          </p:cNvPr>
          <p:cNvSpPr/>
          <p:nvPr/>
        </p:nvSpPr>
        <p:spPr>
          <a:xfrm>
            <a:off x="6386513" y="50292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/>
            </a:extLst>
          </p:cNvPr>
          <p:cNvSpPr/>
          <p:nvPr/>
        </p:nvSpPr>
        <p:spPr>
          <a:xfrm>
            <a:off x="7304088" y="5106988"/>
            <a:ext cx="457200" cy="41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/>
            </a:extLst>
          </p:cNvPr>
          <p:cNvSpPr/>
          <p:nvPr/>
        </p:nvSpPr>
        <p:spPr>
          <a:xfrm>
            <a:off x="8218488" y="506095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>
            <a:extLst>
              <a:ext uri="{FF2B5EF4-FFF2-40B4-BE49-F238E27FC236}"/>
            </a:extLst>
          </p:cNvPr>
          <p:cNvSpPr/>
          <p:nvPr/>
        </p:nvSpPr>
        <p:spPr>
          <a:xfrm>
            <a:off x="9444038" y="5106988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/>
            </a:extLst>
          </p:cNvPr>
          <p:cNvSpPr/>
          <p:nvPr/>
        </p:nvSpPr>
        <p:spPr>
          <a:xfrm>
            <a:off x="6684963" y="8372475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/>
            </a:extLst>
          </p:cNvPr>
          <p:cNvSpPr/>
          <p:nvPr/>
        </p:nvSpPr>
        <p:spPr>
          <a:xfrm>
            <a:off x="7531100" y="8372475"/>
            <a:ext cx="531813" cy="43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/>
            </a:extLst>
          </p:cNvPr>
          <p:cNvSpPr/>
          <p:nvPr/>
        </p:nvSpPr>
        <p:spPr>
          <a:xfrm>
            <a:off x="8447088" y="8345488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/>
            </a:extLst>
          </p:cNvPr>
          <p:cNvSpPr/>
          <p:nvPr/>
        </p:nvSpPr>
        <p:spPr>
          <a:xfrm>
            <a:off x="9752013" y="8345488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383338" y="4979988"/>
            <a:ext cx="4492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115300" y="5003800"/>
            <a:ext cx="4476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9374188" y="4965700"/>
            <a:ext cx="755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36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315200" y="4983163"/>
            <a:ext cx="44926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561138" y="8304213"/>
            <a:ext cx="581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 9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543800" y="8264525"/>
            <a:ext cx="754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410575" y="8264525"/>
            <a:ext cx="755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9631363" y="8251825"/>
            <a:ext cx="754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27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/>
      <p:bldP spid="41" grpId="0"/>
      <p:bldP spid="42" grpId="0"/>
      <p:bldP spid="43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61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63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64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434" name="Group 11"/>
          <p:cNvGrpSpPr>
            <a:grpSpLocks/>
          </p:cNvGrpSpPr>
          <p:nvPr/>
        </p:nvGrpSpPr>
        <p:grpSpPr bwMode="auto">
          <a:xfrm>
            <a:off x="1471613" y="1752600"/>
            <a:ext cx="14058900" cy="1266825"/>
            <a:chOff x="1470819" y="1943100"/>
            <a:chExt cx="14058901" cy="1266230"/>
          </a:xfrm>
        </p:grpSpPr>
        <p:grpSp>
          <p:nvGrpSpPr>
            <p:cNvPr id="18457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264"/>
                <a:ext cx="533400" cy="53314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8460" name="TextBox 8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8458" name="TextBox 10"/>
            <p:cNvSpPr txBox="1">
              <a:spLocks noChangeArrowheads="1"/>
            </p:cNvSpPr>
            <p:nvPr/>
          </p:nvSpPr>
          <p:spPr bwMode="auto">
            <a:xfrm>
              <a:off x="2118520" y="1947446"/>
              <a:ext cx="13411200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Quay kim trên vòng tròn để chọn một số bất kì. Thực hiện phép nhân 9 với số đó rồi nêu kết quả.</a:t>
              </a:r>
            </a:p>
          </p:txBody>
        </p:sp>
      </p:grpSp>
      <p:sp>
        <p:nvSpPr>
          <p:cNvPr id="108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08413" y="1041400"/>
            <a:ext cx="8556625" cy="69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 12: BẢNG NHÂN 9 (T2)</a:t>
            </a:r>
          </a:p>
        </p:txBody>
      </p:sp>
      <p:pic>
        <p:nvPicPr>
          <p:cNvPr id="18436" name="Picture 12"/>
          <p:cNvPicPr>
            <a:picLocks noChangeAspect="1"/>
          </p:cNvPicPr>
          <p:nvPr/>
        </p:nvPicPr>
        <p:blipFill>
          <a:blip r:embed="rId2"/>
          <a:srcRect l="19196" t="24754" r="12456"/>
          <a:stretch>
            <a:fillRect/>
          </a:stretch>
        </p:blipFill>
        <p:spPr bwMode="auto">
          <a:xfrm>
            <a:off x="4649788" y="3787775"/>
            <a:ext cx="10463212" cy="4525963"/>
          </a:xfrm>
          <a:prstGeom prst="rect">
            <a:avLst/>
          </a:prstGeom>
          <a:solidFill>
            <a:srgbClr val="AFD8EA"/>
          </a:solidFill>
          <a:ln w="9525">
            <a:noFill/>
            <a:miter lim="800000"/>
            <a:headEnd/>
            <a:tailEnd/>
          </a:ln>
        </p:spPr>
      </p:pic>
      <p:sp>
        <p:nvSpPr>
          <p:cNvPr id="28" name="Speech Bubble: Oval 27">
            <a:extLst>
              <a:ext uri="{FF2B5EF4-FFF2-40B4-BE49-F238E27FC236}"/>
            </a:extLst>
          </p:cNvPr>
          <p:cNvSpPr/>
          <p:nvPr/>
        </p:nvSpPr>
        <p:spPr>
          <a:xfrm>
            <a:off x="1497013" y="6421438"/>
            <a:ext cx="2290762" cy="938212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</a:p>
        </p:txBody>
      </p:sp>
      <p:sp>
        <p:nvSpPr>
          <p:cNvPr id="29" name="Speech Bubble: Oval 28">
            <a:extLst>
              <a:ext uri="{FF2B5EF4-FFF2-40B4-BE49-F238E27FC236}"/>
            </a:extLst>
          </p:cNvPr>
          <p:cNvSpPr/>
          <p:nvPr/>
        </p:nvSpPr>
        <p:spPr>
          <a:xfrm>
            <a:off x="1465263" y="3262313"/>
            <a:ext cx="2290762" cy="938212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 = 9</a:t>
            </a:r>
          </a:p>
        </p:txBody>
      </p:sp>
      <p:sp>
        <p:nvSpPr>
          <p:cNvPr id="30" name="Speech Bubble: Oval 29">
            <a:extLst>
              <a:ext uri="{FF2B5EF4-FFF2-40B4-BE49-F238E27FC236}"/>
            </a:extLst>
          </p:cNvPr>
          <p:cNvSpPr/>
          <p:nvPr/>
        </p:nvSpPr>
        <p:spPr>
          <a:xfrm>
            <a:off x="1463675" y="4314825"/>
            <a:ext cx="2290763" cy="938213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3 = 27</a:t>
            </a:r>
          </a:p>
        </p:txBody>
      </p:sp>
      <p:sp>
        <p:nvSpPr>
          <p:cNvPr id="31" name="Speech Bubble: Oval 30">
            <a:extLst>
              <a:ext uri="{FF2B5EF4-FFF2-40B4-BE49-F238E27FC236}"/>
            </a:extLst>
          </p:cNvPr>
          <p:cNvSpPr/>
          <p:nvPr/>
        </p:nvSpPr>
        <p:spPr>
          <a:xfrm>
            <a:off x="1484313" y="5330825"/>
            <a:ext cx="2290762" cy="938213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4 = 46</a:t>
            </a:r>
          </a:p>
        </p:txBody>
      </p:sp>
      <p:sp>
        <p:nvSpPr>
          <p:cNvPr id="32" name="Speech Bubble: Oval 31">
            <a:extLst>
              <a:ext uri="{FF2B5EF4-FFF2-40B4-BE49-F238E27FC236}"/>
            </a:extLst>
          </p:cNvPr>
          <p:cNvSpPr/>
          <p:nvPr/>
        </p:nvSpPr>
        <p:spPr>
          <a:xfrm>
            <a:off x="1593850" y="7485063"/>
            <a:ext cx="2290763" cy="938212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89C8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= 54</a:t>
            </a:r>
          </a:p>
        </p:txBody>
      </p:sp>
      <p:sp>
        <p:nvSpPr>
          <p:cNvPr id="33" name="Speech Bubble: Oval 32">
            <a:extLst>
              <a:ext uri="{FF2B5EF4-FFF2-40B4-BE49-F238E27FC236}"/>
            </a:extLst>
          </p:cNvPr>
          <p:cNvSpPr/>
          <p:nvPr/>
        </p:nvSpPr>
        <p:spPr>
          <a:xfrm>
            <a:off x="4105275" y="4986338"/>
            <a:ext cx="2290763" cy="938212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8 = 72</a:t>
            </a:r>
          </a:p>
        </p:txBody>
      </p:sp>
      <p:sp>
        <p:nvSpPr>
          <p:cNvPr id="34" name="Speech Bubble: Oval 33">
            <a:extLst>
              <a:ext uri="{FF2B5EF4-FFF2-40B4-BE49-F238E27FC236}"/>
            </a:extLst>
          </p:cNvPr>
          <p:cNvSpPr/>
          <p:nvPr/>
        </p:nvSpPr>
        <p:spPr>
          <a:xfrm>
            <a:off x="4157663" y="6051550"/>
            <a:ext cx="2290762" cy="936625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81</a:t>
            </a:r>
          </a:p>
        </p:txBody>
      </p:sp>
      <p:sp>
        <p:nvSpPr>
          <p:cNvPr id="35" name="Speech Bubble: Oval 34">
            <a:extLst>
              <a:ext uri="{FF2B5EF4-FFF2-40B4-BE49-F238E27FC236}"/>
            </a:extLst>
          </p:cNvPr>
          <p:cNvSpPr/>
          <p:nvPr/>
        </p:nvSpPr>
        <p:spPr>
          <a:xfrm>
            <a:off x="4437063" y="3043238"/>
            <a:ext cx="2290762" cy="938212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 = 63</a:t>
            </a:r>
          </a:p>
        </p:txBody>
      </p:sp>
      <p:sp>
        <p:nvSpPr>
          <p:cNvPr id="36" name="Speech Bubble: Oval 35">
            <a:extLst>
              <a:ext uri="{FF2B5EF4-FFF2-40B4-BE49-F238E27FC236}"/>
            </a:extLst>
          </p:cNvPr>
          <p:cNvSpPr/>
          <p:nvPr/>
        </p:nvSpPr>
        <p:spPr>
          <a:xfrm>
            <a:off x="3895725" y="7154863"/>
            <a:ext cx="2535238" cy="938212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10 = 90</a:t>
            </a:r>
          </a:p>
        </p:txBody>
      </p:sp>
      <p:sp>
        <p:nvSpPr>
          <p:cNvPr id="37" name="Speech Bubble: Oval 36">
            <a:extLst>
              <a:ext uri="{FF2B5EF4-FFF2-40B4-BE49-F238E27FC236}"/>
            </a:extLst>
          </p:cNvPr>
          <p:cNvSpPr/>
          <p:nvPr/>
        </p:nvSpPr>
        <p:spPr>
          <a:xfrm>
            <a:off x="4895850" y="4048125"/>
            <a:ext cx="2290763" cy="938213"/>
          </a:xfrm>
          <a:prstGeom prst="wedgeEllipseCallout">
            <a:avLst>
              <a:gd name="adj1" fmla="val 42575"/>
              <a:gd name="adj2" fmla="val 73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5 =?</a:t>
            </a:r>
          </a:p>
        </p:txBody>
      </p:sp>
      <p:sp>
        <p:nvSpPr>
          <p:cNvPr id="44" name="Rectangle 43">
            <a:extLst>
              <a:ext uri="{FF2B5EF4-FFF2-40B4-BE49-F238E27FC236}"/>
            </a:extLst>
          </p:cNvPr>
          <p:cNvSpPr/>
          <p:nvPr/>
        </p:nvSpPr>
        <p:spPr>
          <a:xfrm>
            <a:off x="2957513" y="3505200"/>
            <a:ext cx="392112" cy="398463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/>
            </a:extLst>
          </p:cNvPr>
          <p:cNvSpPr/>
          <p:nvPr/>
        </p:nvSpPr>
        <p:spPr>
          <a:xfrm>
            <a:off x="2957513" y="4589463"/>
            <a:ext cx="392112" cy="396875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 46">
            <a:extLst>
              <a:ext uri="{FF2B5EF4-FFF2-40B4-BE49-F238E27FC236}"/>
            </a:extLst>
          </p:cNvPr>
          <p:cNvSpPr/>
          <p:nvPr/>
        </p:nvSpPr>
        <p:spPr>
          <a:xfrm>
            <a:off x="2874963" y="5600700"/>
            <a:ext cx="590550" cy="323850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/>
            </a:extLst>
          </p:cNvPr>
          <p:cNvSpPr/>
          <p:nvPr/>
        </p:nvSpPr>
        <p:spPr>
          <a:xfrm>
            <a:off x="2957513" y="6694488"/>
            <a:ext cx="392112" cy="396875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 48">
            <a:extLst>
              <a:ext uri="{FF2B5EF4-FFF2-40B4-BE49-F238E27FC236}"/>
            </a:extLst>
          </p:cNvPr>
          <p:cNvSpPr/>
          <p:nvPr/>
        </p:nvSpPr>
        <p:spPr>
          <a:xfrm>
            <a:off x="3071813" y="7756525"/>
            <a:ext cx="393700" cy="396875"/>
          </a:xfrm>
          <a:prstGeom prst="rect">
            <a:avLst/>
          </a:prstGeom>
          <a:solidFill>
            <a:srgbClr val="89C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/>
            </a:extLst>
          </p:cNvPr>
          <p:cNvSpPr/>
          <p:nvPr/>
        </p:nvSpPr>
        <p:spPr>
          <a:xfrm>
            <a:off x="2957513" y="6691313"/>
            <a:ext cx="392112" cy="396875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5624513" y="6373813"/>
            <a:ext cx="393700" cy="396875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 52">
            <a:extLst>
              <a:ext uri="{FF2B5EF4-FFF2-40B4-BE49-F238E27FC236}"/>
            </a:extLst>
          </p:cNvPr>
          <p:cNvSpPr/>
          <p:nvPr/>
        </p:nvSpPr>
        <p:spPr>
          <a:xfrm>
            <a:off x="5583238" y="7424738"/>
            <a:ext cx="392112" cy="398462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Rectangle 55">
            <a:extLst>
              <a:ext uri="{FF2B5EF4-FFF2-40B4-BE49-F238E27FC236}"/>
            </a:extLst>
          </p:cNvPr>
          <p:cNvSpPr/>
          <p:nvPr/>
        </p:nvSpPr>
        <p:spPr>
          <a:xfrm>
            <a:off x="5610225" y="5249863"/>
            <a:ext cx="393700" cy="396875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7" name="Rectangle 56">
            <a:extLst>
              <a:ext uri="{FF2B5EF4-FFF2-40B4-BE49-F238E27FC236}"/>
            </a:extLst>
          </p:cNvPr>
          <p:cNvSpPr/>
          <p:nvPr/>
        </p:nvSpPr>
        <p:spPr>
          <a:xfrm>
            <a:off x="5934075" y="3348038"/>
            <a:ext cx="393700" cy="396875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654</Words>
  <Application>Microsoft Office PowerPoint</Application>
  <PresentationFormat>Custom</PresentationFormat>
  <Paragraphs>171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161</cp:revision>
  <dcterms:created xsi:type="dcterms:W3CDTF">2022-07-10T01:37:20Z</dcterms:created>
  <dcterms:modified xsi:type="dcterms:W3CDTF">2023-10-02T02:04:39Z</dcterms:modified>
</cp:coreProperties>
</file>