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5380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302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9242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3941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674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302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61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186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904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900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5508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EBE13-D5D2-41A5-8DC5-7BBCD291601A}" type="datetimeFigureOut">
              <a:rPr lang="vi-VN" smtClean="0"/>
              <a:t>25/06/2024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0F65B-C371-4CB4-9B88-927EC0DE7F3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012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mega.com.vn/media/news/2707_nen-slide-chu-de-giao-duc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77144" y="595086"/>
            <a:ext cx="20826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Bài viết 3</a:t>
            </a:r>
            <a:endParaRPr lang="vi-V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2228" y="1890694"/>
            <a:ext cx="6096000" cy="15383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7000"/>
              </a:lnSpc>
              <a:spcAft>
                <a:spcPts val="400"/>
              </a:spcAft>
            </a:pPr>
            <a:r>
              <a:rPr lang="vi-VN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Trả bài: </a:t>
            </a:r>
            <a:r>
              <a:rPr lang="vi-VN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Viết </a:t>
            </a:r>
            <a: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 văn</a:t>
            </a:r>
            <a:b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giới thiệu một nhân vật văn học</a:t>
            </a:r>
          </a:p>
        </p:txBody>
      </p:sp>
    </p:spTree>
    <p:extLst>
      <p:ext uri="{BB962C8B-B14F-4D97-AF65-F5344CB8AC3E}">
        <p14:creationId xmlns:p14="http://schemas.microsoft.com/office/powerpoint/2010/main" val="8525119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ega.com.vn/media/news/2707_nen-slide-chu-de-giao-du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63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259356" y="0"/>
            <a:ext cx="36776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Khởi động</a:t>
            </a:r>
            <a:endParaRPr lang="en-US" sz="54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829" y="1089898"/>
            <a:ext cx="33305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 smtClean="0">
                <a:solidFill>
                  <a:schemeClr val="bg1"/>
                </a:solidFill>
              </a:rPr>
              <a:t>Trò chơi: Gió thổi</a:t>
            </a:r>
            <a:endParaRPr lang="vi-VN" sz="32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841242"/>
            <a:ext cx="8650514" cy="50167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200" dirty="0" smtClean="0"/>
              <a:t>Cách chơi: Em </a:t>
            </a:r>
            <a:r>
              <a:rPr lang="vi-VN" sz="3200" dirty="0"/>
              <a:t>hãy tưởng tượng mình là một cái cây. </a:t>
            </a:r>
            <a:r>
              <a:rPr lang="vi-VN" sz="3200" dirty="0" smtClean="0"/>
              <a:t>Gió </a:t>
            </a:r>
            <a:r>
              <a:rPr lang="vi-VN" sz="3200" dirty="0"/>
              <a:t>thổi bên nào các </a:t>
            </a:r>
            <a:r>
              <a:rPr lang="vi-VN" sz="3200" dirty="0" smtClean="0"/>
              <a:t>em/ nghiêng </a:t>
            </a:r>
            <a:r>
              <a:rPr lang="vi-VN" sz="3200" dirty="0"/>
              <a:t>về bên đó.</a:t>
            </a:r>
          </a:p>
          <a:p>
            <a:r>
              <a:rPr lang="vi-VN" sz="3200" dirty="0"/>
              <a:t>Cả lớp đứng rồi dang tay sang hai </a:t>
            </a:r>
            <a:r>
              <a:rPr lang="vi-VN" sz="3200" dirty="0" smtClean="0"/>
              <a:t>bên.</a:t>
            </a:r>
          </a:p>
          <a:p>
            <a:r>
              <a:rPr lang="vi-VN" sz="3200" dirty="0" smtClean="0"/>
              <a:t>Quản </a:t>
            </a:r>
            <a:r>
              <a:rPr lang="vi-VN" sz="3200" dirty="0"/>
              <a:t>trò: (Hô) Gió thổi, gió </a:t>
            </a:r>
            <a:r>
              <a:rPr lang="vi-VN" sz="3200" dirty="0" smtClean="0"/>
              <a:t>thổi.</a:t>
            </a:r>
          </a:p>
          <a:p>
            <a:r>
              <a:rPr lang="vi-VN" sz="3200" dirty="0" smtClean="0"/>
              <a:t>Cả </a:t>
            </a:r>
            <a:r>
              <a:rPr lang="vi-VN" sz="3200" dirty="0"/>
              <a:t>lớp: Về đâu, về </a:t>
            </a:r>
            <a:r>
              <a:rPr lang="vi-VN" sz="3200" dirty="0" smtClean="0"/>
              <a:t>đâu?</a:t>
            </a:r>
          </a:p>
          <a:p>
            <a:r>
              <a:rPr lang="vi-VN" sz="3200" dirty="0" smtClean="0"/>
              <a:t>Quản </a:t>
            </a:r>
            <a:r>
              <a:rPr lang="vi-VN" sz="3200" dirty="0"/>
              <a:t>trò: Bên trái, bên </a:t>
            </a:r>
            <a:r>
              <a:rPr lang="vi-VN" sz="3200" dirty="0" smtClean="0"/>
              <a:t>trái.</a:t>
            </a:r>
          </a:p>
          <a:p>
            <a:r>
              <a:rPr lang="vi-VN" sz="3200" dirty="0" smtClean="0"/>
              <a:t>Cả </a:t>
            </a:r>
            <a:r>
              <a:rPr lang="vi-VN" sz="3200" dirty="0"/>
              <a:t>lớp: Nghiêng người sang bên trái</a:t>
            </a:r>
            <a:r>
              <a:rPr lang="vi-VN" sz="3200" dirty="0" smtClean="0"/>
              <a:t>.</a:t>
            </a:r>
          </a:p>
          <a:p>
            <a:r>
              <a:rPr lang="vi-VN" sz="3200" dirty="0" smtClean="0"/>
              <a:t>.... (Tương tự với bên phải, phía trước, phía sau)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28254921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mega.com.vn/media/news/2707_nen-slide-chu-de-giao-du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63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81715" y="624115"/>
            <a:ext cx="22108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viết 3</a:t>
            </a:r>
            <a:endParaRPr lang="vi-VN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75541" y="1366403"/>
            <a:ext cx="7431316" cy="1056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7000"/>
              </a:lnSpc>
              <a:spcAft>
                <a:spcPts val="400"/>
              </a:spcAft>
            </a:pPr>
            <a:r>
              <a:rPr lang="vi-VN" sz="36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Trả bài: </a:t>
            </a:r>
            <a:r>
              <a:rPr lang="vi-VN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Viết </a:t>
            </a:r>
            <a: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 văn</a:t>
            </a:r>
            <a:b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giới thiệu một nhân vật văn học</a:t>
            </a:r>
          </a:p>
        </p:txBody>
      </p:sp>
    </p:spTree>
    <p:extLst>
      <p:ext uri="{BB962C8B-B14F-4D97-AF65-F5344CB8AC3E}">
        <p14:creationId xmlns:p14="http://schemas.microsoft.com/office/powerpoint/2010/main" val="23155980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mega.com.vn/media/news/2707_nen-powerpoint-hoc-tap-dep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59339" y="730886"/>
            <a:ext cx="6776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Nghe nhận xét chung về bài viết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485900"/>
            <a:ext cx="93916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solidFill>
                  <a:srgbClr val="002060"/>
                </a:solidFill>
              </a:rPr>
              <a:t>- Nghe cô giáo nhận xét chung về bài viết</a:t>
            </a:r>
          </a:p>
          <a:p>
            <a:r>
              <a:rPr lang="vi-VN" sz="3600" dirty="0" smtClean="0">
                <a:solidFill>
                  <a:srgbClr val="002060"/>
                </a:solidFill>
              </a:rPr>
              <a:t>- Nhận lại bài viết và đọc thầm lời nhận xét của cô giáo, xem những chô cô giáo đánh dấu</a:t>
            </a:r>
          </a:p>
          <a:p>
            <a:r>
              <a:rPr lang="vi-VN" sz="3600" dirty="0" smtClean="0">
                <a:solidFill>
                  <a:srgbClr val="002060"/>
                </a:solidFill>
              </a:rPr>
              <a:t>- Đọc bài viết hay</a:t>
            </a:r>
          </a:p>
          <a:p>
            <a:r>
              <a:rPr lang="vi-VN" sz="3600" dirty="0" smtClean="0">
                <a:solidFill>
                  <a:srgbClr val="002060"/>
                </a:solidFill>
              </a:rPr>
              <a:t>- Chia sẻ về điểm hay trong bài viết của bạn</a:t>
            </a:r>
            <a:endParaRPr lang="vi-VN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8958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mega.com.vn/media/news/2707_nen-powerpoint-hoc-tap-dep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59339" y="730886"/>
            <a:ext cx="37208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Sửa bài cùng lớp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1485900"/>
            <a:ext cx="9391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solidFill>
                  <a:srgbClr val="002060"/>
                </a:solidFill>
              </a:rPr>
              <a:t>- Cá nhân tự nêu lỗi và cách sửa lỗi</a:t>
            </a:r>
          </a:p>
          <a:p>
            <a:r>
              <a:rPr lang="vi-VN" sz="3600" dirty="0" smtClean="0">
                <a:solidFill>
                  <a:srgbClr val="002060"/>
                </a:solidFill>
              </a:rPr>
              <a:t>- Lớp chia sẻ, sửa sai cho bạn</a:t>
            </a:r>
            <a:endParaRPr lang="vi-VN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1047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s://mega.com.vn/media/news/2707_nen-powerpoint-hoc-tap-dep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25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59339" y="730886"/>
            <a:ext cx="6522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 dirty="0" smtClean="0">
                <a:solidFill>
                  <a:srgbClr val="FF0000"/>
                </a:solidFill>
              </a:rPr>
              <a:t>Tự sửa bài và viết lại đoạn văn</a:t>
            </a:r>
            <a:endParaRPr lang="vi-VN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11927" y="1640030"/>
            <a:ext cx="93916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solidFill>
                  <a:srgbClr val="002060"/>
                </a:solidFill>
              </a:rPr>
              <a:t>- Cá nhân tự viết lại câu, đoạn</a:t>
            </a:r>
          </a:p>
          <a:p>
            <a:r>
              <a:rPr lang="vi-VN" sz="3600" dirty="0" smtClean="0">
                <a:solidFill>
                  <a:srgbClr val="002060"/>
                </a:solidFill>
              </a:rPr>
              <a:t>- Hai bạn cùng bàn đổi vở để kiểm tra</a:t>
            </a:r>
          </a:p>
          <a:p>
            <a:r>
              <a:rPr lang="vi-VN" sz="3600" dirty="0" smtClean="0">
                <a:solidFill>
                  <a:srgbClr val="002060"/>
                </a:solidFill>
              </a:rPr>
              <a:t>- Báo cáo trước lớp</a:t>
            </a:r>
            <a:endParaRPr lang="vi-VN" sz="3600" dirty="0">
              <a:solidFill>
                <a:srgbClr val="002060"/>
              </a:solidFill>
            </a:endParaRPr>
          </a:p>
        </p:txBody>
      </p:sp>
      <p:pic>
        <p:nvPicPr>
          <p:cNvPr id="8194" name="Picture 2" descr="Ảnh động Powerpoint CT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867" y="5352624"/>
            <a:ext cx="2076884" cy="207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36343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mega.com.vn/media/news/2707_nen-slide-chu-de-giao-duc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77144" y="595086"/>
            <a:ext cx="21595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  <a:endParaRPr lang="vi-VN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2228" y="1890694"/>
            <a:ext cx="6096000" cy="1056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7000"/>
              </a:lnSpc>
              <a:spcAft>
                <a:spcPts val="400"/>
              </a:spcAft>
            </a:pPr>
            <a:r>
              <a:rPr lang="vi-VN" sz="3600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 viết về một nhân vật văn học khác mà em thích.</a:t>
            </a:r>
            <a:endParaRPr lang="vi-VN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531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mega.com.vn/media/news/2707_nen-powerpoint-hoc-tap-dep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17905" y="2967335"/>
            <a:ext cx="6956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Xin chào và hẹn gặp lại!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0571" y="2044005"/>
            <a:ext cx="4790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Cảm ơn các em!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6148" name="Picture 4" descr="Ảnh động Powerpoint CTU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337" y="4636366"/>
            <a:ext cx="6667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1419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250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VietNam.Com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MyPC</dc:creator>
  <cp:lastModifiedBy>MyPC</cp:lastModifiedBy>
  <cp:revision>7</cp:revision>
  <dcterms:created xsi:type="dcterms:W3CDTF">2024-06-25T08:51:52Z</dcterms:created>
  <dcterms:modified xsi:type="dcterms:W3CDTF">2024-06-25T09:41:28Z</dcterms:modified>
</cp:coreProperties>
</file>