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8" r:id="rId3"/>
    <p:sldId id="287" r:id="rId4"/>
    <p:sldId id="259" r:id="rId5"/>
    <p:sldId id="261" r:id="rId6"/>
    <p:sldId id="317" r:id="rId7"/>
    <p:sldId id="309" r:id="rId8"/>
    <p:sldId id="311" r:id="rId9"/>
    <p:sldId id="294" r:id="rId10"/>
    <p:sldId id="295" r:id="rId11"/>
    <p:sldId id="297" r:id="rId12"/>
    <p:sldId id="298" r:id="rId13"/>
    <p:sldId id="310" r:id="rId14"/>
    <p:sldId id="290" r:id="rId15"/>
    <p:sldId id="286" r:id="rId16"/>
    <p:sldId id="312" r:id="rId17"/>
    <p:sldId id="313" r:id="rId18"/>
    <p:sldId id="267" r:id="rId19"/>
    <p:sldId id="308" r:id="rId20"/>
    <p:sldId id="315" r:id="rId21"/>
    <p:sldId id="284" r:id="rId22"/>
    <p:sldId id="314" r:id="rId23"/>
    <p:sldId id="31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CC3399"/>
    <a:srgbClr val="0033CC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39182" y="61912"/>
            <a:ext cx="12192000" cy="6796088"/>
            <a:chOff x="0" y="39"/>
            <a:chExt cx="5760" cy="4281"/>
          </a:xfrm>
        </p:grpSpPr>
        <p:pic>
          <p:nvPicPr>
            <p:cNvPr id="6147" name="Picture 3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57784" y="582113"/>
            <a:ext cx="9525774" cy="6226444"/>
            <a:chOff x="1499031" y="1406870"/>
            <a:chExt cx="9525774" cy="6226444"/>
          </a:xfrm>
        </p:grpSpPr>
        <p:sp>
          <p:nvSpPr>
            <p:cNvPr id="3" name="Rectangle 2"/>
            <p:cNvSpPr/>
            <p:nvPr/>
          </p:nvSpPr>
          <p:spPr>
            <a:xfrm>
              <a:off x="1499757" y="1406870"/>
              <a:ext cx="9525048" cy="62264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NHIỆT LIỆT CHÀO MỪNG CÁC THẦY CÔ GIÁO</a:t>
              </a:r>
              <a:endPara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99031" y="4520092"/>
              <a:ext cx="93006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 DỰ GIỜ THĂM LỚP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0206" y="1850611"/>
              <a:ext cx="6766560" cy="2979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522593691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6" y="1126230"/>
            <a:ext cx="1069940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1" y="1057450"/>
            <a:ext cx="11376122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85344"/>
            <a:ext cx="10972800" cy="107289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48" y="637033"/>
            <a:ext cx="9107424" cy="87477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208" y="1060704"/>
            <a:ext cx="7851647" cy="52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947" y="956197"/>
            <a:ext cx="599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192" y="1664083"/>
            <a:ext cx="10597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962657"/>
            <a:ext cx="9765792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630260" y="2080776"/>
            <a:ext cx="9117333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3600" b="1" i="0" u="none" strike="noStrike" kern="10" cap="none" spc="0" normalizeH="0" baseline="0" noProof="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Cooper Black" panose="0208090404030B0204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3600" b="1" i="0" u="none" strike="noStrike" kern="10" cap="none" spc="0" normalizeH="0" baseline="0" noProof="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Cooper Black" panose="0208090404030B0204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245005" y="1219201"/>
            <a:ext cx="5887844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HỌC ĐẾN ĐÂY LÀ HẾT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249936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ĐƯỜNG ĐẾN TRƯỜNG EM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TIỆNGIA GIAO THÔNG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b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2182368"/>
            <a:ext cx="10741152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: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2657474"/>
            <a:ext cx="7912608" cy="36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193" y="398332"/>
            <a:ext cx="3000227" cy="190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820" y="2461560"/>
            <a:ext cx="3129627" cy="199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193" y="2453193"/>
            <a:ext cx="3000227" cy="199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193" y="4534945"/>
            <a:ext cx="3056115" cy="191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820" y="363527"/>
            <a:ext cx="3111271" cy="193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820" y="4534946"/>
            <a:ext cx="3129627" cy="191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30051" y="296136"/>
            <a:ext cx="5012629" cy="6178890"/>
            <a:chOff x="430051" y="596580"/>
            <a:chExt cx="5012629" cy="6178890"/>
          </a:xfrm>
        </p:grpSpPr>
        <p:sp>
          <p:nvSpPr>
            <p:cNvPr id="12" name="TextBox 11"/>
            <p:cNvSpPr txBox="1"/>
            <p:nvPr/>
          </p:nvSpPr>
          <p:spPr>
            <a:xfrm>
              <a:off x="580937" y="596580"/>
              <a:ext cx="4320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30051" y="1103452"/>
              <a:ext cx="4795151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30051" y="2530999"/>
              <a:ext cx="4726210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64350" y="3958546"/>
              <a:ext cx="4726551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Qua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30051" y="5821363"/>
              <a:ext cx="501262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5570008" y="1854921"/>
            <a:ext cx="425844" cy="36256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995" y="1803151"/>
            <a:ext cx="505124" cy="600891"/>
          </a:xfrm>
          <a:prstGeom prst="rect">
            <a:avLst/>
          </a:prstGeom>
        </p:spPr>
      </p:pic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581514" y="3989844"/>
            <a:ext cx="414338" cy="3952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8819974" y="3989844"/>
            <a:ext cx="434145" cy="4119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570008" y="5984375"/>
            <a:ext cx="425844" cy="39460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8780785" y="5984375"/>
            <a:ext cx="421766" cy="431074"/>
          </a:xfrm>
          <a:prstGeom prst="ellipse">
            <a:avLst/>
          </a:prstGeom>
          <a:solidFill>
            <a:srgbClr val="FFFFFF"/>
          </a:solidFill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452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120" y="0"/>
            <a:ext cx="6632448" cy="886968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4" y="670560"/>
            <a:ext cx="837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86188"/>
            <a:ext cx="46538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1: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lang="en-US" sz="2400" dirty="0"/>
          </a:p>
          <a:p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7858" y="3157728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2: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" y="4275820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BƯỚC 3: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8" y="1147613"/>
            <a:ext cx="7290816" cy="5460451"/>
          </a:xfrm>
        </p:spPr>
      </p:pic>
    </p:spTree>
    <p:extLst>
      <p:ext uri="{BB962C8B-B14F-4D97-AF65-F5344CB8AC3E}">
        <p14:creationId xmlns:p14="http://schemas.microsoft.com/office/powerpoint/2010/main" val="10633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40" y="1933384"/>
            <a:ext cx="3354896" cy="34189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84" y="1575529"/>
            <a:ext cx="3668459" cy="3689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057209"/>
            <a:ext cx="3730752" cy="32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223319" y="2125653"/>
            <a:ext cx="710425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bạn.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trước hai bước.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815545" y="2125653"/>
            <a:ext cx="7624120" cy="434046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145" name="Group 9"/>
          <p:cNvGrpSpPr>
            <a:grpSpLocks/>
          </p:cNvGrpSpPr>
          <p:nvPr/>
        </p:nvGrpSpPr>
        <p:grpSpPr bwMode="auto">
          <a:xfrm>
            <a:off x="9168720" y="1433384"/>
            <a:ext cx="1804079" cy="5128054"/>
            <a:chOff x="2112" y="1488"/>
            <a:chExt cx="1008" cy="2688"/>
          </a:xfrm>
        </p:grpSpPr>
        <p:sp>
          <p:nvSpPr>
            <p:cNvPr id="91146" name="AutoShape 10"/>
            <p:cNvSpPr>
              <a:spLocks noChangeArrowheads="1"/>
            </p:cNvSpPr>
            <p:nvPr/>
          </p:nvSpPr>
          <p:spPr bwMode="auto">
            <a:xfrm rot="5400000">
              <a:off x="1272" y="2328"/>
              <a:ext cx="2688" cy="1008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7" name="Oval 11"/>
            <p:cNvSpPr>
              <a:spLocks noChangeArrowheads="1"/>
            </p:cNvSpPr>
            <p:nvPr/>
          </p:nvSpPr>
          <p:spPr bwMode="auto">
            <a:xfrm>
              <a:off x="2280" y="3360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8" name="Oval 12"/>
            <p:cNvSpPr>
              <a:spLocks noChangeArrowheads="1"/>
            </p:cNvSpPr>
            <p:nvPr/>
          </p:nvSpPr>
          <p:spPr bwMode="auto">
            <a:xfrm>
              <a:off x="2256" y="2448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49" name="Oval 13"/>
            <p:cNvSpPr>
              <a:spLocks noChangeArrowheads="1"/>
            </p:cNvSpPr>
            <p:nvPr/>
          </p:nvSpPr>
          <p:spPr bwMode="auto">
            <a:xfrm>
              <a:off x="2264" y="1600"/>
              <a:ext cx="720" cy="6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150" name="Oval 14"/>
          <p:cNvSpPr>
            <a:spLocks noChangeArrowheads="1"/>
          </p:cNvSpPr>
          <p:nvPr/>
        </p:nvSpPr>
        <p:spPr bwMode="auto">
          <a:xfrm>
            <a:off x="9426446" y="1661490"/>
            <a:ext cx="1302946" cy="126594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9435421" y="3264832"/>
            <a:ext cx="1293971" cy="128201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>
            <a:off x="9469400" y="5003077"/>
            <a:ext cx="1318057" cy="1283643"/>
          </a:xfrm>
          <a:prstGeom prst="ellipse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815545" y="383061"/>
            <a:ext cx="2817341" cy="729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2952" y="209950"/>
            <a:ext cx="5931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u="sng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THEO TÍN HIỆU ĐÈN GIAO THÔNG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27405" y="1433384"/>
            <a:ext cx="3896496" cy="539700"/>
            <a:chOff x="3190104" y="2002275"/>
            <a:chExt cx="3896496" cy="557539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190104" y="2019300"/>
              <a:ext cx="1850186" cy="540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334000" y="2002275"/>
              <a:ext cx="533400" cy="5361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6553200" y="2002276"/>
              <a:ext cx="533400" cy="53614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43600" y="2002276"/>
              <a:ext cx="533400" cy="5361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89" y="26124"/>
            <a:ext cx="1037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9056" y="1150171"/>
            <a:ext cx="10496440" cy="5522509"/>
            <a:chOff x="1706442" y="1150171"/>
            <a:chExt cx="8900599" cy="55225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42" y="1150171"/>
              <a:ext cx="4002027" cy="2670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442" y="4002066"/>
              <a:ext cx="4002028" cy="26706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014" y="4021502"/>
              <a:ext cx="4002027" cy="26180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014" y="1172474"/>
              <a:ext cx="4002026" cy="2670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175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2" y="347790"/>
            <a:ext cx="10972800" cy="11430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LOẠI HÌNH GIAO THÔNG Ở VIỆT NAM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095183"/>
            <a:ext cx="6766560" cy="548849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1376" y="1597152"/>
            <a:ext cx="4657344" cy="174345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48" y="2885324"/>
            <a:ext cx="57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648" y="3998976"/>
            <a:ext cx="546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79" y="5112020"/>
            <a:ext cx="6902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97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4023360"/>
            <a:ext cx="5254752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54229" y="518976"/>
            <a:ext cx="578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6368" y="1042990"/>
            <a:ext cx="1061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TIỆNGIA GIAO THÔNG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AutoShape 10" descr="Kết quả hình ảnh cho tranh vẽ bốn mùa lớp 3"/>
          <p:cNvSpPr>
            <a:spLocks noChangeAspect="1" noChangeArrowheads="1"/>
          </p:cNvSpPr>
          <p:nvPr/>
        </p:nvSpPr>
        <p:spPr bwMode="auto">
          <a:xfrm>
            <a:off x="3515377" y="4213301"/>
            <a:ext cx="339424" cy="3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3319"/>
            <a:ext cx="1219200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7840" y="96041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KHÁM PHÁ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524256"/>
            <a:ext cx="10802112" cy="4365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91013" y="4915555"/>
            <a:ext cx="630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970" y="5438775"/>
            <a:ext cx="712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735" y="5903041"/>
            <a:ext cx="10198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78072" y="-4985"/>
            <a:ext cx="3132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059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76" y="1097280"/>
            <a:ext cx="6778752" cy="5522976"/>
          </a:xfrm>
        </p:spPr>
      </p:pic>
      <p:sp>
        <p:nvSpPr>
          <p:cNvPr id="5" name="TextBox 4"/>
          <p:cNvSpPr txBox="1"/>
          <p:nvPr/>
        </p:nvSpPr>
        <p:spPr>
          <a:xfrm>
            <a:off x="82286" y="1097280"/>
            <a:ext cx="7467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552" y="2328672"/>
            <a:ext cx="42362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144" y="3608832"/>
            <a:ext cx="3987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20" y="5157216"/>
            <a:ext cx="265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BƯỚC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158240"/>
            <a:ext cx="6912864" cy="51206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20" y="1270737"/>
            <a:ext cx="5096256" cy="4971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682498" y="240120"/>
            <a:ext cx="7979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 VẼ Ô TÔ VÀ MÁY 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0"/>
            <a:ext cx="10972800" cy="1143000"/>
          </a:xfrm>
        </p:spPr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841248"/>
            <a:ext cx="3499104" cy="2377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841248"/>
            <a:ext cx="3574543" cy="2206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1013460"/>
            <a:ext cx="3633216" cy="2034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795902"/>
            <a:ext cx="3889248" cy="2751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3572256"/>
            <a:ext cx="3574543" cy="2791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3795902"/>
            <a:ext cx="3633216" cy="26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31" y="1227909"/>
            <a:ext cx="9632515" cy="5432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589" y="26124"/>
            <a:ext cx="1037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89" y="428171"/>
            <a:ext cx="1037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0" y="1382278"/>
            <a:ext cx="1116884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630</Words>
  <Application>Microsoft Office PowerPoint</Application>
  <PresentationFormat>Widescreen</PresentationFormat>
  <Paragraphs>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Cooper Black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CÁCH VẼ TRANH</vt:lpstr>
      <vt:lpstr>PowerPoint Presentation</vt:lpstr>
      <vt:lpstr>Bài tham khảo</vt:lpstr>
      <vt:lpstr>PowerPoint Presentation</vt:lpstr>
      <vt:lpstr>PowerPoint Presentation</vt:lpstr>
      <vt:lpstr>PowerPoint Presentation</vt:lpstr>
      <vt:lpstr>PowerPoint Presentation</vt:lpstr>
      <vt:lpstr>THỰC HÀNH </vt:lpstr>
      <vt:lpstr>PowerPoint Presentation</vt:lpstr>
      <vt:lpstr>PowerPoint Presentation</vt:lpstr>
      <vt:lpstr> MĨ THUẬT CHỦ ĐỀ 2: ĐƯỜNG ĐẾN TRƯỜNG EM BÀI 2: PHƯƠNG TIỆNGIA GIAO THÔNG (Tiết 2) </vt:lpstr>
      <vt:lpstr>KHỞI ĐỘNG</vt:lpstr>
      <vt:lpstr>PowerPoint Presentation</vt:lpstr>
      <vt:lpstr>CÁCH VẼ TRANH</vt:lpstr>
      <vt:lpstr>Cắt các phương tiện giao thông và tạo thành bức tranh 2D</vt:lpstr>
      <vt:lpstr>PowerPoint Presentation</vt:lpstr>
      <vt:lpstr>TÌM HIỂU CÁC LOẠI HÌNH GIAO THÔNG Ở VIỆT NAM</vt:lpstr>
      <vt:lpstr>Trưng bày sản phẩm và chia sẻ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ADMIN</cp:lastModifiedBy>
  <cp:revision>145</cp:revision>
  <dcterms:created xsi:type="dcterms:W3CDTF">2021-04-04T08:12:19Z</dcterms:created>
  <dcterms:modified xsi:type="dcterms:W3CDTF">2025-02-17T07:33:34Z</dcterms:modified>
</cp:coreProperties>
</file>