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7" r:id="rId4"/>
    <p:sldId id="257" r:id="rId5"/>
    <p:sldId id="265" r:id="rId6"/>
    <p:sldId id="266" r:id="rId7"/>
    <p:sldId id="258" r:id="rId8"/>
    <p:sldId id="268" r:id="rId9"/>
    <p:sldId id="262" r:id="rId10"/>
    <p:sldId id="261" r:id="rId11"/>
    <p:sldId id="263" r:id="rId12"/>
    <p:sldId id="264" r:id="rId13"/>
    <p:sldId id="269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1320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6A53-B66B-4F2B-B52D-D902247281D3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DA2AB-C9A7-4B77-A55C-30D1B0AF03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4733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6A53-B66B-4F2B-B52D-D902247281D3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DA2AB-C9A7-4B77-A55C-30D1B0AF03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2677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6A53-B66B-4F2B-B52D-D902247281D3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DA2AB-C9A7-4B77-A55C-30D1B0AF03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3774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6A53-B66B-4F2B-B52D-D902247281D3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DA2AB-C9A7-4B77-A55C-30D1B0AF03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6569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6A53-B66B-4F2B-B52D-D902247281D3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DA2AB-C9A7-4B77-A55C-30D1B0AF03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7757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6A53-B66B-4F2B-B52D-D902247281D3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DA2AB-C9A7-4B77-A55C-30D1B0AF03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4870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6A53-B66B-4F2B-B52D-D902247281D3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DA2AB-C9A7-4B77-A55C-30D1B0AF03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8121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6A53-B66B-4F2B-B52D-D902247281D3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DA2AB-C9A7-4B77-A55C-30D1B0AF03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2194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6A53-B66B-4F2B-B52D-D902247281D3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DA2AB-C9A7-4B77-A55C-30D1B0AF03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0023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6A53-B66B-4F2B-B52D-D902247281D3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DA2AB-C9A7-4B77-A55C-30D1B0AF03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7211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6A53-B66B-4F2B-B52D-D902247281D3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DA2AB-C9A7-4B77-A55C-30D1B0AF03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4696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8E6A53-B66B-4F2B-B52D-D902247281D3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9DA2AB-C9A7-4B77-A55C-30D1B0AF03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574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hình ảnh chú chim làm bé yêu thi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31" y="-58238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07344" y="1556792"/>
            <a:ext cx="8831585" cy="486287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InflateTop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CHÀO MỪNG QUÝ THẦY CÔ VỀ DỰ GIỜ </a:t>
            </a:r>
          </a:p>
          <a:p>
            <a:pPr algn="ctr"/>
            <a:r>
              <a:rPr lang="en-US" sz="5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MÔN MĨ THUẬT</a:t>
            </a:r>
          </a:p>
          <a:p>
            <a:pPr algn="ctr"/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LỚP 2</a:t>
            </a:r>
          </a:p>
          <a:p>
            <a:pPr algn="ctr"/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      </a:t>
            </a:r>
          </a:p>
          <a:p>
            <a:pPr algn="ctr"/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92255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667566"/>
            <a:ext cx="8229600" cy="1143000"/>
          </a:xfrm>
        </p:spPr>
        <p:txBody>
          <a:bodyPr/>
          <a:lstStyle/>
          <a:p>
            <a:endParaRPr lang="en-US"/>
          </a:p>
        </p:txBody>
      </p:sp>
      <p:pic>
        <p:nvPicPr>
          <p:cNvPr id="8194" name="Picture 2" descr="10 bí quyết để có bố cục hình ảnh đẹp trong quay phi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11" y="-16949"/>
            <a:ext cx="9081289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559909" y="477252"/>
            <a:ext cx="766248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4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4011674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" y="0"/>
            <a:ext cx="9144000" cy="6858000"/>
          </a:xfrm>
        </p:spPr>
      </p:pic>
      <p:sp>
        <p:nvSpPr>
          <p:cNvPr id="5" name="Rectangle 4"/>
          <p:cNvSpPr/>
          <p:nvPr/>
        </p:nvSpPr>
        <p:spPr>
          <a:xfrm>
            <a:off x="3635896" y="1052736"/>
            <a:ext cx="274947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DĂN DÒ: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238" y="4365104"/>
            <a:ext cx="5737010" cy="197934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63688" y="2276872"/>
            <a:ext cx="622317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06386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6841" y="-162272"/>
            <a:ext cx="8795320" cy="1143000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 BỨC TRANH CHÚ CHIM TRONG RỪNG CÂY</a:t>
            </a:r>
          </a:p>
        </p:txBody>
      </p:sp>
      <p:pic>
        <p:nvPicPr>
          <p:cNvPr id="4098" name="Picture 2" descr="http://sachthietbigiaoduc.vn/public/1/Books/8004/16211/HF_4386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980728"/>
            <a:ext cx="8352928" cy="5045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0727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Rectangle 4"/>
          <p:cNvSpPr/>
          <p:nvPr/>
        </p:nvSpPr>
        <p:spPr>
          <a:xfrm>
            <a:off x="1115258" y="2967335"/>
            <a:ext cx="691349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BÀI HỌC</a:t>
            </a:r>
          </a:p>
          <a:p>
            <a:pPr algn="ctr"/>
            <a:r>
              <a:rPr lang="en-US" sz="5400" b="1" cap="none" spc="0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ĐẾN ĐÂY LÀ KẾT THÚC.</a:t>
            </a:r>
          </a:p>
        </p:txBody>
      </p:sp>
    </p:spTree>
    <p:extLst>
      <p:ext uri="{BB962C8B-B14F-4D97-AF65-F5344CB8AC3E}">
        <p14:creationId xmlns:p14="http://schemas.microsoft.com/office/powerpoint/2010/main" val="2515276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 TRA ĐỒ DÙNG HỌC TẬP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http://sachthietbigiaoduc.vn/public/1/Books/8004/16211/HF_4384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28800"/>
            <a:ext cx="8136904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9816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Bài 9 - Chú Chim Nhỏ Dễ Thương - Âm Nhạc Lớp 2 -- Tập Hát Theo Lời - CD Bộ Giáo Dục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</p:spTree>
    <p:extLst>
      <p:ext uri="{BB962C8B-B14F-4D97-AF65-F5344CB8AC3E}">
        <p14:creationId xmlns:p14="http://schemas.microsoft.com/office/powerpoint/2010/main" val="3534110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964488" cy="11430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MĨ THUẬT</a:t>
            </a:r>
            <a:b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CHỦ ĐỀ 4: KHU RỪNG NHIỆT ĐỚI</a:t>
            </a:r>
            <a:b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2: CHÚ CHIM NHỎ</a:t>
            </a:r>
          </a:p>
        </p:txBody>
      </p:sp>
      <p:pic>
        <p:nvPicPr>
          <p:cNvPr id="6146" name="Picture 2" descr="Hình ảnh tuyệt đẹp của những chú chim | Giải tr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20888"/>
            <a:ext cx="9144000" cy="4437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3402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90264" y="-243408"/>
            <a:ext cx="9396536" cy="1143000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 BIẾT HÌNH ĐƯỢC TẠO TỪ CÁCH  IN CHÀ XÁT </a:t>
            </a:r>
            <a:endParaRPr lang="en-US" sz="2400" dirty="0"/>
          </a:p>
        </p:txBody>
      </p:sp>
      <p:pic>
        <p:nvPicPr>
          <p:cNvPr id="2052" name="Picture 4" descr="http://sachthietbigiaoduc.vn/public/1/Books/8004/16211/HF_4385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235" y="620688"/>
            <a:ext cx="8340533" cy="4626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1235" y="5420977"/>
            <a:ext cx="77877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25601" y="6024715"/>
            <a:ext cx="70455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83920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81" y="81608"/>
            <a:ext cx="8579296" cy="1143000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TẠO HÌNH IN CHÀ XÁT TỪ LÁ CÂY</a:t>
            </a:r>
          </a:p>
        </p:txBody>
      </p:sp>
      <p:pic>
        <p:nvPicPr>
          <p:cNvPr id="3074" name="Picture 2" descr="http://sachthietbigiaoduc.vn/public/1/Books/8004/16211/HF_4385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918" y="3933056"/>
            <a:ext cx="3833057" cy="218251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sachthietbigiaoduc.vn/public/1/Books/8004/16211/HF_4385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9" y="3933056"/>
            <a:ext cx="3640832" cy="218251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sachthietbigiaoduc.vn/public/1/Books/8004/16211/HF_4385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3069" y="960331"/>
            <a:ext cx="3640832" cy="216344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89" y="1086512"/>
            <a:ext cx="3744415" cy="218265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TextBox 5"/>
          <p:cNvSpPr txBox="1"/>
          <p:nvPr/>
        </p:nvSpPr>
        <p:spPr>
          <a:xfrm>
            <a:off x="179512" y="3284984"/>
            <a:ext cx="35894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B1: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27321" y="3284984"/>
            <a:ext cx="4795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B2: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410" y="6324769"/>
            <a:ext cx="5170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B3 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dirty="0"/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37729" y="6317290"/>
            <a:ext cx="3284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B4: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6000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-62780"/>
            <a:ext cx="7488832" cy="1143000"/>
          </a:xfrm>
        </p:spPr>
        <p:txBody>
          <a:bodyPr>
            <a:normAutofit/>
          </a:bodyPr>
          <a:lstStyle/>
          <a:p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endParaRPr lang="en-US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3789040"/>
            <a:ext cx="4374232" cy="27809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891682"/>
            <a:ext cx="3960440" cy="26093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794" y="3751141"/>
            <a:ext cx="3877568" cy="2818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862620"/>
            <a:ext cx="4374232" cy="2667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4931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4336447"/>
            <a:ext cx="3023422" cy="242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9013" y="1248431"/>
            <a:ext cx="3104987" cy="2287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9014" y="1248431"/>
            <a:ext cx="3024336" cy="2370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45" y="1268760"/>
            <a:ext cx="2808718" cy="2370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94763"/>
            <a:ext cx="2873063" cy="2362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Grp="1" noChangeAspect="1" noChangeArrowheads="1"/>
          </p:cNvPicPr>
          <p:nvPr>
            <p:ph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9013" y="4336447"/>
            <a:ext cx="3104987" cy="242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841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Rectangle 4"/>
          <p:cNvSpPr/>
          <p:nvPr/>
        </p:nvSpPr>
        <p:spPr>
          <a:xfrm>
            <a:off x="2339752" y="1653074"/>
            <a:ext cx="337143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HÀNH</a:t>
            </a:r>
            <a:endParaRPr lang="en-US" sz="4000" b="1" dirty="0"/>
          </a:p>
        </p:txBody>
      </p:sp>
      <p:pic>
        <p:nvPicPr>
          <p:cNvPr id="6" name="Picture 2" descr="http://sachthietbigiaoduc.vn/public/1/Books/8004/16211/HF_4385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93096"/>
            <a:ext cx="3707904" cy="2551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4340780"/>
            <a:ext cx="3744416" cy="251722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55576" y="2507129"/>
            <a:ext cx="81960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</a:p>
        </p:txBody>
      </p:sp>
    </p:spTree>
    <p:extLst>
      <p:ext uri="{BB962C8B-B14F-4D97-AF65-F5344CB8AC3E}">
        <p14:creationId xmlns:p14="http://schemas.microsoft.com/office/powerpoint/2010/main" val="3980842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320</TotalTime>
  <Words>164</Words>
  <Application>Microsoft Office PowerPoint</Application>
  <PresentationFormat>On-screen Show (4:3)</PresentationFormat>
  <Paragraphs>26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Times New Roman</vt:lpstr>
      <vt:lpstr>Office Theme</vt:lpstr>
      <vt:lpstr>PowerPoint Presentation</vt:lpstr>
      <vt:lpstr>KIỂM TRA ĐỒ DÙNG HỌC TẬP</vt:lpstr>
      <vt:lpstr>Khởi động</vt:lpstr>
      <vt:lpstr> MĨ THUẬT CHỦ ĐỀ 4: KHU RỪNG NHIỆT ĐỚI BÀI 2: CHÚ CHIM NHỎ</vt:lpstr>
      <vt:lpstr>NHẬN BIẾT HÌNH ĐƯỢC TẠO TỪ CÁCH  IN CHÀ XÁT </vt:lpstr>
      <vt:lpstr>CÁCH TẠO HÌNH IN CHÀ XÁT TỪ LÁ CÂY</vt:lpstr>
      <vt:lpstr>Bài tham khảo</vt:lpstr>
      <vt:lpstr>Bài tham khảo</vt:lpstr>
      <vt:lpstr>PowerPoint Presentation</vt:lpstr>
      <vt:lpstr>PowerPoint Presentation</vt:lpstr>
      <vt:lpstr>PowerPoint Presentation</vt:lpstr>
      <vt:lpstr>TẠO BỨC TRANH CHÚ CHIM TRONG RỪNG CÂY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21AK22.COM</dc:creator>
  <cp:lastModifiedBy>ADMIN</cp:lastModifiedBy>
  <cp:revision>22</cp:revision>
  <dcterms:created xsi:type="dcterms:W3CDTF">2021-07-21T07:00:43Z</dcterms:created>
  <dcterms:modified xsi:type="dcterms:W3CDTF">2025-02-17T07:30:00Z</dcterms:modified>
</cp:coreProperties>
</file>