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7" r:id="rId6"/>
    <p:sldId id="260" r:id="rId7"/>
    <p:sldId id="269" r:id="rId8"/>
    <p:sldId id="261" r:id="rId9"/>
    <p:sldId id="268" r:id="rId10"/>
    <p:sldId id="262" r:id="rId11"/>
    <p:sldId id="263" r:id="rId12"/>
    <p:sldId id="264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D3FD-0C1E-4381-8021-806A9D0FC84F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9460-5E8B-4CD9-A0B2-8F5418EBD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" y="-337729"/>
            <a:ext cx="9144000" cy="7533455"/>
          </a:xfrm>
        </p:spPr>
      </p:pic>
      <p:sp>
        <p:nvSpPr>
          <p:cNvPr id="5" name="Rectangle 4"/>
          <p:cNvSpPr/>
          <p:nvPr/>
        </p:nvSpPr>
        <p:spPr>
          <a:xfrm>
            <a:off x="-180528" y="1742983"/>
            <a:ext cx="93245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036496" cy="4293096"/>
          </a:xfrm>
        </p:spPr>
      </p:pic>
      <p:sp>
        <p:nvSpPr>
          <p:cNvPr id="6" name="Rectangle 5"/>
          <p:cNvSpPr/>
          <p:nvPr/>
        </p:nvSpPr>
        <p:spPr>
          <a:xfrm>
            <a:off x="611560" y="1268760"/>
            <a:ext cx="82060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nét,màu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1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2304256" cy="2859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194" y="684280"/>
            <a:ext cx="3096344" cy="26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047"/>
            <a:ext cx="3456384" cy="2859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2808312" cy="2859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54006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4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784976" cy="54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XEM TRANH HOẠ SĨ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544616" cy="49872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573735" cy="5112568"/>
          </a:xfrm>
        </p:spPr>
      </p:pic>
    </p:spTree>
    <p:extLst>
      <p:ext uri="{BB962C8B-B14F-4D97-AF65-F5344CB8AC3E}">
        <p14:creationId xmlns:p14="http://schemas.microsoft.com/office/powerpoint/2010/main" val="11729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67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9389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04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252520" cy="7317432"/>
          </a:xfrm>
        </p:spPr>
      </p:pic>
      <p:sp>
        <p:nvSpPr>
          <p:cNvPr id="5" name="Rectangle 4"/>
          <p:cNvSpPr/>
          <p:nvPr/>
        </p:nvSpPr>
        <p:spPr>
          <a:xfrm>
            <a:off x="-227900" y="692696"/>
            <a:ext cx="93719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CÔ VÀ CÁC BẠN!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HỌC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2108639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dirty="0">
                <a:solidFill>
                  <a:srgbClr val="669900"/>
                </a:solidFill>
                <a:latin typeface="Arial" charset="0"/>
              </a:rPr>
              <a:t>		</a:t>
            </a:r>
            <a:endParaRPr lang="en-US" altLang="en-US" sz="4000" dirty="0">
              <a:solidFill>
                <a:srgbClr val="669900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charset="0"/>
              </a:rPr>
              <a:t>                                                        </a:t>
            </a:r>
          </a:p>
          <a:p>
            <a:pPr>
              <a:spcBef>
                <a:spcPct val="20000"/>
              </a:spcBef>
            </a:pPr>
            <a:r>
              <a:rPr lang="en-US" altLang="en-US" sz="4000" dirty="0">
                <a:solidFill>
                  <a:srgbClr val="669900"/>
                </a:solidFill>
                <a:latin typeface="Arial" charset="0"/>
              </a:rPr>
              <a:t>                                                    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42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5078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KHỞI ĐỘNG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 EM YÊU BIỂN LẮM</a:t>
            </a:r>
          </a:p>
        </p:txBody>
      </p:sp>
    </p:spTree>
    <p:extLst>
      <p:ext uri="{BB962C8B-B14F-4D97-AF65-F5344CB8AC3E}">
        <p14:creationId xmlns:p14="http://schemas.microsoft.com/office/powerpoint/2010/main" val="10582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1"/>
            <a:ext cx="9158452" cy="6822829"/>
          </a:xfrm>
        </p:spPr>
      </p:pic>
      <p:sp>
        <p:nvSpPr>
          <p:cNvPr id="5" name="Rectangle 4"/>
          <p:cNvSpPr/>
          <p:nvPr/>
        </p:nvSpPr>
        <p:spPr>
          <a:xfrm>
            <a:off x="-1332656" y="1268760"/>
            <a:ext cx="1223213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NHỮNG CON VẬT DƯỚI ĐẠI DƯƠNG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9505056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717032"/>
            <a:ext cx="3600401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626"/>
            <a:ext cx="2714625" cy="194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71625"/>
            <a:ext cx="288032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71626"/>
            <a:ext cx="2466975" cy="2028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752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8064896" cy="4536504"/>
          </a:xfrm>
        </p:spPr>
      </p:pic>
      <p:sp>
        <p:nvSpPr>
          <p:cNvPr id="3" name="TextBox 2"/>
          <p:cNvSpPr txBox="1"/>
          <p:nvPr/>
        </p:nvSpPr>
        <p:spPr>
          <a:xfrm>
            <a:off x="871686" y="5645402"/>
            <a:ext cx="7372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686" y="5173741"/>
            <a:ext cx="643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10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323528" y="1484784"/>
            <a:ext cx="8820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LIÊN HÊ :</a:t>
            </a: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05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8964487" cy="5256584"/>
          </a:xfrm>
        </p:spPr>
      </p:pic>
      <p:sp>
        <p:nvSpPr>
          <p:cNvPr id="7" name="TextBox 6"/>
          <p:cNvSpPr txBox="1"/>
          <p:nvPr/>
        </p:nvSpPr>
        <p:spPr>
          <a:xfrm>
            <a:off x="5580112" y="350100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3892" y="5903893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25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b="1" dirty="0"/>
              <a:t>CÁC BƯỚC VẼ CON CUA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43000"/>
            <a:ext cx="7992888" cy="4745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7678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203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ĐỒ DÙNG HỌC TẬP</vt:lpstr>
      <vt:lpstr>PowerPoint Presentation</vt:lpstr>
      <vt:lpstr>PowerPoint Presentation</vt:lpstr>
      <vt:lpstr>Kể tên các con vật sống trên cạn và dưới nước?</vt:lpstr>
      <vt:lpstr>KHÁM PHÁ</vt:lpstr>
      <vt:lpstr>PowerPoint Presentation</vt:lpstr>
      <vt:lpstr>CÁCH VẼ</vt:lpstr>
      <vt:lpstr>CÁC BƯỚC VẼ CON CUA</vt:lpstr>
      <vt:lpstr>THỰC HÀNH</vt:lpstr>
      <vt:lpstr>BÀI THAM KHẢO</vt:lpstr>
      <vt:lpstr>Xem tranh hoạ sĩ</vt:lpstr>
      <vt:lpstr>XEM TRANH HOẠ SĨ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28</cp:revision>
  <dcterms:created xsi:type="dcterms:W3CDTF">2021-07-12T12:47:56Z</dcterms:created>
  <dcterms:modified xsi:type="dcterms:W3CDTF">2025-02-17T07:34:40Z</dcterms:modified>
</cp:coreProperties>
</file>