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95" r:id="rId4"/>
    <p:sldId id="307" r:id="rId5"/>
    <p:sldId id="300" r:id="rId6"/>
    <p:sldId id="299" r:id="rId7"/>
    <p:sldId id="301" r:id="rId8"/>
    <p:sldId id="298" r:id="rId9"/>
    <p:sldId id="305" r:id="rId10"/>
    <p:sldId id="302" r:id="rId11"/>
    <p:sldId id="304" r:id="rId12"/>
    <p:sldId id="306" r:id="rId13"/>
    <p:sldId id="303" r:id="rId14"/>
    <p:sldId id="297" r:id="rId15"/>
    <p:sldId id="283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97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FD620-4A01-4D0F-A3CC-F9B5955671A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A242-8CC9-4025-A4BA-0262E01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BD44-F8B5-69A1-43A6-7BF545F1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9AA7B-77D0-4CCD-07CA-3159C1CA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71F25-D9A3-2A7A-FE53-10A4D24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02C9-8FAD-7CEF-9830-290E355A2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5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F53DB-9BC5-D90F-D4F7-407F4CA2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E3063-7B0E-4F7D-0DA1-7F329ACF0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A91D3-0D22-E2FB-93A3-A785CBBE5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61A64-BF83-B061-DBAE-D6219E578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9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18C7-BBCD-B196-C502-AD366EDFE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ACEA8-2DC8-92C1-68D2-F328B1003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429EA-72B8-DEC8-793E-0457C17A1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5F1F-7EBE-5C77-748D-3206ECB7C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3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E02A8-AA03-B35B-7BAC-F8584640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33464-755D-DE70-3A50-DAEED2DA7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DC08E-60CD-D928-771E-99AD95F5A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C4E25-9DFF-83C0-2F03-7E298D580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4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03C1C-7A62-3A54-CB6D-DDC9977A6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41274-05D7-A918-52D8-1FB52C617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2106E-B6B9-938C-061E-86A258FD1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504A9-69E3-4883-8632-DE6EA12A4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2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4748-64E9-31AD-BC8E-CC32C758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597E5-F2F7-BE3A-225B-8B077DC60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94F39-EEE4-1A01-E185-097841538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A0172-7A8C-E0CD-E870-DAE99C9A7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3CE6-9E57-3DB8-369E-FC1C610DD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A670D-3DAE-8198-267D-3A214EAED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6069F-422A-8A13-92EE-1ACBCB4CE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DECB-A020-EFE5-5517-E3E002C34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2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BC9D-4D1C-432F-06B2-214F5277E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F92CA-4A2F-542A-6787-C453E553A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0F93-FE28-79D8-578E-5B90DBB1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6C5E-BC87-C5A8-4FB5-5397EF02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F767-CC90-B72F-B410-D24CD773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A220-065F-A4B7-4948-05229C93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AB2E-D8DF-B453-7386-942ACD367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953A-73C7-EE3B-F189-08814885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2517-FD6A-0BC3-E72B-F846DA9D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D275B-CD70-E012-C569-5623672A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0C6AB-E549-AF46-6F80-2B8493DAE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9ADD9-322A-9742-0DD7-9F62D234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89A8-DAAB-67F5-8677-1B72394A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A232-D87E-1B5D-1A59-54F7DE0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FCB7-CD21-AF8B-08B7-F664A550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7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844F-BBEE-8610-2669-DE00A2E3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10D0-BF56-73DF-958A-DB0408A8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70315-1844-3046-AE22-6B33FCFD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A4600-CE14-12C4-95BE-25AF714B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A8DC3-3740-53C2-F2F0-F6BB7E4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64F0-32A8-B3CE-1A4D-C5B86FFF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63B04-47A1-80E5-CCE4-B66B62636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9C33-A20A-E2E6-D724-BB598C0D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289C-6BDC-781F-69A4-D2F0CD3E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BDEE-6A28-671D-5D26-146FA580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5233-F46A-9309-1102-C034539A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6B0D-2F26-90BA-07D8-08CD5522D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82290-D7A4-3DE0-744E-3E4F4FF7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913B1-E9DD-77FB-0802-899FA07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E4C70-6656-3C64-F1FB-35AC89CC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7A517-1AD1-88CD-D94A-6C008C8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516C-AFF4-F724-126D-4C2F5EF2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5CB04-6999-FB30-7012-CD817A0F8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6B97A-B325-EA50-DCBE-CFBA44076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A2F3C-05DB-DA47-218A-24800B28D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34964-C7AE-E512-3D9B-8DC9D844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4AE49-CE75-98BA-3E6A-ED0645E2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5E088-ECF8-6DE8-E379-A3C54947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83D8C-35AE-FECE-AD71-28B225BA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3454-1DE7-3DFB-FDEC-A3B92FC1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0B69F-9334-4DFD-9DE3-2609367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F4972-6C65-31CA-1543-64F1C2B2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E328B-329A-E6A9-A606-3D7CB6EF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E8E59-FA52-7EC6-4412-10541A0A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057C7-E1F7-050A-D130-A3D07584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7199-93DA-F2C0-55A6-BEF4E084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283C-822D-50A6-98C2-6AD84FA5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3586-CEC4-2B6F-FD4A-07D549E8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88D0-9AE2-F384-629E-F08E21DF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18D85-BC32-CF73-C095-93C26072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576E5-2517-72E5-06EF-43BC8620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978C1-154C-162D-E8E3-44F98291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8382-3982-58A9-DEF0-89838D7D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2B8F0-D3E2-0D36-32F5-15B609B6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B1BA-9DAF-71FB-8E5B-8A47B1192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B3D8F-7D86-381A-C9A9-AC8C2ABD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20677-EE0A-6F25-856A-1DA46D7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3CDD2-D832-1851-447A-C9F8DE28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B83C9-5437-EBF5-8134-83E1716D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0799-7658-73B8-4578-9A022255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9090B-4630-3368-8386-44FF3D360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EE1E-6BA1-413A-B9E4-CE8346E03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4C1A-C143-B07A-ABF6-E926A78A3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AA97F-B878-766F-5548-2CEEBBB7C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0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0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4F1A-968D-833F-60F9-D09B67DC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ADFB8-BC04-44D7-27B4-DC5B0662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85" y="372140"/>
            <a:ext cx="10111563" cy="3056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77AB5-E11D-6E40-5FE0-394964BCD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48" y="3428999"/>
            <a:ext cx="10026500" cy="30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6CC9D-38B8-E4AD-C154-BA174E7A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 bơi">
            <a:hlinkClick r:id="" action="ppaction://media"/>
            <a:extLst>
              <a:ext uri="{FF2B5EF4-FFF2-40B4-BE49-F238E27FC236}">
                <a16:creationId xmlns:a16="http://schemas.microsoft.com/office/drawing/2014/main" id="{0FB15F03-4FE8-BC5D-9E1F-1ED70B8AB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219" y="138223"/>
            <a:ext cx="10760148" cy="5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FFFB-9D76-72D0-4A68-BC4B9DB3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Ỉ">
            <a:hlinkClick r:id="" action="ppaction://media"/>
            <a:extLst>
              <a:ext uri="{FF2B5EF4-FFF2-40B4-BE49-F238E27FC236}">
                <a16:creationId xmlns:a16="http://schemas.microsoft.com/office/drawing/2014/main" id="{28BBC50E-A850-AF1B-2CC0-C47A9004F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279" y="180753"/>
            <a:ext cx="106431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4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37B55-950C-DF03-613D-D12E1C3C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778240-D8E7-8DD3-E7BB-9AEE3091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9609"/>
            <a:ext cx="10366744" cy="60711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544E69-88BF-BD46-0B41-2459ACDB432E}"/>
              </a:ext>
            </a:extLst>
          </p:cNvPr>
          <p:cNvCxnSpPr>
            <a:cxnSpLocks/>
          </p:cNvCxnSpPr>
          <p:nvPr/>
        </p:nvCxnSpPr>
        <p:spPr>
          <a:xfrm>
            <a:off x="2254102" y="3264196"/>
            <a:ext cx="340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782B7-5326-D5EE-F720-C2F780C40009}"/>
              </a:ext>
            </a:extLst>
          </p:cNvPr>
          <p:cNvCxnSpPr>
            <a:cxnSpLocks/>
          </p:cNvCxnSpPr>
          <p:nvPr/>
        </p:nvCxnSpPr>
        <p:spPr>
          <a:xfrm>
            <a:off x="5443870" y="3253562"/>
            <a:ext cx="340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B4220E-42E6-8485-A4C2-9A3557CA2912}"/>
              </a:ext>
            </a:extLst>
          </p:cNvPr>
          <p:cNvCxnSpPr>
            <a:cxnSpLocks/>
          </p:cNvCxnSpPr>
          <p:nvPr/>
        </p:nvCxnSpPr>
        <p:spPr>
          <a:xfrm>
            <a:off x="8484781" y="3264196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30F8BA-47EC-A631-84A8-5DDD6020BDF8}"/>
              </a:ext>
            </a:extLst>
          </p:cNvPr>
          <p:cNvCxnSpPr>
            <a:cxnSpLocks/>
          </p:cNvCxnSpPr>
          <p:nvPr/>
        </p:nvCxnSpPr>
        <p:spPr>
          <a:xfrm>
            <a:off x="2679404" y="6209415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4BF0E2-1E7B-E6B2-5F0C-18C3F873CA80}"/>
              </a:ext>
            </a:extLst>
          </p:cNvPr>
          <p:cNvCxnSpPr>
            <a:cxnSpLocks/>
          </p:cNvCxnSpPr>
          <p:nvPr/>
        </p:nvCxnSpPr>
        <p:spPr>
          <a:xfrm>
            <a:off x="5893981" y="6209415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5C6806-1878-F511-BC32-6284E300811E}"/>
              </a:ext>
            </a:extLst>
          </p:cNvPr>
          <p:cNvCxnSpPr>
            <a:cxnSpLocks/>
          </p:cNvCxnSpPr>
          <p:nvPr/>
        </p:nvCxnSpPr>
        <p:spPr>
          <a:xfrm>
            <a:off x="8878186" y="6209415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10D1D-C5C7-36D9-00D4-29C2D3326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150AF-3187-C3A7-EB2D-2C410EB59921}"/>
              </a:ext>
            </a:extLst>
          </p:cNvPr>
          <p:cNvSpPr txBox="1"/>
          <p:nvPr/>
        </p:nvSpPr>
        <p:spPr>
          <a:xfrm>
            <a:off x="1913300" y="1002139"/>
            <a:ext cx="19623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mẹ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86E0F-E8BC-D549-A838-3951475A3EFA}"/>
              </a:ext>
            </a:extLst>
          </p:cNvPr>
          <p:cNvSpPr txBox="1"/>
          <p:nvPr/>
        </p:nvSpPr>
        <p:spPr>
          <a:xfrm>
            <a:off x="1806975" y="2571799"/>
            <a:ext cx="2004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mỏ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5EF9E-E071-B8A2-87ED-46F0903E527B}"/>
              </a:ext>
            </a:extLst>
          </p:cNvPr>
          <p:cNvSpPr txBox="1"/>
          <p:nvPr/>
        </p:nvSpPr>
        <p:spPr>
          <a:xfrm>
            <a:off x="1806974" y="4141459"/>
            <a:ext cx="467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cá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mè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9C593-3968-6A40-1D98-DD7F12211B89}"/>
              </a:ext>
            </a:extLst>
          </p:cNvPr>
          <p:cNvSpPr txBox="1"/>
          <p:nvPr/>
        </p:nvSpPr>
        <p:spPr>
          <a:xfrm>
            <a:off x="7123254" y="1002139"/>
            <a:ext cx="1989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khỉ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BFEA9-9DD8-9D3C-C41E-2DB2CEE8A0A8}"/>
              </a:ext>
            </a:extLst>
          </p:cNvPr>
          <p:cNvSpPr txBox="1"/>
          <p:nvPr/>
        </p:nvSpPr>
        <p:spPr>
          <a:xfrm>
            <a:off x="7016928" y="2571799"/>
            <a:ext cx="467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khe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đá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80600-7DC2-9B81-481D-096A3877F1F2}"/>
              </a:ext>
            </a:extLst>
          </p:cNvPr>
          <p:cNvSpPr txBox="1"/>
          <p:nvPr/>
        </p:nvSpPr>
        <p:spPr>
          <a:xfrm>
            <a:off x="7016928" y="4141459"/>
            <a:ext cx="467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cá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kho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87B24-C8FA-AE28-C17F-AFCB8DD1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D2A865A-D30E-0560-51D1-9B9501A6DA0A}"/>
              </a:ext>
            </a:extLst>
          </p:cNvPr>
          <p:cNvSpPr/>
          <p:nvPr/>
        </p:nvSpPr>
        <p:spPr>
          <a:xfrm>
            <a:off x="1594884" y="882502"/>
            <a:ext cx="8718697" cy="4540104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</a:rPr>
              <a:t>Tìm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tiếng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ngoài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bài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chứa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âm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kh</a:t>
            </a:r>
            <a:r>
              <a:rPr lang="en-US" sz="5400" dirty="0">
                <a:solidFill>
                  <a:srgbClr val="FF0000"/>
                </a:solidFill>
              </a:rPr>
              <a:t> - m</a:t>
            </a:r>
          </a:p>
        </p:txBody>
      </p:sp>
    </p:spTree>
    <p:extLst>
      <p:ext uri="{BB962C8B-B14F-4D97-AF65-F5344CB8AC3E}">
        <p14:creationId xmlns:p14="http://schemas.microsoft.com/office/powerpoint/2010/main" val="19498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C2032-1773-EC2E-493F-10EECD33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803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B94E5-D3D0-E0D3-5F9A-FE3D18E92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8087A3B-78C4-7412-04CF-8238B44A3624}"/>
              </a:ext>
            </a:extLst>
          </p:cNvPr>
          <p:cNvSpPr txBox="1"/>
          <p:nvPr/>
        </p:nvSpPr>
        <p:spPr>
          <a:xfrm>
            <a:off x="2560760" y="814871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entury Gothic" pitchFamily="34" charset="0"/>
              </a:rPr>
              <a:t>i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CC1CFF-2FF8-B349-7FCA-3DF0157FF04D}"/>
              </a:ext>
            </a:extLst>
          </p:cNvPr>
          <p:cNvSpPr txBox="1"/>
          <p:nvPr/>
        </p:nvSpPr>
        <p:spPr>
          <a:xfrm>
            <a:off x="7031451" y="692208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entury Gothic" pitchFamily="34" charset="0"/>
              </a:rPr>
              <a:t>ia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452449-1138-1451-0091-F4DF5D69EAF8}"/>
              </a:ext>
            </a:extLst>
          </p:cNvPr>
          <p:cNvSpPr txBox="1"/>
          <p:nvPr/>
        </p:nvSpPr>
        <p:spPr>
          <a:xfrm>
            <a:off x="1783280" y="2105561"/>
            <a:ext cx="2028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bi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A3FC5-1DF8-02B4-AB9E-EEF61BF3BD92}"/>
              </a:ext>
            </a:extLst>
          </p:cNvPr>
          <p:cNvSpPr txBox="1"/>
          <p:nvPr/>
        </p:nvSpPr>
        <p:spPr>
          <a:xfrm>
            <a:off x="5922224" y="2077683"/>
            <a:ext cx="2809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Century Gothic" pitchFamily="34" charset="0"/>
              </a:rPr>
              <a:t>bia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D21B8-BB80-8DB7-4F48-A376BF369EF6}"/>
              </a:ext>
            </a:extLst>
          </p:cNvPr>
          <p:cNvSpPr txBox="1"/>
          <p:nvPr/>
        </p:nvSpPr>
        <p:spPr>
          <a:xfrm>
            <a:off x="2049303" y="3619404"/>
            <a:ext cx="3096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bi </a:t>
            </a:r>
            <a:r>
              <a:rPr lang="en-US" sz="8000" b="1" dirty="0" err="1">
                <a:solidFill>
                  <a:srgbClr val="002060"/>
                </a:solidFill>
                <a:latin typeface="Century Gothic" pitchFamily="34" charset="0"/>
              </a:rPr>
              <a:t>bô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872F8-E050-C837-4638-132C4F1367B9}"/>
              </a:ext>
            </a:extLst>
          </p:cNvPr>
          <p:cNvSpPr txBox="1"/>
          <p:nvPr/>
        </p:nvSpPr>
        <p:spPr>
          <a:xfrm>
            <a:off x="6238531" y="3736362"/>
            <a:ext cx="3096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Century Gothic" pitchFamily="34" charset="0"/>
              </a:rPr>
              <a:t>đi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entury Gothic" pitchFamily="34" charset="0"/>
              </a:rPr>
              <a:t>bộ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7530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5" grpId="0"/>
      <p:bldP spid="26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7742-0591-1AFE-644F-6B1E3089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A4053-59AD-489B-E0AB-7A12C44EE19B}"/>
              </a:ext>
            </a:extLst>
          </p:cNvPr>
          <p:cNvSpPr txBox="1"/>
          <p:nvPr/>
        </p:nvSpPr>
        <p:spPr>
          <a:xfrm>
            <a:off x="2757376" y="1622945"/>
            <a:ext cx="2048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452F4-432C-7CA9-5748-53D543EC8543}"/>
              </a:ext>
            </a:extLst>
          </p:cNvPr>
          <p:cNvSpPr txBox="1"/>
          <p:nvPr/>
        </p:nvSpPr>
        <p:spPr>
          <a:xfrm>
            <a:off x="6096000" y="1622945"/>
            <a:ext cx="2191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m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E4699-B6C3-7023-39BA-1B0BD7C93FB6}"/>
              </a:ext>
            </a:extLst>
          </p:cNvPr>
          <p:cNvSpPr txBox="1"/>
          <p:nvPr/>
        </p:nvSpPr>
        <p:spPr>
          <a:xfrm>
            <a:off x="2757375" y="1609476"/>
            <a:ext cx="2048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kh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68707-4C9C-29A6-036C-10DE368268C3}"/>
              </a:ext>
            </a:extLst>
          </p:cNvPr>
          <p:cNvSpPr txBox="1"/>
          <p:nvPr/>
        </p:nvSpPr>
        <p:spPr>
          <a:xfrm>
            <a:off x="6095999" y="1628261"/>
            <a:ext cx="2191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369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9F5D4-953D-B653-D411-ECCE71DE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1DA7A-50FD-15CE-5323-CB8D8FAA6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9A892-38F5-2F55-9F63-EF8363339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201DD-2519-CEF8-059F-5F44DD64E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54" y="648585"/>
            <a:ext cx="5561015" cy="5082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4532A-2B04-51A8-73E5-B5C6965A2CD6}"/>
              </a:ext>
            </a:extLst>
          </p:cNvPr>
          <p:cNvSpPr txBox="1"/>
          <p:nvPr/>
        </p:nvSpPr>
        <p:spPr>
          <a:xfrm>
            <a:off x="8661545" y="1788615"/>
            <a:ext cx="2307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ế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D4F127-B053-EAF8-8D79-65621D34FFEB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245F0-3E39-A935-2F7E-891F75194CD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5F47D4-A430-A780-819E-CBF55BDFFDA5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411F7A-AAD4-8277-85D3-815114F2FC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16CA3A-C538-E69F-9824-D567AD38332B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9E9DC9-DB8D-2B7C-8C9C-88F5E722B16D}"/>
              </a:ext>
            </a:extLst>
          </p:cNvPr>
          <p:cNvCxnSpPr/>
          <p:nvPr/>
        </p:nvCxnSpPr>
        <p:spPr>
          <a:xfrm>
            <a:off x="10078763" y="3371068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7C58D9-02D6-C238-7CE5-BAC9929D878D}"/>
              </a:ext>
            </a:extLst>
          </p:cNvPr>
          <p:cNvSpPr txBox="1"/>
          <p:nvPr/>
        </p:nvSpPr>
        <p:spPr>
          <a:xfrm>
            <a:off x="8125187" y="3385200"/>
            <a:ext cx="16385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F9BED-C34A-E9A5-B3FC-0E4D9219055D}"/>
              </a:ext>
            </a:extLst>
          </p:cNvPr>
          <p:cNvSpPr txBox="1"/>
          <p:nvPr/>
        </p:nvSpPr>
        <p:spPr>
          <a:xfrm>
            <a:off x="10393750" y="3417011"/>
            <a:ext cx="11496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ế </a:t>
            </a:r>
          </a:p>
        </p:txBody>
      </p:sp>
    </p:spTree>
    <p:extLst>
      <p:ext uri="{BB962C8B-B14F-4D97-AF65-F5344CB8AC3E}">
        <p14:creationId xmlns:p14="http://schemas.microsoft.com/office/powerpoint/2010/main" val="150023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50F8B-92EF-F3A0-FB5D-CF1292C82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47" y="659218"/>
            <a:ext cx="6762306" cy="505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2970A-2CE7-E4B0-0C61-B491684DC9B5}"/>
              </a:ext>
            </a:extLst>
          </p:cNvPr>
          <p:cNvSpPr txBox="1"/>
          <p:nvPr/>
        </p:nvSpPr>
        <p:spPr>
          <a:xfrm>
            <a:off x="8661545" y="1788615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m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10078763" y="3371068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125187" y="3385200"/>
            <a:ext cx="1342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10393750" y="3417011"/>
            <a:ext cx="13179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 </a:t>
            </a:r>
          </a:p>
        </p:txBody>
      </p:sp>
    </p:spTree>
    <p:extLst>
      <p:ext uri="{BB962C8B-B14F-4D97-AF65-F5344CB8AC3E}">
        <p14:creationId xmlns:p14="http://schemas.microsoft.com/office/powerpoint/2010/main" val="12095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05DB-7AFC-B207-8FAD-17BFA35F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41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" y="994063"/>
            <a:ext cx="5486400" cy="4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BB16D-03D3-9488-5D70-5181AD5A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6" y="312002"/>
            <a:ext cx="4763386" cy="588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1BE3D-51BA-212C-2DCB-0F1397060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051" y="312001"/>
            <a:ext cx="5688419" cy="58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46</Words>
  <Application>Microsoft Office PowerPoint</Application>
  <PresentationFormat>Widescreen</PresentationFormat>
  <Paragraphs>33</Paragraphs>
  <Slides>16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66</cp:revision>
  <dcterms:created xsi:type="dcterms:W3CDTF">2025-09-14T09:09:23Z</dcterms:created>
  <dcterms:modified xsi:type="dcterms:W3CDTF">2025-09-25T01:09:50Z</dcterms:modified>
</cp:coreProperties>
</file>