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8" r:id="rId3"/>
    <p:sldId id="295" r:id="rId4"/>
    <p:sldId id="309" r:id="rId5"/>
    <p:sldId id="307" r:id="rId6"/>
    <p:sldId id="300" r:id="rId7"/>
    <p:sldId id="299" r:id="rId8"/>
    <p:sldId id="301" r:id="rId9"/>
    <p:sldId id="298" r:id="rId10"/>
    <p:sldId id="305" r:id="rId11"/>
    <p:sldId id="283" r:id="rId12"/>
    <p:sldId id="310" r:id="rId13"/>
    <p:sldId id="311" r:id="rId14"/>
    <p:sldId id="31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6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997" autoAdjust="0"/>
  </p:normalViewPr>
  <p:slideViewPr>
    <p:cSldViewPr snapToGrid="0">
      <p:cViewPr varScale="1">
        <p:scale>
          <a:sx n="60" d="100"/>
          <a:sy n="60" d="100"/>
        </p:scale>
        <p:origin x="90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FD620-4A01-4D0F-A3CC-F9B5955671AE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5A242-8CC9-4025-A4BA-0262E01AA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642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4CBD44-F8B5-69A1-43A6-7BF545F16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A9AA7B-77D0-4CCD-07CA-3159C1CA29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371F25-D9A3-2A7A-FE53-10A4D247C9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802C9-8FAD-7CEF-9830-290E355A2F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55A242-8CC9-4025-A4BA-0262E01AA4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575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DADF53-C222-AF33-4EFF-1253882F4D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6A80D9-D584-2A9E-3535-225137E0B9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253F35-103E-688D-B3F4-67860145B7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2AEFFF-68F3-0A11-A7EF-D343CFAE53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55A242-8CC9-4025-A4BA-0262E01AA4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01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2318C7-BBCD-B196-C502-AD366EDFE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2ACEA8-2DC8-92C1-68D2-F328B10038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C429EA-72B8-DEC8-793E-0457C17A1F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DD5F1F-7EBE-5C77-748D-3206ECB7C6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55A242-8CC9-4025-A4BA-0262E01AA4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915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EEA331-6A39-D86E-F5F4-B87462901A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907D5E-E0F7-174B-BCD1-EB7EDFF58B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16A583-9359-997C-458D-EBFDF039DA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5AA824-07FD-202B-3233-F47DFDDE29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55A242-8CC9-4025-A4BA-0262E01AA4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39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E02A8-AA03-B35B-7BAC-F858464041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633464-755D-DE70-3A50-DAEED2DA70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4DC08E-60CD-D928-771E-99AD95F5AE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5C4E25-9DFF-83C0-2F03-7E298D580D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55A242-8CC9-4025-A4BA-0262E01AA4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58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CE1AF2-445F-B853-E8A9-CC9055D4F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19A530-D77A-E2EA-227E-9F9BE8EEBC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444EAA-8BC6-80F3-9B03-5BB0EFC609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3915DF-78CC-DCF7-8A4A-89B3AF63A0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55A242-8CC9-4025-A4BA-0262E01AA4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89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2ADE31-29EF-D164-2417-A099512B0C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270B81-D6CF-CBA7-1ED0-275279E9A1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8E0C99-E45D-B207-68AE-0256EDE5EF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1C5FA7-510C-97A6-2A6A-6C6D0B8A98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55A242-8CC9-4025-A4BA-0262E01AA4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34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FBC9D-4D1C-432F-06B2-214F5277E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BF92CA-4A2F-542A-6787-C453E553A6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20F93-FE28-79D8-578E-5B90DBB1A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EE1E-6BA1-413A-B9E4-CE8346E0317F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B6C5E-BC87-C5A8-4FB5-5397EF02A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FF767-CC90-B72F-B410-D24CD773C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9188-7D0D-4AB2-BD59-3E1BF4690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311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4A220-065F-A4B7-4948-05229C93C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4CAB2E-D8DF-B453-7386-942ACD3679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B953A-73C7-EE3B-F189-08814885B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EE1E-6BA1-413A-B9E4-CE8346E0317F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A2517-FD6A-0BC3-E72B-F846DA9D7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D275B-CD70-E012-C569-5623672A2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9188-7D0D-4AB2-BD59-3E1BF4690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14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A0C6AB-E549-AF46-6F80-2B8493DAE4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E9ADD9-322A-9742-0DD7-9F62D2343D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2989A8-DAAB-67F5-8677-1B72394A9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EE1E-6BA1-413A-B9E4-CE8346E0317F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4A232-D87E-1B5D-1A59-54F7DE045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9FCB7-CD21-AF8B-08B7-F664A5500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9188-7D0D-4AB2-BD59-3E1BF4690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76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9844F-BBEE-8610-2669-DE00A2E3D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A10D0-BF56-73DF-958A-DB0408A81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70315-1844-3046-AE22-6B33FCFDD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EE1E-6BA1-413A-B9E4-CE8346E0317F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A4600-CE14-12C4-95BE-25AF714BE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A8DC3-3740-53C2-F2F0-F6BB7E4E5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9188-7D0D-4AB2-BD59-3E1BF4690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68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064F0-32A8-B3CE-1A4D-C5B86FFF1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663B04-47A1-80E5-CCE4-B66B62636C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99C33-A20A-E2E6-D724-BB598C0D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EE1E-6BA1-413A-B9E4-CE8346E0317F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E289C-6BDC-781F-69A4-D2F0CD3E4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6BDEE-6A28-671D-5D26-146FA580D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9188-7D0D-4AB2-BD59-3E1BF4690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38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B5233-F46A-9309-1102-C034539A0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46B0D-2F26-90BA-07D8-08CD5522DC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682290-D7A4-3DE0-744E-3E4F4FF732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913B1-E9DD-77FB-0802-899FA0760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EE1E-6BA1-413A-B9E4-CE8346E0317F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5E4C70-6656-3C64-F1FB-35AC89CC4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7A517-1AD1-88CD-D94A-6C008C8B7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9188-7D0D-4AB2-BD59-3E1BF4690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77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516C-AFF4-F724-126D-4C2F5EF2B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05CB04-6999-FB30-7012-CD817A0F8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B6B97A-B325-EA50-DCBE-CFBA44076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1A2F3C-05DB-DA47-218A-24800B28D0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934964-C7AE-E512-3D9B-8DC9D844CB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F4AE49-CE75-98BA-3E6A-ED0645E28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EE1E-6BA1-413A-B9E4-CE8346E0317F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35E088-ECF8-6DE8-E379-A3C54947B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183D8C-35AE-FECE-AD71-28B225BA4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9188-7D0D-4AB2-BD59-3E1BF4690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1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3454-1DE7-3DFB-FDEC-A3B92FC17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80B69F-9334-4DFD-9DE3-2609367F9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EE1E-6BA1-413A-B9E4-CE8346E0317F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F4972-6C65-31CA-1543-64F1C2B2A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EE328B-329A-E6A9-A606-3D7CB6EFE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9188-7D0D-4AB2-BD59-3E1BF4690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77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0E8E59-FA52-7EC6-4412-10541A0A7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EE1E-6BA1-413A-B9E4-CE8346E0317F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1057C7-E1F7-050A-D130-A3D07584D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27199-93DA-F2C0-55A6-BEF4E0844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9188-7D0D-4AB2-BD59-3E1BF4690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97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2283C-822D-50A6-98C2-6AD84FA58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43586-CEC4-2B6F-FD4A-07D549E80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C488D0-9AE2-F384-629E-F08E21DF0B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C18D85-BC32-CF73-C095-93C260725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EE1E-6BA1-413A-B9E4-CE8346E0317F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F576E5-2517-72E5-06EF-43BC8620A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A978C1-154C-162D-E8E3-44F982915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9188-7D0D-4AB2-BD59-3E1BF4690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291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58382-3982-58A9-DEF0-89838D7DB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62B8F0-D3E2-0D36-32F5-15B609B628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3B1BA-9DAF-71FB-8E5B-8A47B11924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4B3D8F-7D86-381A-C9A9-AC8C2ABD8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EE1E-6BA1-413A-B9E4-CE8346E0317F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B20677-EE0A-6F25-856A-1DA46D71D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93CDD2-D832-1851-447A-C9F8DE281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9188-7D0D-4AB2-BD59-3E1BF4690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6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AB83C9-5437-EBF5-8134-83E1716DA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B90799-7658-73B8-4578-9A0222556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9090B-4630-3368-8386-44FF3D3604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4EE1E-6BA1-413A-B9E4-CE8346E0317F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44C1A-C143-B07A-ABF6-E926A78A3E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AA97F-B878-766F-5548-2CEEBBB7C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99188-7D0D-4AB2-BD59-3E1BF4690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04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2000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806823-8B9C-BD3A-A097-C0A3C51B4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2F42EA-513C-DDBD-1F71-A740D1A9B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805" y="2111032"/>
            <a:ext cx="3878579" cy="22535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1D2D4B-AFF9-9C38-9B10-63807D4390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3113" y="1297653"/>
            <a:ext cx="3965533" cy="43153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B1893F-71C0-3D39-CFC0-6012C1A6C4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824" y="583609"/>
            <a:ext cx="2654710" cy="12477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2124D1-4F5D-36B5-D18C-2F2E0E5F65D5}"/>
              </a:ext>
            </a:extLst>
          </p:cNvPr>
          <p:cNvSpPr txBox="1"/>
          <p:nvPr/>
        </p:nvSpPr>
        <p:spPr>
          <a:xfrm>
            <a:off x="591332" y="818375"/>
            <a:ext cx="2754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</a:rPr>
              <a:t>Ghi nhớ</a:t>
            </a:r>
          </a:p>
        </p:txBody>
      </p:sp>
    </p:spTree>
    <p:extLst>
      <p:ext uri="{BB962C8B-B14F-4D97-AF65-F5344CB8AC3E}">
        <p14:creationId xmlns:p14="http://schemas.microsoft.com/office/powerpoint/2010/main" val="2017576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987B24-C8FA-AE28-C17F-AFCB8DD1B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ED2A865A-D30E-0560-51D1-9B9501A6DA0A}"/>
              </a:ext>
            </a:extLst>
          </p:cNvPr>
          <p:cNvSpPr/>
          <p:nvPr/>
        </p:nvSpPr>
        <p:spPr>
          <a:xfrm>
            <a:off x="1594884" y="882502"/>
            <a:ext cx="8718697" cy="4540104"/>
          </a:xfrm>
          <a:prstGeom prst="cloudCallou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FF0000"/>
                </a:solidFill>
              </a:rPr>
              <a:t>Tìm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tiếng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ngoài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bài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chứa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âm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kh</a:t>
            </a:r>
            <a:r>
              <a:rPr lang="en-US" sz="5400" dirty="0">
                <a:solidFill>
                  <a:srgbClr val="FF0000"/>
                </a:solidFill>
              </a:rPr>
              <a:t> - m</a:t>
            </a:r>
          </a:p>
        </p:txBody>
      </p:sp>
    </p:spTree>
    <p:extLst>
      <p:ext uri="{BB962C8B-B14F-4D97-AF65-F5344CB8AC3E}">
        <p14:creationId xmlns:p14="http://schemas.microsoft.com/office/powerpoint/2010/main" val="194989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BA981E-2F95-AB08-3376-9767383D07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BECDB1-00C8-9A47-683C-9E5A622095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2"/>
          <a:stretch/>
        </p:blipFill>
        <p:spPr>
          <a:xfrm>
            <a:off x="159283" y="625332"/>
            <a:ext cx="11851804" cy="605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045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5574E8-2BFE-66B8-72DE-50E8311E1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995E26-491E-63C5-18A0-AE246A19F3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2"/>
          <a:stretch/>
        </p:blipFill>
        <p:spPr>
          <a:xfrm>
            <a:off x="159283" y="625332"/>
            <a:ext cx="11851804" cy="6052798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A9C6FAD-E504-C161-3DD8-BCB4349D9585}"/>
              </a:ext>
            </a:extLst>
          </p:cNvPr>
          <p:cNvCxnSpPr>
            <a:cxnSpLocks/>
          </p:cNvCxnSpPr>
          <p:nvPr/>
        </p:nvCxnSpPr>
        <p:spPr>
          <a:xfrm>
            <a:off x="1850430" y="2041177"/>
            <a:ext cx="7758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CA90993-4364-749E-2EC4-0F415A6D4BA8}"/>
              </a:ext>
            </a:extLst>
          </p:cNvPr>
          <p:cNvCxnSpPr>
            <a:cxnSpLocks/>
          </p:cNvCxnSpPr>
          <p:nvPr/>
        </p:nvCxnSpPr>
        <p:spPr>
          <a:xfrm>
            <a:off x="8813273" y="2115334"/>
            <a:ext cx="6709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3E46BC-116C-4987-6E1A-172ACDF87CAC}"/>
              </a:ext>
            </a:extLst>
          </p:cNvPr>
          <p:cNvCxnSpPr>
            <a:cxnSpLocks/>
          </p:cNvCxnSpPr>
          <p:nvPr/>
        </p:nvCxnSpPr>
        <p:spPr>
          <a:xfrm>
            <a:off x="1840805" y="5799274"/>
            <a:ext cx="6897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DB71ED4-A449-11E6-C2F1-2909CC3DE2A3}"/>
              </a:ext>
            </a:extLst>
          </p:cNvPr>
          <p:cNvCxnSpPr>
            <a:cxnSpLocks/>
          </p:cNvCxnSpPr>
          <p:nvPr/>
        </p:nvCxnSpPr>
        <p:spPr>
          <a:xfrm>
            <a:off x="8721263" y="6067178"/>
            <a:ext cx="6460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AF2CF1C-3B9F-3F92-79BE-FDA06A30048F}"/>
              </a:ext>
            </a:extLst>
          </p:cNvPr>
          <p:cNvCxnSpPr>
            <a:cxnSpLocks/>
          </p:cNvCxnSpPr>
          <p:nvPr/>
        </p:nvCxnSpPr>
        <p:spPr>
          <a:xfrm>
            <a:off x="1869264" y="2041177"/>
            <a:ext cx="1235442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C74BE4-4382-C10A-2405-7E522F58A791}"/>
              </a:ext>
            </a:extLst>
          </p:cNvPr>
          <p:cNvCxnSpPr>
            <a:cxnSpLocks/>
          </p:cNvCxnSpPr>
          <p:nvPr/>
        </p:nvCxnSpPr>
        <p:spPr>
          <a:xfrm>
            <a:off x="8813273" y="2115334"/>
            <a:ext cx="1235442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0C9EE91-37A1-2292-EE26-535551F7FB09}"/>
              </a:ext>
            </a:extLst>
          </p:cNvPr>
          <p:cNvCxnSpPr>
            <a:cxnSpLocks/>
          </p:cNvCxnSpPr>
          <p:nvPr/>
        </p:nvCxnSpPr>
        <p:spPr>
          <a:xfrm>
            <a:off x="1840805" y="5799274"/>
            <a:ext cx="1235442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0B76426-B2C0-24B9-0FE9-DD495B68C86A}"/>
              </a:ext>
            </a:extLst>
          </p:cNvPr>
          <p:cNvCxnSpPr>
            <a:cxnSpLocks/>
          </p:cNvCxnSpPr>
          <p:nvPr/>
        </p:nvCxnSpPr>
        <p:spPr>
          <a:xfrm>
            <a:off x="8666822" y="6067178"/>
            <a:ext cx="1235442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13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75A1E5-D756-B15F-F0C2-BA7D07C4B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D6DF8D-8DBD-8588-DBB1-8036D97667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5" t="35568" r="26430" b="41092"/>
          <a:stretch/>
        </p:blipFill>
        <p:spPr>
          <a:xfrm>
            <a:off x="283166" y="1657718"/>
            <a:ext cx="11683609" cy="225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394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0B94E5-D3D0-E0D3-5F9A-FE3D18E92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08087A3B-78C4-7412-04CF-8238B44A3624}"/>
              </a:ext>
            </a:extLst>
          </p:cNvPr>
          <p:cNvSpPr txBox="1"/>
          <p:nvPr/>
        </p:nvSpPr>
        <p:spPr>
          <a:xfrm>
            <a:off x="784964" y="558839"/>
            <a:ext cx="114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0070C0"/>
                </a:solidFill>
                <a:latin typeface="Century Gothic" pitchFamily="34" charset="0"/>
              </a:rPr>
              <a:t>l                         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CC1CFF-2FF8-B349-7FCA-3DF0157FF04D}"/>
              </a:ext>
            </a:extLst>
          </p:cNvPr>
          <p:cNvSpPr txBox="1"/>
          <p:nvPr/>
        </p:nvSpPr>
        <p:spPr>
          <a:xfrm>
            <a:off x="2459292" y="558838"/>
            <a:ext cx="114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0070C0"/>
                </a:solidFill>
                <a:latin typeface="Century Gothic" pitchFamily="34" charset="0"/>
              </a:rPr>
              <a:t>b                        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A2B5F8-F80E-E267-C870-B955E8C1FBBD}"/>
              </a:ext>
            </a:extLst>
          </p:cNvPr>
          <p:cNvSpPr txBox="1"/>
          <p:nvPr/>
        </p:nvSpPr>
        <p:spPr>
          <a:xfrm>
            <a:off x="3915953" y="516622"/>
            <a:ext cx="114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0070C0"/>
                </a:solidFill>
                <a:latin typeface="Century Gothic" pitchFamily="34" charset="0"/>
              </a:rPr>
              <a:t>h                    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B64929-B8D4-F7CF-D863-0427D2B6FCEB}"/>
              </a:ext>
            </a:extLst>
          </p:cNvPr>
          <p:cNvSpPr txBox="1"/>
          <p:nvPr/>
        </p:nvSpPr>
        <p:spPr>
          <a:xfrm>
            <a:off x="5524500" y="484407"/>
            <a:ext cx="114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0070C0"/>
                </a:solidFill>
                <a:latin typeface="Century Gothic" pitchFamily="34" charset="0"/>
              </a:rPr>
              <a:t>k            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F6CC2C-7B39-43B6-FCAB-5DB797254057}"/>
              </a:ext>
            </a:extLst>
          </p:cNvPr>
          <p:cNvSpPr txBox="1"/>
          <p:nvPr/>
        </p:nvSpPr>
        <p:spPr>
          <a:xfrm>
            <a:off x="7046942" y="399347"/>
            <a:ext cx="114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0070C0"/>
                </a:solidFill>
                <a:latin typeface="Century Gothic" pitchFamily="34" charset="0"/>
              </a:rPr>
              <a:t>d                     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22A480-001A-B0A6-20F2-86FBACDB6670}"/>
              </a:ext>
            </a:extLst>
          </p:cNvPr>
          <p:cNvSpPr txBox="1"/>
          <p:nvPr/>
        </p:nvSpPr>
        <p:spPr>
          <a:xfrm>
            <a:off x="8614946" y="484406"/>
            <a:ext cx="114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0070C0"/>
                </a:solidFill>
                <a:latin typeface="Century Gothic" pitchFamily="34" charset="0"/>
              </a:rPr>
              <a:t>đ                       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14CA86-2D25-2A87-8A6B-2B53163A52A8}"/>
              </a:ext>
            </a:extLst>
          </p:cNvPr>
          <p:cNvSpPr txBox="1"/>
          <p:nvPr/>
        </p:nvSpPr>
        <p:spPr>
          <a:xfrm>
            <a:off x="10137388" y="484405"/>
            <a:ext cx="114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0070C0"/>
                </a:solidFill>
                <a:latin typeface="Century Gothic" pitchFamily="34" charset="0"/>
              </a:rPr>
              <a:t>c                        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1E32BA-C92D-FEE1-EF29-5283E5A15813}"/>
              </a:ext>
            </a:extLst>
          </p:cNvPr>
          <p:cNvSpPr txBox="1"/>
          <p:nvPr/>
        </p:nvSpPr>
        <p:spPr>
          <a:xfrm>
            <a:off x="911612" y="2105561"/>
            <a:ext cx="114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Century Gothic" pitchFamily="34" charset="0"/>
              </a:rPr>
              <a:t>ê                         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08CD08-5042-DF08-4BEB-1D3443A72A51}"/>
              </a:ext>
            </a:extLst>
          </p:cNvPr>
          <p:cNvSpPr txBox="1"/>
          <p:nvPr/>
        </p:nvSpPr>
        <p:spPr>
          <a:xfrm>
            <a:off x="2585940" y="2105560"/>
            <a:ext cx="114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Century Gothic" pitchFamily="34" charset="0"/>
              </a:rPr>
              <a:t>e                         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995069-6A2C-DF1D-053D-F28136BB655D}"/>
              </a:ext>
            </a:extLst>
          </p:cNvPr>
          <p:cNvSpPr txBox="1"/>
          <p:nvPr/>
        </p:nvSpPr>
        <p:spPr>
          <a:xfrm>
            <a:off x="4042601" y="2063344"/>
            <a:ext cx="114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Century Gothic" pitchFamily="34" charset="0"/>
              </a:rPr>
              <a:t>a                        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71845C-BED9-3807-D652-15D19FA78875}"/>
              </a:ext>
            </a:extLst>
          </p:cNvPr>
          <p:cNvSpPr txBox="1"/>
          <p:nvPr/>
        </p:nvSpPr>
        <p:spPr>
          <a:xfrm>
            <a:off x="5651148" y="2031129"/>
            <a:ext cx="114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Century Gothic" pitchFamily="34" charset="0"/>
              </a:rPr>
              <a:t>ơ                        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99159C-85A2-0AFE-AC34-10C185266FC4}"/>
              </a:ext>
            </a:extLst>
          </p:cNvPr>
          <p:cNvSpPr txBox="1"/>
          <p:nvPr/>
        </p:nvSpPr>
        <p:spPr>
          <a:xfrm>
            <a:off x="7173590" y="1946069"/>
            <a:ext cx="114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Century Gothic" pitchFamily="34" charset="0"/>
              </a:rPr>
              <a:t>ô                       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7CBF00-5622-9F33-5E2C-50AC001D6610}"/>
              </a:ext>
            </a:extLst>
          </p:cNvPr>
          <p:cNvSpPr txBox="1"/>
          <p:nvPr/>
        </p:nvSpPr>
        <p:spPr>
          <a:xfrm>
            <a:off x="8741594" y="2031128"/>
            <a:ext cx="114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srgbClr val="FF0000"/>
                </a:solidFill>
                <a:latin typeface="Century Gothic" pitchFamily="34" charset="0"/>
              </a:rPr>
              <a:t>i</a:t>
            </a:r>
            <a:r>
              <a:rPr lang="en-US" sz="8000" b="1" dirty="0">
                <a:solidFill>
                  <a:srgbClr val="FF0000"/>
                </a:solidFill>
                <a:latin typeface="Century Gothic" pitchFamily="34" charset="0"/>
              </a:rPr>
              <a:t>                         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84FEC6-B003-AD70-2B34-BA1E92C29DB1}"/>
              </a:ext>
            </a:extLst>
          </p:cNvPr>
          <p:cNvSpPr txBox="1"/>
          <p:nvPr/>
        </p:nvSpPr>
        <p:spPr>
          <a:xfrm>
            <a:off x="10264036" y="2031127"/>
            <a:ext cx="114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srgbClr val="FF0000"/>
                </a:solidFill>
                <a:latin typeface="Century Gothic" pitchFamily="34" charset="0"/>
              </a:rPr>
              <a:t>ia</a:t>
            </a:r>
            <a:r>
              <a:rPr lang="en-US" sz="8000" b="1" dirty="0">
                <a:solidFill>
                  <a:srgbClr val="FF0000"/>
                </a:solidFill>
                <a:latin typeface="Century Gothic" pitchFamily="34" charset="0"/>
              </a:rPr>
              <a:t>                           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46B4C4-B4C1-7734-F8DF-3C6064667E49}"/>
              </a:ext>
            </a:extLst>
          </p:cNvPr>
          <p:cNvSpPr txBox="1"/>
          <p:nvPr/>
        </p:nvSpPr>
        <p:spPr>
          <a:xfrm>
            <a:off x="910864" y="3885218"/>
            <a:ext cx="30968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srgbClr val="002060"/>
                </a:solidFill>
                <a:latin typeface="Century Gothic" pitchFamily="34" charset="0"/>
              </a:rPr>
              <a:t>bể</a:t>
            </a:r>
            <a:r>
              <a:rPr lang="en-US" sz="8000" b="1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8000" b="1" dirty="0" err="1">
                <a:solidFill>
                  <a:srgbClr val="002060"/>
                </a:solidFill>
                <a:latin typeface="Century Gothic" pitchFamily="34" charset="0"/>
              </a:rPr>
              <a:t>cá</a:t>
            </a:r>
            <a:r>
              <a:rPr lang="en-US" sz="8000" b="1" dirty="0">
                <a:solidFill>
                  <a:srgbClr val="FF0000"/>
                </a:solidFill>
                <a:latin typeface="Century Gothic" pitchFamily="34" charset="0"/>
              </a:rPr>
              <a:t>                          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802CF3-654A-3B7B-0D68-9F21528AA540}"/>
              </a:ext>
            </a:extLst>
          </p:cNvPr>
          <p:cNvSpPr txBox="1"/>
          <p:nvPr/>
        </p:nvSpPr>
        <p:spPr>
          <a:xfrm>
            <a:off x="4387710" y="3885218"/>
            <a:ext cx="35973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srgbClr val="002060"/>
                </a:solidFill>
                <a:latin typeface="Century Gothic" pitchFamily="34" charset="0"/>
              </a:rPr>
              <a:t>cò</a:t>
            </a:r>
            <a:r>
              <a:rPr lang="en-US" sz="8000" b="1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8000" b="1" dirty="0" err="1">
                <a:solidFill>
                  <a:srgbClr val="002060"/>
                </a:solidFill>
                <a:latin typeface="Century Gothic" pitchFamily="34" charset="0"/>
              </a:rPr>
              <a:t>đá</a:t>
            </a:r>
            <a:r>
              <a:rPr lang="en-US" sz="8000" b="1" dirty="0">
                <a:solidFill>
                  <a:srgbClr val="FF0000"/>
                </a:solidFill>
                <a:latin typeface="Century Gothic" pitchFamily="34" charset="0"/>
              </a:rPr>
              <a:t>                          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EB045E-3E0C-0A24-C073-B67B2C4256CC}"/>
              </a:ext>
            </a:extLst>
          </p:cNvPr>
          <p:cNvSpPr txBox="1"/>
          <p:nvPr/>
        </p:nvSpPr>
        <p:spPr>
          <a:xfrm>
            <a:off x="8164920" y="3885217"/>
            <a:ext cx="35973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srgbClr val="002060"/>
                </a:solidFill>
                <a:latin typeface="Century Gothic" pitchFamily="34" charset="0"/>
              </a:rPr>
              <a:t>cá</a:t>
            </a:r>
            <a:r>
              <a:rPr lang="en-US" sz="8000" b="1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8000" b="1" dirty="0" err="1">
                <a:solidFill>
                  <a:srgbClr val="002060"/>
                </a:solidFill>
                <a:latin typeface="Century Gothic" pitchFamily="34" charset="0"/>
              </a:rPr>
              <a:t>cờ</a:t>
            </a:r>
            <a:r>
              <a:rPr lang="en-US" sz="8000" b="1" dirty="0">
                <a:solidFill>
                  <a:srgbClr val="FF0000"/>
                </a:solidFill>
                <a:latin typeface="Century Gothic" pitchFamily="34" charset="0"/>
              </a:rPr>
              <a:t>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57530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4E7742-0591-1AFE-644F-6B1E3089A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2A4053-59AD-489B-E0AB-7A12C44EE19B}"/>
              </a:ext>
            </a:extLst>
          </p:cNvPr>
          <p:cNvSpPr txBox="1"/>
          <p:nvPr/>
        </p:nvSpPr>
        <p:spPr>
          <a:xfrm>
            <a:off x="2757376" y="1622945"/>
            <a:ext cx="20485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70C0"/>
                </a:solidFill>
                <a:latin typeface="Century Gothic" pitchFamily="34" charset="0"/>
              </a:rPr>
              <a:t>g</a:t>
            </a:r>
            <a:r>
              <a:rPr lang="en-US" sz="8000" b="1" dirty="0">
                <a:solidFill>
                  <a:srgbClr val="FF0000"/>
                </a:solidFill>
                <a:latin typeface="Century Gothic" pitchFamily="34" charset="0"/>
              </a:rPr>
              <a:t>                    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E452F4-432C-7CA9-5748-53D543EC8543}"/>
              </a:ext>
            </a:extLst>
          </p:cNvPr>
          <p:cNvSpPr txBox="1"/>
          <p:nvPr/>
        </p:nvSpPr>
        <p:spPr>
          <a:xfrm>
            <a:off x="6096000" y="1622945"/>
            <a:ext cx="21919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70C0"/>
                </a:solidFill>
                <a:latin typeface="Century Gothic" pitchFamily="34" charset="0"/>
              </a:rPr>
              <a:t>h</a:t>
            </a:r>
            <a:r>
              <a:rPr lang="en-US" sz="8000" b="1" dirty="0">
                <a:solidFill>
                  <a:srgbClr val="FF0000"/>
                </a:solidFill>
                <a:latin typeface="Century Gothic" pitchFamily="34" charset="0"/>
              </a:rPr>
              <a:t>                        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DE4699-B6C3-7023-39BA-1B0BD7C93FB6}"/>
              </a:ext>
            </a:extLst>
          </p:cNvPr>
          <p:cNvSpPr txBox="1"/>
          <p:nvPr/>
        </p:nvSpPr>
        <p:spPr>
          <a:xfrm>
            <a:off x="4245933" y="3192605"/>
            <a:ext cx="20485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g</a:t>
            </a:r>
            <a:r>
              <a:rPr lang="en-US" sz="8000" b="1" dirty="0">
                <a:solidFill>
                  <a:srgbClr val="FF0000"/>
                </a:solidFill>
                <a:latin typeface="Century Gothic" pitchFamily="34" charset="0"/>
              </a:rPr>
              <a:t>                       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768707-4C9C-29A6-036C-10DE368268C3}"/>
              </a:ext>
            </a:extLst>
          </p:cNvPr>
          <p:cNvSpPr txBox="1"/>
          <p:nvPr/>
        </p:nvSpPr>
        <p:spPr>
          <a:xfrm>
            <a:off x="4880346" y="3192605"/>
            <a:ext cx="21919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h</a:t>
            </a:r>
            <a:r>
              <a:rPr lang="en-US" sz="8000" b="1" dirty="0">
                <a:solidFill>
                  <a:srgbClr val="FF0000"/>
                </a:solidFill>
                <a:latin typeface="Century Gothic" pitchFamily="34" charset="0"/>
              </a:rPr>
              <a:t>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83693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3C21A4-857D-5C6A-8F61-BA1F22446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2" descr="https://i.pinimg.com/564x/af/e8/13/afe8134f83a83eafceb4b7f25e9ebc89.jpg">
            <a:extLst>
              <a:ext uri="{FF2B5EF4-FFF2-40B4-BE49-F238E27FC236}">
                <a16:creationId xmlns:a16="http://schemas.microsoft.com/office/drawing/2014/main" id="{19E8E4F8-601B-7BB6-1A2F-EFBF304B2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198" y="548640"/>
            <a:ext cx="10701670" cy="619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1C44F3D-E0EB-4EDD-F3CD-80A4EBBE2CDE}"/>
              </a:ext>
            </a:extLst>
          </p:cNvPr>
          <p:cNvSpPr/>
          <p:nvPr/>
        </p:nvSpPr>
        <p:spPr>
          <a:xfrm>
            <a:off x="3060057" y="2613392"/>
            <a:ext cx="3516898" cy="163121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10000" b="1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Gh</a:t>
            </a:r>
            <a:endParaRPr lang="en-US" sz="10000" b="1" dirty="0">
              <a:ln w="11430"/>
              <a:solidFill>
                <a:srgbClr val="66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404E61-CE34-4452-39F7-F9C98ED2CEB6}"/>
              </a:ext>
            </a:extLst>
          </p:cNvPr>
          <p:cNvSpPr/>
          <p:nvPr/>
        </p:nvSpPr>
        <p:spPr>
          <a:xfrm>
            <a:off x="6059437" y="1464851"/>
            <a:ext cx="2994393" cy="163121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0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gh</a:t>
            </a:r>
            <a:endParaRPr lang="en-US" sz="10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97C5AC-2E23-8A80-B98A-5B4C1D1E27B7}"/>
              </a:ext>
            </a:extLst>
          </p:cNvPr>
          <p:cNvSpPr/>
          <p:nvPr/>
        </p:nvSpPr>
        <p:spPr>
          <a:xfrm>
            <a:off x="5380279" y="4105241"/>
            <a:ext cx="2393352" cy="163121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0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gh</a:t>
            </a:r>
            <a:endParaRPr lang="en-US" sz="10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89F5D4-953D-B653-D411-ECCE71DE2A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893735-94FF-FE72-E8C5-D0038AC09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907" y="1073887"/>
            <a:ext cx="3850902" cy="41360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2EEA02-245B-F05A-AA3E-0A97351E07EB}"/>
              </a:ext>
            </a:extLst>
          </p:cNvPr>
          <p:cNvSpPr txBox="1"/>
          <p:nvPr/>
        </p:nvSpPr>
        <p:spPr>
          <a:xfrm>
            <a:off x="7779043" y="1104490"/>
            <a:ext cx="22781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g</a:t>
            </a:r>
            <a:r>
              <a:rPr lang="en-US" sz="9600" b="1" dirty="0" err="1">
                <a:solidFill>
                  <a:srgbClr val="0070C0"/>
                </a:solidFill>
                <a:latin typeface=".VnAvant"/>
              </a:rPr>
              <a:t>h</a:t>
            </a:r>
            <a:r>
              <a:rPr lang="en-US" sz="9600" b="1" dirty="0" err="1">
                <a:solidFill>
                  <a:srgbClr val="FF0000"/>
                </a:solidFill>
                <a:latin typeface=".VnAvant"/>
              </a:rPr>
              <a:t>ế</a:t>
            </a:r>
            <a:endParaRPr lang="en-US" sz="9600" b="1" dirty="0">
              <a:solidFill>
                <a:srgbClr val="FF0000"/>
              </a:solidFill>
              <a:latin typeface=".VnAvan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DF4743E-99DF-AFC3-1639-EFEEAE923C8F}"/>
              </a:ext>
            </a:extLst>
          </p:cNvPr>
          <p:cNvCxnSpPr/>
          <p:nvPr/>
        </p:nvCxnSpPr>
        <p:spPr>
          <a:xfrm>
            <a:off x="6942417" y="1073887"/>
            <a:ext cx="3908699" cy="12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89FDD39-F89E-C736-3270-68C1104685D7}"/>
              </a:ext>
            </a:extLst>
          </p:cNvPr>
          <p:cNvCxnSpPr/>
          <p:nvPr/>
        </p:nvCxnSpPr>
        <p:spPr>
          <a:xfrm>
            <a:off x="6970406" y="2639000"/>
            <a:ext cx="388071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9C1BB2F-942B-F92E-95AD-E01990EE2B45}"/>
              </a:ext>
            </a:extLst>
          </p:cNvPr>
          <p:cNvCxnSpPr/>
          <p:nvPr/>
        </p:nvCxnSpPr>
        <p:spPr>
          <a:xfrm flipV="1">
            <a:off x="6954943" y="1061072"/>
            <a:ext cx="0" cy="33324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57E889B-ED0E-54A5-36FC-FDF7FFE13482}"/>
              </a:ext>
            </a:extLst>
          </p:cNvPr>
          <p:cNvCxnSpPr/>
          <p:nvPr/>
        </p:nvCxnSpPr>
        <p:spPr>
          <a:xfrm flipV="1">
            <a:off x="10851116" y="1086702"/>
            <a:ext cx="0" cy="326378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5A642B-B675-F8AC-0C30-B343F6F85BD1}"/>
              </a:ext>
            </a:extLst>
          </p:cNvPr>
          <p:cNvCxnSpPr/>
          <p:nvPr/>
        </p:nvCxnSpPr>
        <p:spPr>
          <a:xfrm flipV="1">
            <a:off x="6942417" y="4350488"/>
            <a:ext cx="3908699" cy="2153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4A580A3-1E77-6AC9-53D2-AF88FC1B68E0}"/>
              </a:ext>
            </a:extLst>
          </p:cNvPr>
          <p:cNvCxnSpPr/>
          <p:nvPr/>
        </p:nvCxnSpPr>
        <p:spPr>
          <a:xfrm>
            <a:off x="9196261" y="2686943"/>
            <a:ext cx="0" cy="172225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2F4EE17-B343-2D25-1E8D-5636618F1330}"/>
              </a:ext>
            </a:extLst>
          </p:cNvPr>
          <p:cNvSpPr txBox="1"/>
          <p:nvPr/>
        </p:nvSpPr>
        <p:spPr>
          <a:xfrm>
            <a:off x="7404987" y="2649340"/>
            <a:ext cx="17363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>
                <a:solidFill>
                  <a:srgbClr val="0070C0"/>
                </a:solidFill>
                <a:latin typeface="Century Gothic" pitchFamily="34" charset="0"/>
              </a:rPr>
              <a:t>gh</a:t>
            </a:r>
            <a:endParaRPr lang="en-US" sz="9600" b="1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299865-D907-AFE6-281E-EA35D1F85D03}"/>
              </a:ext>
            </a:extLst>
          </p:cNvPr>
          <p:cNvSpPr txBox="1"/>
          <p:nvPr/>
        </p:nvSpPr>
        <p:spPr>
          <a:xfrm>
            <a:off x="9511248" y="2732886"/>
            <a:ext cx="114967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ế </a:t>
            </a:r>
          </a:p>
        </p:txBody>
      </p:sp>
    </p:spTree>
    <p:extLst>
      <p:ext uri="{BB962C8B-B14F-4D97-AF65-F5344CB8AC3E}">
        <p14:creationId xmlns:p14="http://schemas.microsoft.com/office/powerpoint/2010/main" val="296004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69A892-38F5-2F55-9F63-EF8363339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C70035-B3A4-70F9-F0C8-6EDC9EB171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577" y="1302407"/>
            <a:ext cx="5486400" cy="486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3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FC110F-C57F-DB4A-72F5-F1773E4105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BA38EDF-F094-3BF1-D781-AC0631F4D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219" y="1044829"/>
            <a:ext cx="3188424" cy="24745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752A863-31DC-B0CA-837C-E7B52871D5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1479" y="1160366"/>
            <a:ext cx="2966594" cy="22686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375C58-D56D-A897-DCA4-E79FB668A5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4260" y="1112545"/>
            <a:ext cx="2736443" cy="24745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E216B5A-BE91-0C36-B1A6-31291FA8C6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2247" y="3813826"/>
            <a:ext cx="2821821" cy="247454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C274614-4D3A-E6C7-56DD-3FBD18D585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49445" y="3813825"/>
            <a:ext cx="2710416" cy="247454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692D72E-EE88-34C9-89EC-B8766E59EA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87835" y="3813824"/>
            <a:ext cx="2736443" cy="247454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146284D-BE09-5E87-8BEA-5DA8FC72D3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8697" y="280616"/>
            <a:ext cx="9966219" cy="75109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2B3478D-6FE5-89B3-C095-0D27150ABA74}"/>
              </a:ext>
            </a:extLst>
          </p:cNvPr>
          <p:cNvSpPr txBox="1"/>
          <p:nvPr/>
        </p:nvSpPr>
        <p:spPr>
          <a:xfrm>
            <a:off x="1547793" y="264485"/>
            <a:ext cx="8908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404040"/>
                </a:solidFill>
              </a:rPr>
              <a:t>Tiếng</a:t>
            </a:r>
            <a:r>
              <a:rPr lang="en-US" sz="3200" dirty="0">
                <a:solidFill>
                  <a:srgbClr val="404040"/>
                </a:solidFill>
              </a:rPr>
              <a:t> </a:t>
            </a:r>
            <a:r>
              <a:rPr lang="en-US" sz="3200" dirty="0" err="1">
                <a:solidFill>
                  <a:srgbClr val="404040"/>
                </a:solidFill>
              </a:rPr>
              <a:t>nào</a:t>
            </a:r>
            <a:r>
              <a:rPr lang="en-US" sz="3200" dirty="0">
                <a:solidFill>
                  <a:srgbClr val="404040"/>
                </a:solidFill>
              </a:rPr>
              <a:t> </a:t>
            </a:r>
            <a:r>
              <a:rPr lang="en-US" sz="3200" dirty="0" err="1">
                <a:solidFill>
                  <a:srgbClr val="404040"/>
                </a:solidFill>
              </a:rPr>
              <a:t>có</a:t>
            </a:r>
            <a:r>
              <a:rPr lang="en-US" sz="3200" dirty="0">
                <a:solidFill>
                  <a:srgbClr val="404040"/>
                </a:solidFill>
              </a:rPr>
              <a:t> </a:t>
            </a:r>
            <a:r>
              <a:rPr lang="en-US" sz="3200" dirty="0" err="1">
                <a:solidFill>
                  <a:srgbClr val="404040"/>
                </a:solidFill>
              </a:rPr>
              <a:t>chữ</a:t>
            </a:r>
            <a:r>
              <a:rPr lang="en-US" sz="3200" dirty="0">
                <a:solidFill>
                  <a:srgbClr val="40404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g</a:t>
            </a:r>
            <a:r>
              <a:rPr lang="en-US" sz="3200" dirty="0">
                <a:solidFill>
                  <a:srgbClr val="404040"/>
                </a:solidFill>
              </a:rPr>
              <a:t>? </a:t>
            </a:r>
            <a:r>
              <a:rPr lang="en-US" sz="3200" dirty="0" err="1">
                <a:solidFill>
                  <a:srgbClr val="404040"/>
                </a:solidFill>
              </a:rPr>
              <a:t>Tiếng</a:t>
            </a:r>
            <a:r>
              <a:rPr lang="en-US" sz="3200" dirty="0">
                <a:solidFill>
                  <a:srgbClr val="404040"/>
                </a:solidFill>
              </a:rPr>
              <a:t> </a:t>
            </a:r>
            <a:r>
              <a:rPr lang="en-US" sz="3200" dirty="0" err="1">
                <a:solidFill>
                  <a:srgbClr val="404040"/>
                </a:solidFill>
              </a:rPr>
              <a:t>nào</a:t>
            </a:r>
            <a:r>
              <a:rPr lang="en-US" sz="3200" dirty="0">
                <a:solidFill>
                  <a:srgbClr val="404040"/>
                </a:solidFill>
              </a:rPr>
              <a:t> </a:t>
            </a:r>
            <a:r>
              <a:rPr lang="en-US" sz="3200" dirty="0" err="1">
                <a:solidFill>
                  <a:srgbClr val="404040"/>
                </a:solidFill>
              </a:rPr>
              <a:t>có</a:t>
            </a:r>
            <a:r>
              <a:rPr lang="en-US" sz="3200" dirty="0">
                <a:solidFill>
                  <a:srgbClr val="404040"/>
                </a:solidFill>
              </a:rPr>
              <a:t> </a:t>
            </a:r>
            <a:r>
              <a:rPr lang="en-US" sz="3200" dirty="0" err="1">
                <a:solidFill>
                  <a:srgbClr val="404040"/>
                </a:solidFill>
              </a:rPr>
              <a:t>chữ</a:t>
            </a:r>
            <a:r>
              <a:rPr lang="en-US" sz="3200" dirty="0">
                <a:solidFill>
                  <a:srgbClr val="40404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gh</a:t>
            </a:r>
            <a:r>
              <a:rPr lang="en-US" sz="3200" dirty="0">
                <a:solidFill>
                  <a:srgbClr val="40404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0956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EF05DB-7AFC-B207-8FAD-17BFA35F5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8D551F-F412-AC23-5179-19AE8DCF4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219" y="1044829"/>
            <a:ext cx="3188424" cy="20600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545246-366B-952C-1B0A-22BA1EC596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1479" y="1160366"/>
            <a:ext cx="2966594" cy="20540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713082-58D5-5017-F587-E1779472F7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4260" y="1112546"/>
            <a:ext cx="2736443" cy="22615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3EC891-FBC4-FAB7-6126-082872E4EA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512" y="3813825"/>
            <a:ext cx="2821821" cy="22690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31A51C-7C39-071F-9C1C-AB19BE78D0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49445" y="3813825"/>
            <a:ext cx="2710416" cy="21457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31F769-3885-05D5-EFE0-A522F9A12B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87835" y="3813825"/>
            <a:ext cx="2736443" cy="22254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B38014-06A2-5F57-6160-94E5EB74971E}"/>
              </a:ext>
            </a:extLst>
          </p:cNvPr>
          <p:cNvSpPr txBox="1"/>
          <p:nvPr/>
        </p:nvSpPr>
        <p:spPr>
          <a:xfrm>
            <a:off x="1326737" y="2975550"/>
            <a:ext cx="24785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Century Gothic" panose="020B0502020202020204" pitchFamily="34" charset="0"/>
              </a:rPr>
              <a:t>gà</a:t>
            </a:r>
            <a:r>
              <a:rPr lang="en-US" sz="4800" b="1" dirty="0">
                <a:latin typeface="Century Gothic" panose="020B0502020202020204" pitchFamily="34" charset="0"/>
              </a:rPr>
              <a:t> </a:t>
            </a:r>
            <a:r>
              <a:rPr lang="en-US" sz="4800" b="1" dirty="0" err="1">
                <a:latin typeface="Century Gothic" panose="020B0502020202020204" pitchFamily="34" charset="0"/>
              </a:rPr>
              <a:t>gô</a:t>
            </a:r>
            <a:endParaRPr lang="en-US" sz="4800" b="1" dirty="0"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C85ADC-2FD3-EA79-DD01-1A1C5B1C2F3B}"/>
              </a:ext>
            </a:extLst>
          </p:cNvPr>
          <p:cNvSpPr txBox="1"/>
          <p:nvPr/>
        </p:nvSpPr>
        <p:spPr>
          <a:xfrm>
            <a:off x="5927120" y="2975549"/>
            <a:ext cx="1780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Century Gothic" panose="020B0502020202020204" pitchFamily="34" charset="0"/>
              </a:rPr>
              <a:t>ghi</a:t>
            </a:r>
            <a:endParaRPr lang="en-US" sz="4800" b="1" dirty="0"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1C385C-AD94-0389-94F8-90D7966466A5}"/>
              </a:ext>
            </a:extLst>
          </p:cNvPr>
          <p:cNvSpPr txBox="1"/>
          <p:nvPr/>
        </p:nvSpPr>
        <p:spPr>
          <a:xfrm>
            <a:off x="10192053" y="3000153"/>
            <a:ext cx="1780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latin typeface="Century Gothic" panose="020B0502020202020204" pitchFamily="34" charset="0"/>
              </a:rPr>
              <a:t>gõ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0C8E0C-CF8B-A5F3-6A58-619C6836F751}"/>
              </a:ext>
            </a:extLst>
          </p:cNvPr>
          <p:cNvSpPr txBox="1"/>
          <p:nvPr/>
        </p:nvSpPr>
        <p:spPr>
          <a:xfrm>
            <a:off x="1945690" y="5833534"/>
            <a:ext cx="2258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latin typeface="Century Gothic" panose="020B0502020202020204" pitchFamily="34" charset="0"/>
              </a:rPr>
              <a:t>gỗ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E71D1B-9BAB-B215-4406-2BB60FC995A9}"/>
              </a:ext>
            </a:extLst>
          </p:cNvPr>
          <p:cNvSpPr txBox="1"/>
          <p:nvPr/>
        </p:nvSpPr>
        <p:spPr>
          <a:xfrm>
            <a:off x="5975245" y="5789424"/>
            <a:ext cx="2258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latin typeface="Century Gothic" panose="020B0502020202020204" pitchFamily="34" charset="0"/>
              </a:rPr>
              <a:t>ghẹ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2E74AF-B931-6B67-A6B7-70D4C6CA3ED6}"/>
              </a:ext>
            </a:extLst>
          </p:cNvPr>
          <p:cNvSpPr txBox="1"/>
          <p:nvPr/>
        </p:nvSpPr>
        <p:spPr>
          <a:xfrm>
            <a:off x="9592004" y="5869169"/>
            <a:ext cx="2258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latin typeface="Century Gothic" panose="020B0502020202020204" pitchFamily="34" charset="0"/>
              </a:rPr>
              <a:t>gỡ cá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C1E2C75-2074-A650-0389-832895BF368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89748" y="468889"/>
            <a:ext cx="9966219" cy="75109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A62181A-1447-BB2C-5767-8186BAE67EFF}"/>
              </a:ext>
            </a:extLst>
          </p:cNvPr>
          <p:cNvSpPr txBox="1"/>
          <p:nvPr/>
        </p:nvSpPr>
        <p:spPr>
          <a:xfrm>
            <a:off x="1818844" y="496676"/>
            <a:ext cx="8908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404040"/>
                </a:solidFill>
              </a:rPr>
              <a:t>Tiếng nào có chữ </a:t>
            </a:r>
            <a:r>
              <a:rPr lang="en-US" sz="3200">
                <a:solidFill>
                  <a:srgbClr val="FF0000"/>
                </a:solidFill>
              </a:rPr>
              <a:t>g</a:t>
            </a:r>
            <a:r>
              <a:rPr lang="en-US" sz="3200">
                <a:solidFill>
                  <a:srgbClr val="404040"/>
                </a:solidFill>
              </a:rPr>
              <a:t>? Tiếng nào có chữ </a:t>
            </a:r>
            <a:r>
              <a:rPr lang="en-US" sz="3200">
                <a:solidFill>
                  <a:srgbClr val="FF0000"/>
                </a:solidFill>
              </a:rPr>
              <a:t>gh</a:t>
            </a:r>
            <a:r>
              <a:rPr lang="en-US" sz="3200">
                <a:solidFill>
                  <a:srgbClr val="404040"/>
                </a:solidFill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F13B10-8E36-EA39-3A1F-2F89E818D3F3}"/>
              </a:ext>
            </a:extLst>
          </p:cNvPr>
          <p:cNvSpPr txBox="1"/>
          <p:nvPr/>
        </p:nvSpPr>
        <p:spPr>
          <a:xfrm>
            <a:off x="5927119" y="2964177"/>
            <a:ext cx="1780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gh</a:t>
            </a:r>
            <a:r>
              <a:rPr lang="en-US" sz="4800" b="1" dirty="0" err="1">
                <a:latin typeface="Century Gothic" panose="020B0502020202020204" pitchFamily="34" charset="0"/>
              </a:rPr>
              <a:t>i</a:t>
            </a:r>
            <a:endParaRPr lang="en-US" sz="4800" b="1" dirty="0">
              <a:latin typeface="Century Gothic" panose="020B0502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D39415E-BD14-BE38-46B8-CBBC273A6E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12658" y="6631869"/>
            <a:ext cx="2710416" cy="214572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90CCDD3-3681-2FAB-0C98-972D09F5B1DB}"/>
              </a:ext>
            </a:extLst>
          </p:cNvPr>
          <p:cNvSpPr txBox="1"/>
          <p:nvPr/>
        </p:nvSpPr>
        <p:spPr>
          <a:xfrm>
            <a:off x="5975245" y="5777976"/>
            <a:ext cx="1780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gh</a:t>
            </a:r>
            <a:r>
              <a:rPr lang="en-US" sz="4800" b="1" dirty="0" err="1">
                <a:latin typeface="Century Gothic" panose="020B0502020202020204" pitchFamily="34" charset="0"/>
              </a:rPr>
              <a:t>ẹ</a:t>
            </a:r>
            <a:endParaRPr lang="en-US" sz="4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41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B27EC3-72D3-8FDD-7159-F7D18013F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F4DEC5-FC4C-8E9D-CB41-35FC23DC4742}"/>
              </a:ext>
            </a:extLst>
          </p:cNvPr>
          <p:cNvSpPr txBox="1"/>
          <p:nvPr/>
        </p:nvSpPr>
        <p:spPr>
          <a:xfrm>
            <a:off x="1326737" y="487528"/>
            <a:ext cx="50102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latin typeface="Century Gothic" panose="020B0502020202020204" pitchFamily="34" charset="0"/>
              </a:rPr>
              <a:t>gà</a:t>
            </a:r>
            <a:r>
              <a:rPr lang="en-US" sz="9600" b="1" dirty="0">
                <a:latin typeface="Century Gothic" panose="020B0502020202020204" pitchFamily="34" charset="0"/>
              </a:rPr>
              <a:t> </a:t>
            </a:r>
            <a:r>
              <a:rPr lang="en-US" sz="9600" b="1" dirty="0" err="1">
                <a:latin typeface="Century Gothic" panose="020B0502020202020204" pitchFamily="34" charset="0"/>
              </a:rPr>
              <a:t>gô</a:t>
            </a:r>
            <a:endParaRPr lang="en-US" sz="9600" b="1" dirty="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DBB905-9476-6CE6-2CA6-9EBC7AB0CF9D}"/>
              </a:ext>
            </a:extLst>
          </p:cNvPr>
          <p:cNvSpPr txBox="1"/>
          <p:nvPr/>
        </p:nvSpPr>
        <p:spPr>
          <a:xfrm>
            <a:off x="1326737" y="2316328"/>
            <a:ext cx="50102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latin typeface="Century Gothic" panose="020B0502020202020204" pitchFamily="34" charset="0"/>
              </a:rPr>
              <a:t>gỡ</a:t>
            </a:r>
            <a:r>
              <a:rPr lang="en-US" sz="9600" b="1" dirty="0">
                <a:latin typeface="Century Gothic" panose="020B0502020202020204" pitchFamily="34" charset="0"/>
              </a:rPr>
              <a:t> </a:t>
            </a:r>
            <a:r>
              <a:rPr lang="en-US" sz="9600" b="1" dirty="0" err="1">
                <a:latin typeface="Century Gothic" panose="020B0502020202020204" pitchFamily="34" charset="0"/>
              </a:rPr>
              <a:t>cá</a:t>
            </a:r>
            <a:endParaRPr lang="en-US" sz="9600" b="1" dirty="0"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BEF2E3-EA3F-A819-5FD5-2BD77243DC7F}"/>
              </a:ext>
            </a:extLst>
          </p:cNvPr>
          <p:cNvSpPr txBox="1"/>
          <p:nvPr/>
        </p:nvSpPr>
        <p:spPr>
          <a:xfrm>
            <a:off x="1326737" y="3666663"/>
            <a:ext cx="50102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latin typeface="Century Gothic" panose="020B0502020202020204" pitchFamily="34" charset="0"/>
              </a:rPr>
              <a:t>gõ</a:t>
            </a:r>
            <a:endParaRPr lang="en-US" sz="9600" b="1" dirty="0"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0140B7-567B-DA59-EFE3-4CD27EC6AE6A}"/>
              </a:ext>
            </a:extLst>
          </p:cNvPr>
          <p:cNvSpPr txBox="1"/>
          <p:nvPr/>
        </p:nvSpPr>
        <p:spPr>
          <a:xfrm>
            <a:off x="1231044" y="5188264"/>
            <a:ext cx="50102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latin typeface="Century Gothic" panose="020B0502020202020204" pitchFamily="34" charset="0"/>
              </a:rPr>
              <a:t>gỗ</a:t>
            </a:r>
            <a:endParaRPr lang="en-US" sz="9600" b="1" dirty="0"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CEBC3E-A0DA-A071-9B96-CB5C08DDFC27}"/>
              </a:ext>
            </a:extLst>
          </p:cNvPr>
          <p:cNvSpPr txBox="1"/>
          <p:nvPr/>
        </p:nvSpPr>
        <p:spPr>
          <a:xfrm>
            <a:off x="7812596" y="1082955"/>
            <a:ext cx="37130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latin typeface="Century Gothic" panose="020B0502020202020204" pitchFamily="34" charset="0"/>
              </a:rPr>
              <a:t>ghé</a:t>
            </a:r>
            <a:endParaRPr lang="en-US" sz="9600" b="1" dirty="0"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10E5DA-6EE0-407C-6C10-1A46737E7493}"/>
              </a:ext>
            </a:extLst>
          </p:cNvPr>
          <p:cNvSpPr txBox="1"/>
          <p:nvPr/>
        </p:nvSpPr>
        <p:spPr>
          <a:xfrm>
            <a:off x="7812597" y="3057058"/>
            <a:ext cx="37130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latin typeface="Century Gothic" panose="020B0502020202020204" pitchFamily="34" charset="0"/>
              </a:rPr>
              <a:t>ghế</a:t>
            </a:r>
            <a:endParaRPr lang="en-US" sz="9600" b="1" dirty="0"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FCABB7-C70E-F721-1354-DE9A408EA1B9}"/>
              </a:ext>
            </a:extLst>
          </p:cNvPr>
          <p:cNvSpPr txBox="1"/>
          <p:nvPr/>
        </p:nvSpPr>
        <p:spPr>
          <a:xfrm>
            <a:off x="7812596" y="4733043"/>
            <a:ext cx="37130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latin typeface="Century Gothic" panose="020B0502020202020204" pitchFamily="34" charset="0"/>
              </a:rPr>
              <a:t>ghi</a:t>
            </a:r>
            <a:endParaRPr lang="en-US" sz="96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11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91</Words>
  <Application>Microsoft Office PowerPoint</Application>
  <PresentationFormat>Widescreen</PresentationFormat>
  <Paragraphs>53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.VnAvant</vt:lpstr>
      <vt:lpstr>Arial</vt:lpstr>
      <vt:lpstr>Calibri</vt:lpstr>
      <vt:lpstr>Calibri Light</vt:lpstr>
      <vt:lpstr>Century Gothic</vt:lpstr>
      <vt:lpstr>HP001 4 hàng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75</cp:revision>
  <dcterms:created xsi:type="dcterms:W3CDTF">2025-09-14T09:09:23Z</dcterms:created>
  <dcterms:modified xsi:type="dcterms:W3CDTF">2025-09-29T06:17:57Z</dcterms:modified>
</cp:coreProperties>
</file>