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notesSlides/notesSlide8.xml" ContentType="application/vnd.openxmlformats-officedocument.presentationml.notesSlide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5"/>
  </p:notesMasterIdLst>
  <p:sldIdLst>
    <p:sldId id="256" r:id="rId3"/>
    <p:sldId id="304" r:id="rId4"/>
    <p:sldId id="257" r:id="rId5"/>
    <p:sldId id="263" r:id="rId6"/>
    <p:sldId id="262" r:id="rId7"/>
    <p:sldId id="371" r:id="rId8"/>
    <p:sldId id="374" r:id="rId9"/>
    <p:sldId id="375" r:id="rId10"/>
    <p:sldId id="348" r:id="rId11"/>
    <p:sldId id="362" r:id="rId12"/>
    <p:sldId id="356" r:id="rId13"/>
    <p:sldId id="372" r:id="rId14"/>
    <p:sldId id="363" r:id="rId15"/>
    <p:sldId id="364" r:id="rId16"/>
    <p:sldId id="365" r:id="rId17"/>
    <p:sldId id="368" r:id="rId18"/>
    <p:sldId id="373" r:id="rId19"/>
    <p:sldId id="366" r:id="rId20"/>
    <p:sldId id="367" r:id="rId21"/>
    <p:sldId id="369" r:id="rId22"/>
    <p:sldId id="370" r:id="rId23"/>
    <p:sldId id="281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6600"/>
    <a:srgbClr val="51B416"/>
    <a:srgbClr val="00FF00"/>
    <a:srgbClr val="F8CBAD"/>
    <a:srgbClr val="E6B9B8"/>
    <a:srgbClr val="92D050"/>
    <a:srgbClr val="00CC00"/>
    <a:srgbClr val="68CB0F"/>
    <a:srgbClr val="3B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10" Type="http://schemas.openxmlformats.org/officeDocument/2006/relationships/image" Target="../media/image22.wmf"/><Relationship Id="rId4" Type="http://schemas.openxmlformats.org/officeDocument/2006/relationships/image" Target="../media/image16.wmf"/><Relationship Id="rId9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62212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823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070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537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282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9494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03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9.xml"/><Relationship Id="rId13" Type="http://schemas.openxmlformats.org/officeDocument/2006/relationships/image" Target="../media/image23.jpg"/><Relationship Id="rId18" Type="http://schemas.openxmlformats.org/officeDocument/2006/relationships/image" Target="../media/image16.wmf"/><Relationship Id="rId3" Type="http://schemas.openxmlformats.org/officeDocument/2006/relationships/control" Target="../activeX/activeX14.xml"/><Relationship Id="rId21" Type="http://schemas.openxmlformats.org/officeDocument/2006/relationships/image" Target="../media/image19.wmf"/><Relationship Id="rId7" Type="http://schemas.openxmlformats.org/officeDocument/2006/relationships/control" Target="../activeX/activeX18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5.wmf"/><Relationship Id="rId2" Type="http://schemas.openxmlformats.org/officeDocument/2006/relationships/control" Target="../activeX/activeX13.xml"/><Relationship Id="rId16" Type="http://schemas.openxmlformats.org/officeDocument/2006/relationships/image" Target="../media/image14.wmf"/><Relationship Id="rId20" Type="http://schemas.openxmlformats.org/officeDocument/2006/relationships/image" Target="../media/image18.wmf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7.xml"/><Relationship Id="rId11" Type="http://schemas.openxmlformats.org/officeDocument/2006/relationships/control" Target="../activeX/activeX22.xml"/><Relationship Id="rId24" Type="http://schemas.openxmlformats.org/officeDocument/2006/relationships/image" Target="../media/image22.wmf"/><Relationship Id="rId5" Type="http://schemas.openxmlformats.org/officeDocument/2006/relationships/control" Target="../activeX/activeX16.xml"/><Relationship Id="rId15" Type="http://schemas.openxmlformats.org/officeDocument/2006/relationships/image" Target="../media/image13.wmf"/><Relationship Id="rId23" Type="http://schemas.openxmlformats.org/officeDocument/2006/relationships/image" Target="../media/image21.wmf"/><Relationship Id="rId10" Type="http://schemas.openxmlformats.org/officeDocument/2006/relationships/control" Target="../activeX/activeX21.xml"/><Relationship Id="rId19" Type="http://schemas.openxmlformats.org/officeDocument/2006/relationships/image" Target="../media/image17.wmf"/><Relationship Id="rId4" Type="http://schemas.openxmlformats.org/officeDocument/2006/relationships/control" Target="../activeX/activeX15.xml"/><Relationship Id="rId9" Type="http://schemas.openxmlformats.org/officeDocument/2006/relationships/control" Target="../activeX/activeX20.xml"/><Relationship Id="rId14" Type="http://schemas.openxmlformats.org/officeDocument/2006/relationships/image" Target="../media/image24.png"/><Relationship Id="rId22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control" Target="../activeX/activeX24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7.wmf"/><Relationship Id="rId2" Type="http://schemas.openxmlformats.org/officeDocument/2006/relationships/control" Target="../activeX/activeX23.xml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.wmf"/><Relationship Id="rId5" Type="http://schemas.openxmlformats.org/officeDocument/2006/relationships/control" Target="../activeX/activeX26.xml"/><Relationship Id="rId10" Type="http://schemas.openxmlformats.org/officeDocument/2006/relationships/image" Target="../media/image10.png"/><Relationship Id="rId4" Type="http://schemas.openxmlformats.org/officeDocument/2006/relationships/control" Target="../activeX/activeX25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4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6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microsoft.com/office/2007/relationships/hdphoto" Target="../media/hdphoto7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8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microsoft.com/office/2007/relationships/hdphoto" Target="../media/hdphoto8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50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5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9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53.jp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1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0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9.png"/><Relationship Id="rId5" Type="http://schemas.openxmlformats.org/officeDocument/2006/relationships/control" Target="../activeX/activeX4.xml"/><Relationship Id="rId15" Type="http://schemas.openxmlformats.org/officeDocument/2006/relationships/image" Target="../media/image7.wmf"/><Relationship Id="rId10" Type="http://schemas.openxmlformats.org/officeDocument/2006/relationships/image" Target="../media/image8.png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2.gif"/><Relationship Id="rId3" Type="http://schemas.openxmlformats.org/officeDocument/2006/relationships/control" Target="../activeX/activeX8.xml"/><Relationship Id="rId7" Type="http://schemas.openxmlformats.org/officeDocument/2006/relationships/control" Target="../activeX/activeX12.xml"/><Relationship Id="rId12" Type="http://schemas.openxmlformats.org/officeDocument/2006/relationships/image" Target="../media/image10.png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1.xml"/><Relationship Id="rId11" Type="http://schemas.openxmlformats.org/officeDocument/2006/relationships/image" Target="../media/image9.png"/><Relationship Id="rId5" Type="http://schemas.openxmlformats.org/officeDocument/2006/relationships/control" Target="../activeX/activeX10.xml"/><Relationship Id="rId10" Type="http://schemas.openxmlformats.org/officeDocument/2006/relationships/image" Target="../media/image11.png"/><Relationship Id="rId4" Type="http://schemas.openxmlformats.org/officeDocument/2006/relationships/control" Target="../activeX/activeX9.xml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BCD89E9-AA3B-4386-9C55-6BB24FB6DFA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021" t="19467" r="6051" b="9069"/>
          <a:stretch/>
        </p:blipFill>
        <p:spPr>
          <a:xfrm>
            <a:off x="541538" y="1473693"/>
            <a:ext cx="11292396" cy="4361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6AC93E5-6160-4A07-84AB-CCC8A0BD61AE}"/>
              </a:ext>
            </a:extLst>
          </p:cNvPr>
          <p:cNvGrpSpPr/>
          <p:nvPr/>
        </p:nvGrpSpPr>
        <p:grpSpPr>
          <a:xfrm>
            <a:off x="4771918" y="366451"/>
            <a:ext cx="2155355" cy="799110"/>
            <a:chOff x="1208564" y="356727"/>
            <a:chExt cx="1049061" cy="722212"/>
          </a:xfrm>
        </p:grpSpPr>
        <p:sp>
          <p:nvSpPr>
            <p:cNvPr id="27" name="Flowchart: Alternate Process 26">
              <a:extLst>
                <a:ext uri="{FF2B5EF4-FFF2-40B4-BE49-F238E27FC236}">
                  <a16:creationId xmlns:a16="http://schemas.microsoft.com/office/drawing/2014/main" xmlns="" id="{0D7233EE-CB37-4761-AC2E-97934FC67075}"/>
                </a:ext>
              </a:extLst>
            </p:cNvPr>
            <p:cNvSpPr/>
            <p:nvPr/>
          </p:nvSpPr>
          <p:spPr>
            <a:xfrm>
              <a:off x="1469616" y="439173"/>
              <a:ext cx="788009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D1868039-DE21-4877-92D8-06C36D886AF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3114" name="TextBox7" r:id="rId2" imgW="504720" imgH="476280"/>
        </mc:Choice>
        <mc:Fallback>
          <p:control name="TextBox7" r:id="rId2" imgW="504720" imgH="476280">
            <p:pic>
              <p:nvPicPr>
                <p:cNvPr id="29" name="TextBox7">
                  <a:extLst>
                    <a:ext uri="{FF2B5EF4-FFF2-40B4-BE49-F238E27FC236}">
                      <a16:creationId xmlns:a16="http://schemas.microsoft.com/office/drawing/2014/main" xmlns="" id="{92E1F3D0-B6F9-4C91-B997-BA8C6E8F792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87709" y="4076072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5" name="TextBox1" r:id="rId3" imgW="504720" imgH="476280"/>
        </mc:Choice>
        <mc:Fallback>
          <p:control name="TextBox1" r:id="rId3" imgW="504720" imgH="476280">
            <p:pic>
              <p:nvPicPr>
                <p:cNvPr id="30" name="TextBox1">
                  <a:extLst>
                    <a:ext uri="{FF2B5EF4-FFF2-40B4-BE49-F238E27FC236}">
                      <a16:creationId xmlns:a16="http://schemas.microsoft.com/office/drawing/2014/main" xmlns="" id="{7096092E-B4C9-41A9-8257-FA7F108011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87709" y="4748303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6" name="TextBox2" r:id="rId4" imgW="504720" imgH="476280"/>
        </mc:Choice>
        <mc:Fallback>
          <p:control name="TextBox2" r:id="rId4" imgW="504720" imgH="476280">
            <p:pic>
              <p:nvPicPr>
                <p:cNvPr id="31" name="TextBox2">
                  <a:extLst>
                    <a:ext uri="{FF2B5EF4-FFF2-40B4-BE49-F238E27FC236}">
                      <a16:creationId xmlns:a16="http://schemas.microsoft.com/office/drawing/2014/main" xmlns="" id="{D846CBA7-BC72-4968-A1CD-2DA760710F8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750898" y="4635958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7" name="TextBox3" r:id="rId5" imgW="504720" imgH="476280"/>
        </mc:Choice>
        <mc:Fallback>
          <p:control name="TextBox3" r:id="rId5" imgW="504720" imgH="476280">
            <p:pic>
              <p:nvPicPr>
                <p:cNvPr id="32" name="TextBox3">
                  <a:extLst>
                    <a:ext uri="{FF2B5EF4-FFF2-40B4-BE49-F238E27FC236}">
                      <a16:creationId xmlns:a16="http://schemas.microsoft.com/office/drawing/2014/main" xmlns="" id="{1E1F0EE3-62CB-4BFA-A1C5-4F81F299E2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658040" y="3554719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8" name="TextBox4" r:id="rId6" imgW="504720" imgH="476280"/>
        </mc:Choice>
        <mc:Fallback>
          <p:control name="TextBox4" r:id="rId6" imgW="504720" imgH="476280">
            <p:pic>
              <p:nvPicPr>
                <p:cNvPr id="33" name="TextBox4">
                  <a:extLst>
                    <a:ext uri="{FF2B5EF4-FFF2-40B4-BE49-F238E27FC236}">
                      <a16:creationId xmlns:a16="http://schemas.microsoft.com/office/drawing/2014/main" xmlns="" id="{EF38AFA6-91E8-4A27-8ACE-A55E745E6D3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58040" y="422695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9" name="TextBox5" r:id="rId7" imgW="504720" imgH="476280"/>
        </mc:Choice>
        <mc:Fallback>
          <p:control name="TextBox5" r:id="rId7" imgW="504720" imgH="476280">
            <p:pic>
              <p:nvPicPr>
                <p:cNvPr id="34" name="TextBox5">
                  <a:extLst>
                    <a:ext uri="{FF2B5EF4-FFF2-40B4-BE49-F238E27FC236}">
                      <a16:creationId xmlns:a16="http://schemas.microsoft.com/office/drawing/2014/main" xmlns="" id="{CB3858CD-3764-46E8-8B5F-138D2AD3459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621959" y="3942707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20" name="TextBox6" r:id="rId8" imgW="504720" imgH="476280"/>
        </mc:Choice>
        <mc:Fallback>
          <p:control name="TextBox6" r:id="rId8" imgW="504720" imgH="476280">
            <p:pic>
              <p:nvPicPr>
                <p:cNvPr id="35" name="TextBox6">
                  <a:extLst>
                    <a:ext uri="{FF2B5EF4-FFF2-40B4-BE49-F238E27FC236}">
                      <a16:creationId xmlns:a16="http://schemas.microsoft.com/office/drawing/2014/main" xmlns="" id="{BAA67CD1-582B-4B1B-9C65-4C8015A439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621959" y="4699018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21" name="TextBox8" r:id="rId9" imgW="504720" imgH="476280"/>
        </mc:Choice>
        <mc:Fallback>
          <p:control name="TextBox8" r:id="rId9" imgW="504720" imgH="476280">
            <p:pic>
              <p:nvPicPr>
                <p:cNvPr id="36" name="TextBox8">
                  <a:extLst>
                    <a:ext uri="{FF2B5EF4-FFF2-40B4-BE49-F238E27FC236}">
                      <a16:creationId xmlns:a16="http://schemas.microsoft.com/office/drawing/2014/main" xmlns="" id="{9EADFD3A-5936-46E1-800B-CCFDB0B61BC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646853" y="489562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22" name="TextBox9" r:id="rId10" imgW="504720" imgH="476280"/>
        </mc:Choice>
        <mc:Fallback>
          <p:control name="TextBox9" r:id="rId10" imgW="504720" imgH="476280">
            <p:pic>
              <p:nvPicPr>
                <p:cNvPr id="37" name="TextBox9">
                  <a:extLst>
                    <a:ext uri="{FF2B5EF4-FFF2-40B4-BE49-F238E27FC236}">
                      <a16:creationId xmlns:a16="http://schemas.microsoft.com/office/drawing/2014/main" xmlns="" id="{82A452D8-87EA-4DFF-B5A9-686CB263EA9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658040" y="490613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23" name="TextBox10" r:id="rId11" imgW="504720" imgH="476280"/>
        </mc:Choice>
        <mc:Fallback>
          <p:control name="TextBox10" r:id="rId11" imgW="504720" imgH="476280">
            <p:pic>
              <p:nvPicPr>
                <p:cNvPr id="38" name="TextBox10">
                  <a:extLst>
                    <a:ext uri="{FF2B5EF4-FFF2-40B4-BE49-F238E27FC236}">
                      <a16:creationId xmlns:a16="http://schemas.microsoft.com/office/drawing/2014/main" xmlns="" id="{0978F2EA-4C79-436C-8535-917C058EDDB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600262" y="4715192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E2BD5B9-7D5C-4F28-BC41-D7B760479369}"/>
              </a:ext>
            </a:extLst>
          </p:cNvPr>
          <p:cNvGrpSpPr/>
          <p:nvPr/>
        </p:nvGrpSpPr>
        <p:grpSpPr>
          <a:xfrm>
            <a:off x="1030718" y="1394315"/>
            <a:ext cx="2519156" cy="1568946"/>
            <a:chOff x="1873188" y="1846556"/>
            <a:chExt cx="2024109" cy="12606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BE74B7F-4F9C-4924-8145-14B16DA4C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1212CD38-F6A3-472E-949E-2AB5DB0275F5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51D5260-8A68-4D01-91AD-A4A641E3B9BA}"/>
                </a:ext>
              </a:extLst>
            </p:cNvPr>
            <p:cNvSpPr txBox="1"/>
            <p:nvPr/>
          </p:nvSpPr>
          <p:spPr>
            <a:xfrm>
              <a:off x="2663454" y="2422735"/>
              <a:ext cx="1007616" cy="29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D2BE007-4B87-4CCA-BC86-CF7B058B5024}"/>
              </a:ext>
            </a:extLst>
          </p:cNvPr>
          <p:cNvGrpSpPr/>
          <p:nvPr/>
        </p:nvGrpSpPr>
        <p:grpSpPr>
          <a:xfrm>
            <a:off x="3731675" y="1389875"/>
            <a:ext cx="2519156" cy="1568946"/>
            <a:chOff x="1873188" y="1846556"/>
            <a:chExt cx="2024109" cy="126062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7DFC724E-EFDC-4FD0-B883-8D4EE22A2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06376B26-1194-4371-96A3-83AEFCE652C9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293066D-3EBE-40CD-9966-DB8D17672B45}"/>
                </a:ext>
              </a:extLst>
            </p:cNvPr>
            <p:cNvSpPr txBox="1"/>
            <p:nvPr/>
          </p:nvSpPr>
          <p:spPr>
            <a:xfrm>
              <a:off x="2670588" y="2437001"/>
              <a:ext cx="1007616" cy="29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B21B91A-9C62-44F0-9DC7-9F414F0884B5}"/>
              </a:ext>
            </a:extLst>
          </p:cNvPr>
          <p:cNvGrpSpPr/>
          <p:nvPr/>
        </p:nvGrpSpPr>
        <p:grpSpPr>
          <a:xfrm>
            <a:off x="6331416" y="1394315"/>
            <a:ext cx="2519156" cy="1568946"/>
            <a:chOff x="1873188" y="1846556"/>
            <a:chExt cx="2024109" cy="12606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8780F7E3-DFA7-46C4-9419-07C36594C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233EFB30-2F35-4D37-835F-ACA7579C83A1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E8502F69-1952-44F1-820E-7DF6D6ECA7D9}"/>
                </a:ext>
              </a:extLst>
            </p:cNvPr>
            <p:cNvSpPr txBox="1"/>
            <p:nvPr/>
          </p:nvSpPr>
          <p:spPr>
            <a:xfrm>
              <a:off x="2663454" y="2429868"/>
              <a:ext cx="1007616" cy="29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CF8E68A-1B88-498F-8392-F4687EB1B881}"/>
              </a:ext>
            </a:extLst>
          </p:cNvPr>
          <p:cNvGrpSpPr/>
          <p:nvPr/>
        </p:nvGrpSpPr>
        <p:grpSpPr>
          <a:xfrm>
            <a:off x="8907300" y="1386299"/>
            <a:ext cx="2519156" cy="1568946"/>
            <a:chOff x="1873188" y="1846556"/>
            <a:chExt cx="2024109" cy="12606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6CC58EF1-3B1E-47FD-8036-93B18F498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2CB95DA1-5598-4668-A4A4-5E619CBFC0EC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292FBE37-0E92-4D0B-9FB7-C87BA571B501}"/>
                </a:ext>
              </a:extLst>
            </p:cNvPr>
            <p:cNvSpPr txBox="1"/>
            <p:nvPr/>
          </p:nvSpPr>
          <p:spPr>
            <a:xfrm>
              <a:off x="2663454" y="2429868"/>
              <a:ext cx="1007616" cy="29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7E24C0A-BD95-407A-8352-F684E29F3978}"/>
              </a:ext>
            </a:extLst>
          </p:cNvPr>
          <p:cNvGrpSpPr/>
          <p:nvPr/>
        </p:nvGrpSpPr>
        <p:grpSpPr>
          <a:xfrm>
            <a:off x="1690833" y="493787"/>
            <a:ext cx="8216647" cy="742674"/>
            <a:chOff x="1144677" y="685119"/>
            <a:chExt cx="3910509" cy="671206"/>
          </a:xfrm>
        </p:grpSpPr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xmlns="" id="{5FCD33BE-F1B1-4575-842A-6135D83E5A25}"/>
                </a:ext>
              </a:extLst>
            </p:cNvPr>
            <p:cNvSpPr/>
            <p:nvPr/>
          </p:nvSpPr>
          <p:spPr>
            <a:xfrm>
              <a:off x="1381677" y="747693"/>
              <a:ext cx="3673509" cy="546057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F50ABA14-25F1-425D-A2DD-40ADA166F28D}"/>
                </a:ext>
              </a:extLst>
            </p:cNvPr>
            <p:cNvSpPr/>
            <p:nvPr/>
          </p:nvSpPr>
          <p:spPr>
            <a:xfrm>
              <a:off x="1144677" y="685119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551466-0A9D-4ACD-B207-B6D8E90FEE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70" b="76894" l="7056" r="20968">
                        <a14:foregroundMark x1="9476" y1="48674" x2="9476" y2="48674"/>
                        <a14:foregroundMark x1="9375" y1="46970" x2="9375" y2="46970"/>
                        <a14:foregroundMark x1="11391" y1="63636" x2="11391" y2="64962"/>
                        <a14:foregroundMark x1="11996" y1="59470" x2="11895" y2="69318"/>
                        <a14:foregroundMark x1="14012" y1="61742" x2="14012" y2="61742"/>
                        <a14:foregroundMark x1="14415" y1="60227" x2="14415" y2="68939"/>
                        <a14:foregroundMark x1="9577" y1="60606" x2="9577" y2="68561"/>
                        <a14:foregroundMark x1="8367" y1="60606" x2="8266" y2="66288"/>
                        <a14:foregroundMark x1="7056" y1="60985" x2="7157" y2="67045"/>
                        <a14:foregroundMark x1="11593" y1="76705" x2="11593" y2="76705"/>
                      </a14:backgroundRemoval>
                    </a14:imgEffect>
                  </a14:imgLayer>
                </a14:imgProps>
              </a:ext>
            </a:extLst>
          </a:blip>
          <a:srcRect l="5756" t="45895" r="77330" b="19326"/>
          <a:stretch/>
        </p:blipFill>
        <p:spPr>
          <a:xfrm>
            <a:off x="2027406" y="3587219"/>
            <a:ext cx="1098212" cy="12019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A361884-62E2-4175-A0C6-FFE9434CD6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67" b="95076" l="21875" r="31452">
                        <a14:foregroundMark x1="25202" y1="59470" x2="25202" y2="59470"/>
                        <a14:foregroundMark x1="25605" y1="58712" x2="29738" y2="60227"/>
                        <a14:foregroundMark x1="23690" y1="56250" x2="30141" y2="60795"/>
                        <a14:foregroundMark x1="30141" y1="60795" x2="31048" y2="59470"/>
                        <a14:foregroundMark x1="25000" y1="57765" x2="25000" y2="57765"/>
                        <a14:foregroundMark x1="24395" y1="58523" x2="24395" y2="58523"/>
                        <a14:foregroundMark x1="22883" y1="54356" x2="29536" y2="56818"/>
                        <a14:foregroundMark x1="23185" y1="55871" x2="25605" y2="60038"/>
                        <a14:foregroundMark x1="23891" y1="58144" x2="23589" y2="60795"/>
                        <a14:foregroundMark x1="26008" y1="84659" x2="26008" y2="84659"/>
                        <a14:foregroundMark x1="25000" y1="84848" x2="26613" y2="84091"/>
                        <a14:foregroundMark x1="25504" y1="84280" x2="28730" y2="84848"/>
                        <a14:foregroundMark x1="25000" y1="85227" x2="25000" y2="85227"/>
                        <a14:foregroundMark x1="23085" y1="85038" x2="23085" y2="85038"/>
                        <a14:foregroundMark x1="22883" y1="84280" x2="22883" y2="84280"/>
                        <a14:foregroundMark x1="29335" y1="83902" x2="29335" y2="83902"/>
                        <a14:foregroundMark x1="29335" y1="83902" x2="29335" y2="83902"/>
                        <a14:foregroundMark x1="29234" y1="85227" x2="30040" y2="84470"/>
                        <a14:foregroundMark x1="22681" y1="84280" x2="23185" y2="86174"/>
                        <a14:foregroundMark x1="21875" y1="84280" x2="21875" y2="84280"/>
                      </a14:backgroundRemoval>
                    </a14:imgEffect>
                  </a14:imgLayer>
                </a14:imgProps>
              </a:ext>
            </a:extLst>
          </a:blip>
          <a:srcRect l="21916" t="51721" r="67089"/>
          <a:stretch/>
        </p:blipFill>
        <p:spPr>
          <a:xfrm>
            <a:off x="3370976" y="4683232"/>
            <a:ext cx="713838" cy="1668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DB4C579-3EED-4704-92D5-FA66EAAB2B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235" b="66667" l="34073" r="44556">
                        <a14:foregroundMark x1="39113" y1="42235" x2="39113" y2="42235"/>
                        <a14:foregroundMark x1="40423" y1="42803" x2="40423" y2="42803"/>
                        <a14:foregroundMark x1="39113" y1="58333" x2="39113" y2="58333"/>
                        <a14:foregroundMark x1="36895" y1="52273" x2="43448" y2="60795"/>
                        <a14:foregroundMark x1="41129" y1="65341" x2="41129" y2="65341"/>
                        <a14:foregroundMark x1="40020" y1="64394" x2="42339" y2="66288"/>
                        <a14:foregroundMark x1="36089" y1="52083" x2="40927" y2="60417"/>
                        <a14:foregroundMark x1="40927" y1="60417" x2="41230" y2="62879"/>
                        <a14:foregroundMark x1="43952" y1="54924" x2="44758" y2="56250"/>
                        <a14:foregroundMark x1="42742" y1="66477" x2="44556" y2="65720"/>
                        <a14:foregroundMark x1="39617" y1="65152" x2="41532" y2="66667"/>
                        <a14:foregroundMark x1="39819" y1="64205" x2="41028" y2="66098"/>
                        <a14:foregroundMark x1="39617" y1="64962" x2="39617" y2="64962"/>
                        <a14:foregroundMark x1="39113" y1="65909" x2="39113" y2="65909"/>
                        <a14:foregroundMark x1="38810" y1="65720" x2="38810" y2="65720"/>
                        <a14:foregroundMark x1="43851" y1="65909" x2="43851" y2="65909"/>
                      </a14:backgroundRemoval>
                    </a14:imgEffect>
                  </a14:imgLayer>
                </a14:imgProps>
              </a:ext>
            </a:extLst>
          </a:blip>
          <a:srcRect l="32910" t="40599" r="54592" b="30624"/>
          <a:stretch/>
        </p:blipFill>
        <p:spPr>
          <a:xfrm>
            <a:off x="4405605" y="3595863"/>
            <a:ext cx="811456" cy="9944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5660B54-14F9-4693-8306-2D2CD92104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962" b="96212" l="43548" r="54234">
                        <a14:foregroundMark x1="51310" y1="64962" x2="51310" y2="64962"/>
                        <a14:foregroundMark x1="46875" y1="71970" x2="46875" y2="71970"/>
                        <a14:foregroundMark x1="47681" y1="72348" x2="47681" y2="72348"/>
                        <a14:foregroundMark x1="44456" y1="78598" x2="51512" y2="84470"/>
                        <a14:foregroundMark x1="46472" y1="77462" x2="52319" y2="82197"/>
                        <a14:foregroundMark x1="45363" y1="83712" x2="45363" y2="83712"/>
                        <a14:foregroundMark x1="44657" y1="83712" x2="46673" y2="83712"/>
                        <a14:foregroundMark x1="44153" y1="83523" x2="44153" y2="83523"/>
                      </a14:backgroundRemoval>
                    </a14:imgEffect>
                  </a14:imgLayer>
                </a14:imgProps>
              </a:ext>
            </a:extLst>
          </a:blip>
          <a:srcRect l="42307" t="62844" r="44349"/>
          <a:stretch/>
        </p:blipFill>
        <p:spPr>
          <a:xfrm>
            <a:off x="5319184" y="4728937"/>
            <a:ext cx="866368" cy="12840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A04B7F4-C7D6-4FD3-ABBE-7405551A8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50" b="66288" l="55948" r="64315">
                        <a14:foregroundMark x1="59577" y1="44697" x2="59577" y2="44697"/>
                        <a14:foregroundMark x1="58972" y1="43939" x2="58972" y2="43939"/>
                        <a14:foregroundMark x1="62399" y1="51705" x2="62399" y2="51705"/>
                        <a14:foregroundMark x1="61290" y1="51894" x2="61190" y2="60038"/>
                        <a14:foregroundMark x1="62298" y1="53598" x2="62298" y2="58712"/>
                        <a14:foregroundMark x1="63508" y1="53788" x2="63810" y2="58333"/>
                        <a14:foregroundMark x1="64415" y1="53409" x2="64415" y2="57765"/>
                        <a14:foregroundMark x1="59476" y1="54167" x2="59577" y2="59470"/>
                        <a14:foregroundMark x1="57964" y1="54167" x2="57964" y2="59280"/>
                        <a14:foregroundMark x1="56149" y1="53598" x2="61190" y2="53598"/>
                        <a14:foregroundMark x1="55948" y1="54924" x2="56452" y2="62311"/>
                      </a14:backgroundRemoval>
                    </a14:imgEffect>
                  </a14:imgLayer>
                </a14:imgProps>
              </a:ext>
            </a:extLst>
          </a:blip>
          <a:srcRect l="55651" t="42011" r="34952" b="30624"/>
          <a:stretch/>
        </p:blipFill>
        <p:spPr>
          <a:xfrm>
            <a:off x="6440765" y="3674679"/>
            <a:ext cx="713838" cy="11064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F7A82AF-4374-4B3D-83E4-A9FC46FBC78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152" b="84659" l="60383" r="72581">
                        <a14:foregroundMark x1="63306" y1="74432" x2="63306" y2="74432"/>
                        <a14:foregroundMark x1="68851" y1="74432" x2="60786" y2="76705"/>
                        <a14:foregroundMark x1="72681" y1="74811" x2="72681" y2="74811"/>
                        <a14:foregroundMark x1="62298" y1="75758" x2="67641" y2="71591"/>
                        <a14:foregroundMark x1="67641" y1="71591" x2="67944" y2="71023"/>
                        <a14:foregroundMark x1="60383" y1="75000" x2="66230" y2="78598"/>
                        <a14:foregroundMark x1="66230" y1="78598" x2="62198" y2="78598"/>
                        <a14:foregroundMark x1="69153" y1="82765" x2="69153" y2="82765"/>
                        <a14:foregroundMark x1="69254" y1="82386" x2="71673" y2="81629"/>
                        <a14:foregroundMark x1="66230" y1="81629" x2="68145" y2="82008"/>
                        <a14:foregroundMark x1="65524" y1="81818" x2="67440" y2="81818"/>
                        <a14:foregroundMark x1="66633" y1="82765" x2="68851" y2="82955"/>
                        <a14:backgroundMark x1="66129" y1="79356" x2="66129" y2="79356"/>
                        <a14:backgroundMark x1="66230" y1="78977" x2="66230" y2="78977"/>
                        <a14:backgroundMark x1="66331" y1="78598" x2="66331" y2="78598"/>
                        <a14:backgroundMark x1="65927" y1="78598" x2="65927" y2="78598"/>
                      </a14:backgroundRemoval>
                    </a14:imgEffect>
                  </a14:imgLayer>
                </a14:imgProps>
              </a:ext>
            </a:extLst>
          </a:blip>
          <a:srcRect l="59316" t="62844" r="26214" b="12616"/>
          <a:stretch/>
        </p:blipFill>
        <p:spPr>
          <a:xfrm>
            <a:off x="6964895" y="4638604"/>
            <a:ext cx="939582" cy="8480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1EF5894-6C7A-4162-826E-1BA49FBB93F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689" b="95644" l="75101" r="85685">
                        <a14:foregroundMark x1="80948" y1="64962" x2="84677" y2="70265"/>
                        <a14:foregroundMark x1="79738" y1="63258" x2="79738" y2="63258"/>
                        <a14:foregroundMark x1="79234" y1="62689" x2="79637" y2="66856"/>
                        <a14:foregroundMark x1="79738" y1="71402" x2="78831" y2="75947"/>
                        <a14:foregroundMark x1="81351" y1="76515" x2="81149" y2="78220"/>
                        <a14:foregroundMark x1="79335" y1="72348" x2="79335" y2="74811"/>
                        <a14:backgroundMark x1="83065" y1="74432" x2="83065" y2="74432"/>
                        <a14:backgroundMark x1="83669" y1="74053" x2="83669" y2="74053"/>
                      </a14:backgroundRemoval>
                    </a14:imgEffect>
                  </a14:imgLayer>
                </a14:imgProps>
              </a:ext>
            </a:extLst>
          </a:blip>
          <a:srcRect l="73786" t="60196" r="12871" b="-1"/>
          <a:stretch/>
        </p:blipFill>
        <p:spPr>
          <a:xfrm>
            <a:off x="8315397" y="4616596"/>
            <a:ext cx="866368" cy="1375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16DA878-A3EF-4ED5-9AC7-540C08D239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67" b="70265" l="78327" r="95565">
                        <a14:foregroundMark x1="85988" y1="42045" x2="85988" y2="42045"/>
                        <a14:foregroundMark x1="83367" y1="42803" x2="83367" y2="42803"/>
                        <a14:foregroundMark x1="89617" y1="69129" x2="89617" y2="69129"/>
                        <a14:foregroundMark x1="88004" y1="69697" x2="88004" y2="69697"/>
                        <a14:foregroundMark x1="83871" y1="54167" x2="83871" y2="54167"/>
                        <a14:foregroundMark x1="79940" y1="50947" x2="86391" y2="54924"/>
                        <a14:foregroundMark x1="81653" y1="51894" x2="85181" y2="54545"/>
                        <a14:foregroundMark x1="79637" y1="49053" x2="85181" y2="57576"/>
                        <a14:foregroundMark x1="85181" y1="57576" x2="86089" y2="57576"/>
                        <a14:foregroundMark x1="79940" y1="53409" x2="79940" y2="53409"/>
                        <a14:foregroundMark x1="79738" y1="50568" x2="78427" y2="54356"/>
                        <a14:foregroundMark x1="91129" y1="68182" x2="91129" y2="68182"/>
                        <a14:foregroundMark x1="90323" y1="69129" x2="94052" y2="69129"/>
                        <a14:foregroundMark x1="88306" y1="70076" x2="94456" y2="70265"/>
                      </a14:backgroundRemoval>
                    </a14:imgEffect>
                  </a14:imgLayer>
                </a14:imgProps>
              </a:ext>
            </a:extLst>
          </a:blip>
          <a:srcRect l="77451" t="39804" r="2408" b="29212"/>
          <a:stretch/>
        </p:blipFill>
        <p:spPr>
          <a:xfrm>
            <a:off x="9106793" y="3477472"/>
            <a:ext cx="1307686" cy="107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59479 -0.1824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28112 -0.3655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43919 -0.175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6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26628 -0.3423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0.03704 L -0.39063 -0.3236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3155 -0.2018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3307 -0.3620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4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27096 -0.1872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3853290-4122-47AE-B2FD-562EA6673429}"/>
              </a:ext>
            </a:extLst>
          </p:cNvPr>
          <p:cNvGrpSpPr/>
          <p:nvPr/>
        </p:nvGrpSpPr>
        <p:grpSpPr>
          <a:xfrm>
            <a:off x="4221735" y="854527"/>
            <a:ext cx="2634751" cy="799110"/>
            <a:chOff x="1208564" y="356727"/>
            <a:chExt cx="1282394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xmlns="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021342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b)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DE11AA4-456F-4332-9E62-C731D445D710}"/>
              </a:ext>
            </a:extLst>
          </p:cNvPr>
          <p:cNvGrpSpPr/>
          <p:nvPr/>
        </p:nvGrpSpPr>
        <p:grpSpPr>
          <a:xfrm>
            <a:off x="1371555" y="2193267"/>
            <a:ext cx="3699753" cy="2190337"/>
            <a:chOff x="1046305" y="1346583"/>
            <a:chExt cx="3699753" cy="2190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B4D4C585-0E62-41AC-9F1F-7E92E95DB035}"/>
                </a:ext>
              </a:extLst>
            </p:cNvPr>
            <p:cNvGrpSpPr/>
            <p:nvPr/>
          </p:nvGrpSpPr>
          <p:grpSpPr>
            <a:xfrm>
              <a:off x="1046305" y="1346583"/>
              <a:ext cx="3699753" cy="2190337"/>
              <a:chOff x="851825" y="1218247"/>
              <a:chExt cx="3294652" cy="2190337"/>
            </a:xfrm>
          </p:grpSpPr>
          <p:sp>
            <p:nvSpPr>
              <p:cNvPr id="44" name="Rounded Rectangle 36">
                <a:extLst>
                  <a:ext uri="{FF2B5EF4-FFF2-40B4-BE49-F238E27FC236}">
                    <a16:creationId xmlns:a16="http://schemas.microsoft.com/office/drawing/2014/main" xmlns="" id="{5612BC15-0B31-40B9-98B9-7AF299A33BED}"/>
                  </a:ext>
                </a:extLst>
              </p:cNvPr>
              <p:cNvSpPr/>
              <p:nvPr/>
            </p:nvSpPr>
            <p:spPr>
              <a:xfrm>
                <a:off x="1306040" y="1547700"/>
                <a:ext cx="2840437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D92C7AC4-0C66-4BFF-A6FA-56F72494C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xmlns="" id="{8F974FC1-D71B-49E8-B1EF-79F43ADEEF9A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+ 5 + 1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5 + 3 + 4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C7133FA4-8B32-4833-94CD-E2FC051AA80B}"/>
              </a:ext>
            </a:extLst>
          </p:cNvPr>
          <p:cNvGrpSpPr/>
          <p:nvPr/>
        </p:nvGrpSpPr>
        <p:grpSpPr>
          <a:xfrm>
            <a:off x="6391838" y="1940137"/>
            <a:ext cx="3918543" cy="2443467"/>
            <a:chOff x="6007005" y="1086391"/>
            <a:chExt cx="3918543" cy="244346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50BD2EFD-C55F-4C08-887E-1764FF65D8B1}"/>
                </a:ext>
              </a:extLst>
            </p:cNvPr>
            <p:cNvGrpSpPr/>
            <p:nvPr/>
          </p:nvGrpSpPr>
          <p:grpSpPr>
            <a:xfrm>
              <a:off x="6007005" y="1086391"/>
              <a:ext cx="3918543" cy="2443467"/>
              <a:chOff x="4559499" y="736014"/>
              <a:chExt cx="3918543" cy="2443467"/>
            </a:xfrm>
          </p:grpSpPr>
          <p:sp>
            <p:nvSpPr>
              <p:cNvPr id="49" name="Rounded Rectangle 33">
                <a:extLst>
                  <a:ext uri="{FF2B5EF4-FFF2-40B4-BE49-F238E27FC236}">
                    <a16:creationId xmlns:a16="http://schemas.microsoft.com/office/drawing/2014/main" xmlns="" id="{ED92BB9B-8621-4222-8E59-97A67C65C687}"/>
                  </a:ext>
                </a:extLst>
              </p:cNvPr>
              <p:cNvSpPr/>
              <p:nvPr/>
            </p:nvSpPr>
            <p:spPr>
              <a:xfrm>
                <a:off x="5114325" y="1318597"/>
                <a:ext cx="3363717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54DD545E-4E82-4A6E-ABDB-05A0C219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xmlns="" id="{2B9D6D8F-92B8-4051-AA49-78014A010614}"/>
                </a:ext>
              </a:extLst>
            </p:cNvPr>
            <p:cNvSpPr txBox="1"/>
            <p:nvPr/>
          </p:nvSpPr>
          <p:spPr>
            <a:xfrm>
              <a:off x="6710446" y="1951135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+ 2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+ 4 + 5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4114" name="TextBox4" r:id="rId2" imgW="609480" imgH="542880"/>
        </mc:Choice>
        <mc:Fallback>
          <p:control name="TextBox4" r:id="rId2" imgW="609480" imgH="542880">
            <p:pic>
              <p:nvPicPr>
                <p:cNvPr id="58" name="TextBox4">
                  <a:extLst>
                    <a:ext uri="{FF2B5EF4-FFF2-40B4-BE49-F238E27FC236}">
                      <a16:creationId xmlns:a16="http://schemas.microsoft.com/office/drawing/2014/main" xmlns="" id="{584C4742-85B6-477C-84E9-5384AAC60E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11020" y="2840897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5" name="TextBox1" r:id="rId3" imgW="609480" imgH="542880"/>
        </mc:Choice>
        <mc:Fallback>
          <p:control name="TextBox1" r:id="rId3" imgW="609480" imgH="54288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xmlns="" id="{4F45111C-17EB-4F56-8C7B-404E33C2DB9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00149" y="3524516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6" name="TextBox2" r:id="rId4" imgW="609480" imgH="542880"/>
        </mc:Choice>
        <mc:Fallback>
          <p:control name="TextBox2" r:id="rId4" imgW="609480" imgH="542880">
            <p:pic>
              <p:nvPicPr>
                <p:cNvPr id="60" name="TextBox2">
                  <a:extLst>
                    <a:ext uri="{FF2B5EF4-FFF2-40B4-BE49-F238E27FC236}">
                      <a16:creationId xmlns:a16="http://schemas.microsoft.com/office/drawing/2014/main" xmlns="" id="{5596F457-0EA7-4D1A-9008-C17C4D9D27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352233" y="281826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7" name="TextBox3" r:id="rId5" imgW="619200" imgH="542880"/>
        </mc:Choice>
        <mc:Fallback>
          <p:control name="TextBox3" r:id="rId5" imgW="619200" imgH="542880">
            <p:pic>
              <p:nvPicPr>
                <p:cNvPr id="61" name="TextBox3">
                  <a:extLst>
                    <a:ext uri="{FF2B5EF4-FFF2-40B4-BE49-F238E27FC236}">
                      <a16:creationId xmlns:a16="http://schemas.microsoft.com/office/drawing/2014/main" xmlns="" id="{CA146743-D953-4FB8-A96F-D50D4AC82B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352233" y="345988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35013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B8EF33F-1AF6-4E71-A5EB-18F2ECD59623}"/>
              </a:ext>
            </a:extLst>
          </p:cNvPr>
          <p:cNvSpPr/>
          <p:nvPr/>
        </p:nvSpPr>
        <p:spPr>
          <a:xfrm>
            <a:off x="988828" y="2849526"/>
            <a:ext cx="1679944" cy="200955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9C57ED8-6978-43C9-98FC-0651252C6089}"/>
              </a:ext>
            </a:extLst>
          </p:cNvPr>
          <p:cNvGrpSpPr/>
          <p:nvPr/>
        </p:nvGrpSpPr>
        <p:grpSpPr>
          <a:xfrm>
            <a:off x="1072116" y="138223"/>
            <a:ext cx="10219660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Em</a:t>
              </a:r>
              <a:r>
                <a:rPr lang="en-US" sz="2400" b="1" dirty="0"/>
                <a:t> </a:t>
              </a:r>
              <a:r>
                <a:rPr lang="en-US" sz="2400" b="1" dirty="0" err="1"/>
                <a:t>hãy</a:t>
              </a:r>
              <a:r>
                <a:rPr lang="en-US" sz="2400" b="1" dirty="0"/>
                <a:t> </a:t>
              </a:r>
              <a:r>
                <a:rPr lang="en-US" sz="2400" b="1" dirty="0" err="1"/>
                <a:t>chọn</a:t>
              </a:r>
              <a:r>
                <a:rPr lang="en-US" sz="2400" b="1" dirty="0"/>
                <a:t> </a:t>
              </a:r>
              <a:r>
                <a:rPr lang="en-US" sz="2400" b="1" dirty="0" err="1"/>
                <a:t>đáp</a:t>
              </a:r>
              <a:r>
                <a:rPr lang="en-US" sz="2400" b="1" dirty="0"/>
                <a:t> </a:t>
              </a:r>
              <a:r>
                <a:rPr lang="en-US" sz="2400" b="1" dirty="0" err="1"/>
                <a:t>án</a:t>
              </a:r>
              <a:r>
                <a:rPr lang="en-US" sz="2400" b="1" dirty="0"/>
                <a:t> </a:t>
              </a:r>
              <a:r>
                <a:rPr lang="en-US" sz="2400" b="1" dirty="0" err="1"/>
                <a:t>đúng</a:t>
              </a:r>
              <a:r>
                <a:rPr lang="en-US" sz="2400" b="1" dirty="0"/>
                <a:t> </a:t>
              </a:r>
              <a:r>
                <a:rPr lang="en-US" sz="2400" b="1" dirty="0" err="1"/>
                <a:t>để</a:t>
              </a:r>
              <a:r>
                <a:rPr lang="en-US" sz="2400" b="1" dirty="0"/>
                <a:t> </a:t>
              </a:r>
              <a:r>
                <a:rPr lang="en-US" sz="2400" b="1" dirty="0" err="1"/>
                <a:t>chiếc</a:t>
              </a:r>
              <a:r>
                <a:rPr lang="en-US" sz="2400" b="1" dirty="0"/>
                <a:t> </a:t>
              </a:r>
              <a:r>
                <a:rPr lang="en-US" sz="2400" b="1" dirty="0" err="1"/>
                <a:t>xe</a:t>
              </a:r>
              <a:r>
                <a:rPr lang="en-US" sz="2400" b="1" dirty="0"/>
                <a:t> </a:t>
              </a:r>
              <a:r>
                <a:rPr lang="en-US" sz="2400" b="1" dirty="0" err="1"/>
                <a:t>có</a:t>
              </a:r>
              <a:r>
                <a:rPr lang="en-US" sz="2400" b="1" dirty="0"/>
                <a:t> </a:t>
              </a:r>
              <a:r>
                <a:rPr lang="en-US" sz="2400" b="1" dirty="0" err="1"/>
                <a:t>thể</a:t>
              </a:r>
              <a:r>
                <a:rPr lang="en-US" sz="2400" b="1" dirty="0"/>
                <a:t> </a:t>
              </a:r>
              <a:r>
                <a:rPr lang="en-US" sz="2400" b="1" dirty="0" err="1"/>
                <a:t>vượt</a:t>
              </a:r>
              <a:r>
                <a:rPr lang="en-US" sz="2400" b="1" dirty="0"/>
                <a:t> qua </a:t>
              </a:r>
              <a:r>
                <a:rPr lang="en-US" sz="2400" b="1" dirty="0" err="1"/>
                <a:t>chướng</a:t>
              </a:r>
              <a:r>
                <a:rPr lang="en-US" sz="2400" b="1" dirty="0"/>
                <a:t> </a:t>
              </a:r>
              <a:r>
                <a:rPr lang="en-US" sz="2400" b="1" dirty="0" err="1"/>
                <a:t>ngại</a:t>
              </a:r>
              <a:r>
                <a:rPr lang="en-US" sz="2400" b="1" dirty="0"/>
                <a:t> </a:t>
              </a:r>
              <a:r>
                <a:rPr lang="en-US" sz="2400" b="1" dirty="0" err="1"/>
                <a:t>vật</a:t>
              </a:r>
              <a:r>
                <a:rPr lang="en-US" sz="2400" b="1" dirty="0"/>
                <a:t> </a:t>
              </a:r>
              <a:r>
                <a:rPr lang="en-US" sz="2400" b="1" dirty="0" err="1"/>
                <a:t>và</a:t>
              </a:r>
              <a:r>
                <a:rPr lang="en-US" sz="2400" b="1" dirty="0"/>
                <a:t> </a:t>
              </a:r>
              <a:r>
                <a:rPr lang="en-US" sz="2400" b="1" dirty="0" err="1"/>
                <a:t>về</a:t>
              </a:r>
              <a:r>
                <a:rPr lang="en-US" sz="2400" b="1" dirty="0"/>
                <a:t> </a:t>
              </a:r>
              <a:r>
                <a:rPr lang="en-US" sz="2400" b="1" dirty="0" err="1"/>
                <a:t>đích</a:t>
              </a:r>
              <a:r>
                <a:rPr lang="en-US" sz="2400" b="1" dirty="0"/>
                <a:t> </a:t>
              </a:r>
              <a:r>
                <a:rPr lang="en-US" sz="2400" b="1" dirty="0" err="1"/>
                <a:t>nhanh</a:t>
              </a:r>
              <a:r>
                <a:rPr lang="en-US" sz="2400" b="1" dirty="0"/>
                <a:t> </a:t>
              </a:r>
              <a:r>
                <a:rPr lang="en-US" sz="2400" b="1" dirty="0" err="1"/>
                <a:t>nhất</a:t>
              </a:r>
              <a:r>
                <a:rPr lang="en-US" sz="2400" b="1" dirty="0"/>
                <a:t> </a:t>
              </a:r>
              <a:r>
                <a:rPr lang="en-US" sz="2400" b="1" dirty="0" err="1"/>
                <a:t>nhé</a:t>
              </a:r>
              <a:r>
                <a:rPr lang="en-US" sz="24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6431942" y="2714857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1920200" y="1559067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8 + 8 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xmlns="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89347" y="3958550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4282" y="4003028"/>
            <a:ext cx="4628571" cy="2416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83896" y="5187032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noProof="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16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628533" y="199966"/>
            <a:ext cx="5393073" cy="1435734"/>
            <a:chOff x="3417440" y="48411"/>
            <a:chExt cx="5582181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417440" y="436954"/>
              <a:ext cx="5332940" cy="7847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kern="1200" dirty="0">
                  <a:ln w="0"/>
                  <a:solidFill>
                    <a:srgbClr val="002060"/>
                  </a:solidFill>
                  <a:latin typeface="UTM Cookies" panose="02040603050506020204" pitchFamily="18" charset="0"/>
                  <a:ea typeface="+mn-ea"/>
                  <a:cs typeface="Arial" panose="020B0604020202020204" pitchFamily="34" charset="0"/>
                </a:rPr>
                <a:t>5 + 4 + 7 = ?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xmlns="" id="{AD851B7A-7287-453B-A71B-F21DE3FF9F1A}"/>
              </a:ext>
            </a:extLst>
          </p:cNvPr>
          <p:cNvSpPr/>
          <p:nvPr/>
        </p:nvSpPr>
        <p:spPr>
          <a:xfrm>
            <a:off x="6692352" y="514088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81174" y="2840537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3055" y="3130899"/>
            <a:ext cx="4628571" cy="2395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86" b="95960" l="1961" r="92157">
                        <a14:foregroundMark x1="68627" y1="14646" x2="68627" y2="14646"/>
                        <a14:foregroundMark x1="69020" y1="20202" x2="69020" y2="20202"/>
                        <a14:foregroundMark x1="73333" y1="15657" x2="73333" y2="15657"/>
                        <a14:foregroundMark x1="67843" y1="8586" x2="67843" y2="8586"/>
                        <a14:foregroundMark x1="84314" y1="23737" x2="84314" y2="23737"/>
                        <a14:foregroundMark x1="84314" y1="14646" x2="84314" y2="14646"/>
                        <a14:foregroundMark x1="82745" y1="27273" x2="82745" y2="27273"/>
                        <a14:foregroundMark x1="92157" y1="83333" x2="92157" y2="83333"/>
                        <a14:foregroundMark x1="67451" y1="90404" x2="67451" y2="90404"/>
                        <a14:foregroundMark x1="30196" y1="92929" x2="30196" y2="92929"/>
                        <a14:foregroundMark x1="7451" y1="84343" x2="7451" y2="84343"/>
                        <a14:foregroundMark x1="25098" y1="95960" x2="25098" y2="95960"/>
                        <a14:foregroundMark x1="1961" y1="86869" x2="1961" y2="8686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00696" y="3733128"/>
            <a:ext cx="2238072" cy="1737797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1937848" y="1739622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</a:t>
            </a:r>
            <a:r>
              <a:rPr lang="en-US" sz="3600" kern="1200" noProof="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368290" y="1804008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13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16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628533" y="199966"/>
            <a:ext cx="5393073" cy="1435734"/>
            <a:chOff x="3417440" y="48411"/>
            <a:chExt cx="5582181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417440" y="436954"/>
              <a:ext cx="5332940" cy="7847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kern="1200" dirty="0">
                  <a:ln w="0"/>
                  <a:solidFill>
                    <a:srgbClr val="002060"/>
                  </a:solidFill>
                  <a:latin typeface="UTM Cookies" panose="02040603050506020204" pitchFamily="18" charset="0"/>
                  <a:ea typeface="+mn-ea"/>
                  <a:cs typeface="Arial" panose="020B0604020202020204" pitchFamily="34" charset="0"/>
                </a:rPr>
                <a:t>8 + 5 + 6 = ?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xmlns="" id="{AD851B7A-7287-453B-A71B-F21DE3FF9F1A}"/>
              </a:ext>
            </a:extLst>
          </p:cNvPr>
          <p:cNvSpPr/>
          <p:nvPr/>
        </p:nvSpPr>
        <p:spPr>
          <a:xfrm>
            <a:off x="6884179" y="402286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66884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9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4055633"/>
            <a:ext cx="4628571" cy="2394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 + 6 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8 + 4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 + 6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5 + 7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12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xmlns="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944273"/>
            <a:ext cx="4628571" cy="2506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6660521" y="1730882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7 + 7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582877" y="282609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+ 9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8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9 + 5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14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xmlns="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2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6031" y="1512252"/>
            <a:ext cx="2745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872639"/>
            <a:ext cx="4628571" cy="2577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534709" y="5377811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5 + 9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 + 6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sau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+ 7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xmlns="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3E6A09-81DB-4DEF-8A47-72A8365B738D}"/>
              </a:ext>
            </a:extLst>
          </p:cNvPr>
          <p:cNvSpPr/>
          <p:nvPr/>
        </p:nvSpPr>
        <p:spPr>
          <a:xfrm>
            <a:off x="3022663" y="3614565"/>
            <a:ext cx="5860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accent5">
                <a:lumMod val="40000"/>
                <a:lumOff val="60000"/>
              </a:schemeClr>
            </a:gs>
            <a:gs pos="73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xmlns="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xmlns="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xmlns="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xmlns="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xmlns="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xmlns="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xmlns="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xmlns="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xmlns="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xmlns="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xmlns="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xmlns="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xmlns="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xmlns="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xmlns="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xmlns="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xmlns="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xmlns="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xmlns="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xmlns="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xmlns="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xmlns="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xmlns="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xmlns="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xmlns="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xmlns="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xmlns="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xmlns="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xmlns="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xmlns="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xmlns="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xmlns="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xmlns="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xmlns="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xmlns="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xmlns="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xmlns="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xmlns="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xmlns="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xmlns="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xmlns="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xmlns="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xmlns="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xmlns="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xmlns="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xmlns="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xmlns="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xmlns="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xmlns="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xmlns="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xmlns="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xmlns="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xmlns="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xmlns="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xmlns="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xmlns="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xmlns="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xmlns="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xmlns="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xmlns="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xmlns="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xmlns="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xmlns="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xmlns="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xmlns="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xmlns="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xmlns="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xmlns="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xmlns="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xmlns="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xmlns="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xmlns="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xmlns="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xmlns="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xmlns="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xmlns="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xmlns="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xmlns="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xmlns="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xmlns="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xmlns="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xmlns="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xmlns="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xmlns="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xmlns="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xmlns="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xmlns="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xmlns="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xmlns="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xmlns="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xmlns="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xmlns="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xmlns="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xmlns="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xmlns="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xmlns="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xmlns="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xmlns="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xmlns="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xmlns="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xmlns="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xmlns="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xmlns="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xmlns="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xmlns="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xmlns="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xmlns="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xmlns="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xmlns="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xmlns="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xmlns="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xmlns="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xmlns="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xmlns="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xmlns="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xmlns="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xmlns="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xmlns="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xmlns="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xmlns="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xmlns="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xmlns="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xmlns="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xmlns="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xmlns="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xmlns="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xmlns="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xmlns="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xmlns="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xmlns="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xmlns="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xmlns="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xmlns="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xmlns="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xmlns="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xmlns="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xmlns="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xmlns="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xmlns="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xmlns="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xmlns="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xmlns="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xmlns="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xmlns="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xmlns="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xmlns="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xmlns="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xmlns="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xmlns="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xmlns="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xmlns="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xmlns="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xmlns="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xmlns="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xmlns="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xmlns="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xmlns="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xmlns="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xmlns="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xmlns="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xmlns="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xmlns="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xmlns="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xmlns="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xmlns="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xmlns="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xmlns="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xmlns="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xmlns="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xmlns="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xmlns="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xmlns="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xmlns="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xmlns="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xmlns="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xmlns="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xmlns="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xmlns="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xmlns="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xmlns="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xmlns="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xmlns="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xmlns="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xmlns="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xmlns="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xmlns="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xmlns="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xmlns="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xmlns="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xmlns="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xmlns="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xmlns="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xmlns="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xmlns="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xmlns="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xmlns="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xmlns="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xmlns="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xmlns="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xmlns="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xmlns="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xmlns="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xmlns="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xmlns="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xmlns="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xmlns="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xmlns="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xmlns="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xmlns="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xmlns="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xmlns="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xmlns="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xmlns="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xmlns="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xmlns="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xmlns="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xmlns="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xmlns="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xmlns="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xmlns="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xmlns="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xmlns="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xmlns="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xmlns="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xmlns="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xmlns="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xmlns="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xmlns="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xmlns="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xmlns="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xmlns="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xmlns="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xmlns="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xmlns="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xmlns="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xmlns="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xmlns="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xmlns="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xmlns="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xmlns="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xmlns="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xmlns="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xmlns="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xmlns="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xmlns="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xmlns="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xmlns="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xmlns="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xmlns="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xmlns="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xmlns="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xmlns="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xmlns="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xmlns="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xmlns="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xmlns="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xmlns="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xmlns="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xmlns="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xmlns="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xmlns="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xmlns="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xmlns="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xmlns="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xmlns="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xmlns="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xmlns="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xmlns="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xmlns="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xmlns="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xmlns="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xmlns="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xmlns="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xmlns="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xmlns="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xmlns="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xmlns="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xmlns="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xmlns="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xmlns="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xmlns="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xmlns="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xmlns="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xmlns="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xmlns="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xmlns="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xmlns="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xmlns="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xmlns="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xmlns="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xmlns="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xmlns="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xmlns="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xmlns="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xmlns="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xmlns="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xmlns="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xmlns="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xmlns="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xmlns="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xmlns="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xmlns="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xmlns="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xmlns="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xmlns="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xmlns="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xmlns="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xmlns="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xmlns="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xmlns="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xmlns="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xmlns="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xmlns="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xmlns="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xmlns="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xmlns="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xmlns="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xmlns="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xmlns="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xmlns="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xmlns="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xmlns="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xmlns="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xmlns="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xmlns="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xmlns="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xmlns="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xmlns="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xmlns="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xmlns="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xmlns="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xmlns="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xmlns="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xmlns="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xmlns="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xmlns="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xmlns="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xmlns="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xmlns="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xmlns="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xmlns="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xmlns="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xmlns="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xmlns="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xmlns="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xmlns="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xmlns="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xmlns="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xmlns="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xmlns="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xmlns="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xmlns="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xmlns="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xmlns="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xmlns="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xmlns="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xmlns="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xmlns="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xmlns="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xmlns="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xmlns="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xmlns="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xmlns="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xmlns="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xmlns="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xmlns="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xmlns="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xmlns="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xmlns="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xmlns="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xmlns="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xmlns="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xmlns="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xmlns="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xmlns="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xmlns="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xmlns="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xmlns="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xmlns="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xmlns="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xmlns="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xmlns="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xmlns="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xmlns="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xmlns="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xmlns="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xmlns="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xmlns="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xmlns="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xmlns="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xmlns="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xmlns="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xmlns="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xmlns="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xmlns="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xmlns="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xmlns="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xmlns="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xmlns="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xmlns="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xmlns="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xmlns="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xmlns="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xmlns="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xmlns="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xmlns="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xmlns="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xmlns="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xmlns="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xmlns="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xmlns="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xmlns="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xmlns="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xmlns="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xmlns="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xmlns="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xmlns="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xmlns="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xmlns="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xmlns="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xmlns="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xmlns="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xmlns="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xmlns="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xmlns="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xmlns="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xmlns="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xmlns="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xmlns="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xmlns="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xmlns="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xmlns="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xmlns="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xmlns="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xmlns="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xmlns="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xmlns="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xmlns="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xmlns="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xmlns="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xmlns="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xmlns="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xmlns="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xmlns="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xmlns="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xmlns="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xmlns="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xmlns="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xmlns="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xmlns="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xmlns="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xmlns="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xmlns="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xmlns="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xmlns="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xmlns="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xmlns="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xmlns="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xmlns="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xmlns="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xmlns="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xmlns="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xmlns="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xmlns="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xmlns="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xmlns="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xmlns="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xmlns="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xmlns="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xmlns="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xmlns="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xmlns="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xmlns="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xmlns="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xmlns="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xmlns="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xmlns="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xmlns="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xmlns="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xmlns="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xmlns="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xmlns="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xmlns="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xmlns="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xmlns="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xmlns="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xmlns="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xmlns="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xmlns="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xmlns="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xmlns="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xmlns="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xmlns="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75020" y="1591313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 + 5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xmlns="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xmlns="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xmlns="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xmlns="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xmlns="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74951" y="3341074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xmlns="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xmlns="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xmlns="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xmlns="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19150" y="5322931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+ 8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xmlns="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+ 9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xmlns="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+ 4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xmlns="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xmlns="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462939" y="5286076"/>
              <a:ext cx="6620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xmlns="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+ 9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xmlns="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721049" y="5145119"/>
              <a:ext cx="6957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xmlns="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50837" y="4681685"/>
              <a:ext cx="6986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+ 7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xmlns="" id="{52FC984F-F907-4F72-B412-107E4FF7B33A}"/>
                </a:ext>
              </a:extLst>
            </p:cNvPr>
            <p:cNvSpPr txBox="1"/>
            <p:nvPr/>
          </p:nvSpPr>
          <p:spPr>
            <a:xfrm rot="9119802">
              <a:off x="3636295" y="439829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6 + 5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xmlns="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+ 6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xmlns="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6 + 7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xmlns="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+ 8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xmlns="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+ 9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xmlns="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+ 6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xmlns="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 + 7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xmlns="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xmlns="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 + 9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xmlns="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4 + 7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xmlns="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xmlns="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xmlns="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+ 8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xmlns="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3 + 9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xmlns="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 + 9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xmlns="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xmlns="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 + 3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xmlns="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842340" y="1331689"/>
              <a:ext cx="6514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xmlns="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xmlns="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xmlns="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xmlns="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xmlns="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xmlns="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xmlns="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xmlns="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xmlns="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xmlns="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xmlns="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xmlns="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xmlns="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xmlns="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xmlns="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xmlns="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xmlns="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xmlns="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xmlns="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xmlns="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xmlns="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xmlns="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xmlns="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xmlns="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xmlns="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xmlns="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xmlns="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xmlns="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xmlns="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xmlns="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xmlns="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xmlns="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xmlns="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xmlns="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xmlns="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xmlns="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xmlns="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xmlns="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xmlns="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xmlns="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xmlns="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xmlns="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3853290-4122-47AE-B2FD-562EA6673429}"/>
              </a:ext>
            </a:extLst>
          </p:cNvPr>
          <p:cNvGrpSpPr/>
          <p:nvPr/>
        </p:nvGrpSpPr>
        <p:grpSpPr>
          <a:xfrm>
            <a:off x="4103401" y="506151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xmlns="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DE11AA4-456F-4332-9E62-C731D445D710}"/>
              </a:ext>
            </a:extLst>
          </p:cNvPr>
          <p:cNvGrpSpPr/>
          <p:nvPr/>
        </p:nvGrpSpPr>
        <p:grpSpPr>
          <a:xfrm>
            <a:off x="593998" y="2116027"/>
            <a:ext cx="3613760" cy="2190337"/>
            <a:chOff x="1046305" y="1346583"/>
            <a:chExt cx="3613760" cy="2190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B4D4C585-0E62-41AC-9F1F-7E92E95DB035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44" name="Rounded Rectangle 36">
                <a:extLst>
                  <a:ext uri="{FF2B5EF4-FFF2-40B4-BE49-F238E27FC236}">
                    <a16:creationId xmlns:a16="http://schemas.microsoft.com/office/drawing/2014/main" xmlns="" id="{5612BC15-0B31-40B9-98B9-7AF299A33BED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D92C7AC4-0C66-4BFF-A6FA-56F72494C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xmlns="" id="{8F974FC1-D71B-49E8-B1EF-79F43ADEEF9A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+ 2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+ 3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C7133FA4-8B32-4833-94CD-E2FC051AA80B}"/>
              </a:ext>
            </a:extLst>
          </p:cNvPr>
          <p:cNvGrpSpPr/>
          <p:nvPr/>
        </p:nvGrpSpPr>
        <p:grpSpPr>
          <a:xfrm>
            <a:off x="4376832" y="1871943"/>
            <a:ext cx="3267891" cy="2443467"/>
            <a:chOff x="6007005" y="1086391"/>
            <a:chExt cx="3267891" cy="244346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50BD2EFD-C55F-4C08-887E-1764FF65D8B1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49" name="Rounded Rectangle 33">
                <a:extLst>
                  <a:ext uri="{FF2B5EF4-FFF2-40B4-BE49-F238E27FC236}">
                    <a16:creationId xmlns:a16="http://schemas.microsoft.com/office/drawing/2014/main" xmlns="" id="{ED92BB9B-8621-4222-8E59-97A67C65C687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54DD545E-4E82-4A6E-ABDB-05A0C219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xmlns="" id="{2B9D6D8F-92B8-4051-AA49-78014A010614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6 + 8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DFE21991-FD95-4E04-AE58-B867E7ECCA47}"/>
              </a:ext>
            </a:extLst>
          </p:cNvPr>
          <p:cNvGrpSpPr/>
          <p:nvPr/>
        </p:nvGrpSpPr>
        <p:grpSpPr>
          <a:xfrm>
            <a:off x="8066931" y="1915185"/>
            <a:ext cx="3205805" cy="2324768"/>
            <a:chOff x="3658265" y="3795250"/>
            <a:chExt cx="3205805" cy="232476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B3B30306-C7EE-488B-9D12-E916622CDEFD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54" name="Rounded Rectangle 30">
                <a:extLst>
                  <a:ext uri="{FF2B5EF4-FFF2-40B4-BE49-F238E27FC236}">
                    <a16:creationId xmlns:a16="http://schemas.microsoft.com/office/drawing/2014/main" xmlns="" id="{3B36830E-5116-4A75-A041-7D11C6034159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xmlns="" id="{EF11E4E0-7C41-4BED-B78F-5712641FF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53" name="Text Box 7">
              <a:extLst>
                <a:ext uri="{FF2B5EF4-FFF2-40B4-BE49-F238E27FC236}">
                  <a16:creationId xmlns:a16="http://schemas.microsoft.com/office/drawing/2014/main" xmlns="" id="{D35C7A01-E191-4BE3-BBFE-DE52718A0C18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+ 8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50" name="TextBox4" r:id="rId2" imgW="609480" imgH="542880"/>
        </mc:Choice>
        <mc:Fallback>
          <p:control name="TextBox4" r:id="rId2" imgW="609480" imgH="542880">
            <p:pic>
              <p:nvPicPr>
                <p:cNvPr id="58" name="TextBox4">
                  <a:extLst>
                    <a:ext uri="{FF2B5EF4-FFF2-40B4-BE49-F238E27FC236}">
                      <a16:creationId xmlns:a16="http://schemas.microsoft.com/office/drawing/2014/main" xmlns="" id="{584C4742-85B6-477C-84E9-5384AAC60E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27499" y="277254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1" name="TextBox1" r:id="rId3" imgW="609480" imgH="542880"/>
        </mc:Choice>
        <mc:Fallback>
          <p:control name="TextBox1" r:id="rId3" imgW="609480" imgH="54288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xmlns="" id="{4F45111C-17EB-4F56-8C7B-404E33C2DB9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27499" y="346201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2" name="TextBox2" r:id="rId4" imgW="609480" imgH="542880"/>
        </mc:Choice>
        <mc:Fallback>
          <p:control name="TextBox2" r:id="rId4" imgW="609480" imgH="542880">
            <p:pic>
              <p:nvPicPr>
                <p:cNvPr id="60" name="TextBox2">
                  <a:extLst>
                    <a:ext uri="{FF2B5EF4-FFF2-40B4-BE49-F238E27FC236}">
                      <a16:creationId xmlns:a16="http://schemas.microsoft.com/office/drawing/2014/main" xmlns="" id="{5596F457-0EA7-4D1A-9008-C17C4D9D27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663751" y="275287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3" name="TextBox3" r:id="rId5" imgW="619200" imgH="542880"/>
        </mc:Choice>
        <mc:Fallback>
          <p:control name="TextBox3" r:id="rId5" imgW="619200" imgH="542880">
            <p:pic>
              <p:nvPicPr>
                <p:cNvPr id="61" name="TextBox3">
                  <a:extLst>
                    <a:ext uri="{FF2B5EF4-FFF2-40B4-BE49-F238E27FC236}">
                      <a16:creationId xmlns:a16="http://schemas.microsoft.com/office/drawing/2014/main" xmlns="" id="{CA146743-D953-4FB8-A96F-D50D4AC82B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653920" y="342464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4" name="TextBox5" r:id="rId6" imgW="619200" imgH="542880"/>
        </mc:Choice>
        <mc:Fallback>
          <p:control name="TextBox5" r:id="rId6" imgW="619200" imgH="542880">
            <p:pic>
              <p:nvPicPr>
                <p:cNvPr id="62" name="TextBox5">
                  <a:extLst>
                    <a:ext uri="{FF2B5EF4-FFF2-40B4-BE49-F238E27FC236}">
                      <a16:creationId xmlns:a16="http://schemas.microsoft.com/office/drawing/2014/main" xmlns="" id="{78CD41AE-F1D4-45A9-BC6B-843945BDAFE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97216" y="265955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5" name="TextBox6" r:id="rId7" imgW="619200" imgH="542880"/>
        </mc:Choice>
        <mc:Fallback>
          <p:control name="TextBox6" r:id="rId7" imgW="619200" imgH="542880">
            <p:pic>
              <p:nvPicPr>
                <p:cNvPr id="63" name="TextBox6">
                  <a:extLst>
                    <a:ext uri="{FF2B5EF4-FFF2-40B4-BE49-F238E27FC236}">
                      <a16:creationId xmlns:a16="http://schemas.microsoft.com/office/drawing/2014/main" xmlns="" id="{4701BBC8-0B28-4E35-B97E-D4C8D4EC82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97216" y="332722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3853290-4122-47AE-B2FD-562EA6673429}"/>
              </a:ext>
            </a:extLst>
          </p:cNvPr>
          <p:cNvGrpSpPr/>
          <p:nvPr/>
        </p:nvGrpSpPr>
        <p:grpSpPr>
          <a:xfrm>
            <a:off x="4103401" y="506151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xmlns="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DE11AA4-456F-4332-9E62-C731D445D710}"/>
              </a:ext>
            </a:extLst>
          </p:cNvPr>
          <p:cNvGrpSpPr/>
          <p:nvPr/>
        </p:nvGrpSpPr>
        <p:grpSpPr>
          <a:xfrm>
            <a:off x="593998" y="2116027"/>
            <a:ext cx="3613760" cy="2190337"/>
            <a:chOff x="1046305" y="1346583"/>
            <a:chExt cx="3613760" cy="2190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B4D4C585-0E62-41AC-9F1F-7E92E95DB035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44" name="Rounded Rectangle 36">
                <a:extLst>
                  <a:ext uri="{FF2B5EF4-FFF2-40B4-BE49-F238E27FC236}">
                    <a16:creationId xmlns:a16="http://schemas.microsoft.com/office/drawing/2014/main" xmlns="" id="{5612BC15-0B31-40B9-98B9-7AF299A33BED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D92C7AC4-0C66-4BFF-A6FA-56F72494C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xmlns="" id="{8F974FC1-D71B-49E8-B1EF-79F43ADEEF9A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+ 2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+ 3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C7133FA4-8B32-4833-94CD-E2FC051AA80B}"/>
              </a:ext>
            </a:extLst>
          </p:cNvPr>
          <p:cNvGrpSpPr/>
          <p:nvPr/>
        </p:nvGrpSpPr>
        <p:grpSpPr>
          <a:xfrm>
            <a:off x="4376832" y="1871943"/>
            <a:ext cx="3267891" cy="2443467"/>
            <a:chOff x="6007005" y="1086391"/>
            <a:chExt cx="3267891" cy="244346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50BD2EFD-C55F-4C08-887E-1764FF65D8B1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49" name="Rounded Rectangle 33">
                <a:extLst>
                  <a:ext uri="{FF2B5EF4-FFF2-40B4-BE49-F238E27FC236}">
                    <a16:creationId xmlns:a16="http://schemas.microsoft.com/office/drawing/2014/main" xmlns="" id="{ED92BB9B-8621-4222-8E59-97A67C65C687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54DD545E-4E82-4A6E-ABDB-05A0C219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xmlns="" id="{2B9D6D8F-92B8-4051-AA49-78014A010614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6 + 8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DFE21991-FD95-4E04-AE58-B867E7ECCA47}"/>
              </a:ext>
            </a:extLst>
          </p:cNvPr>
          <p:cNvGrpSpPr/>
          <p:nvPr/>
        </p:nvGrpSpPr>
        <p:grpSpPr>
          <a:xfrm>
            <a:off x="8066931" y="1915185"/>
            <a:ext cx="3205805" cy="2324768"/>
            <a:chOff x="3658265" y="3795250"/>
            <a:chExt cx="3205805" cy="232476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B3B30306-C7EE-488B-9D12-E916622CDEFD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54" name="Rounded Rectangle 30">
                <a:extLst>
                  <a:ext uri="{FF2B5EF4-FFF2-40B4-BE49-F238E27FC236}">
                    <a16:creationId xmlns:a16="http://schemas.microsoft.com/office/drawing/2014/main" xmlns="" id="{3B36830E-5116-4A75-A041-7D11C6034159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xmlns="" id="{EF11E4E0-7C41-4BED-B78F-5712641FF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53" name="Text Box 7">
              <a:extLst>
                <a:ext uri="{FF2B5EF4-FFF2-40B4-BE49-F238E27FC236}">
                  <a16:creationId xmlns:a16="http://schemas.microsoft.com/office/drawing/2014/main" xmlns="" id="{D35C7A01-E191-4BE3-BBFE-DE52718A0C18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+ 8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908602" y="2757795"/>
            <a:ext cx="61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08602" y="3415960"/>
            <a:ext cx="61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13611" y="2683825"/>
            <a:ext cx="61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03459" y="3351629"/>
            <a:ext cx="61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95071" y="2674895"/>
            <a:ext cx="61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094787" y="3318429"/>
            <a:ext cx="61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942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29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3853290-4122-47AE-B2FD-562EA6673429}"/>
              </a:ext>
            </a:extLst>
          </p:cNvPr>
          <p:cNvGrpSpPr/>
          <p:nvPr/>
        </p:nvGrpSpPr>
        <p:grpSpPr>
          <a:xfrm>
            <a:off x="4141922" y="485748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xmlns="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61212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C4961496-2E47-4E56-B7BD-B760CBF9B486}"/>
              </a:ext>
            </a:extLst>
          </p:cNvPr>
          <p:cNvGrpSpPr/>
          <p:nvPr/>
        </p:nvGrpSpPr>
        <p:grpSpPr>
          <a:xfrm>
            <a:off x="936117" y="1690259"/>
            <a:ext cx="3205805" cy="2324768"/>
            <a:chOff x="3658265" y="3795250"/>
            <a:chExt cx="3205805" cy="2324768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607CBA37-BB79-41DD-98DE-8010CF90903A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  <a:grpFill/>
          </p:grpSpPr>
          <p:sp>
            <p:nvSpPr>
              <p:cNvPr id="67" name="Rounded Rectangle 30">
                <a:extLst>
                  <a:ext uri="{FF2B5EF4-FFF2-40B4-BE49-F238E27FC236}">
                    <a16:creationId xmlns:a16="http://schemas.microsoft.com/office/drawing/2014/main" xmlns="" id="{D463AA7F-F3A7-40A6-BBA4-3A912E64C86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xmlns="" id="{A9A02903-BECF-4AA3-87AD-9596C5895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xmlns="" id="{415A6F17-F203-4AE8-AE2D-D1AA64B04F74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+ 9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83B5D2C7-A405-4B3F-9E28-D5CA6F4E5A7B}"/>
              </a:ext>
            </a:extLst>
          </p:cNvPr>
          <p:cNvGrpSpPr/>
          <p:nvPr/>
        </p:nvGrpSpPr>
        <p:grpSpPr>
          <a:xfrm>
            <a:off x="4521054" y="1802404"/>
            <a:ext cx="3613760" cy="2187420"/>
            <a:chOff x="1046305" y="1346583"/>
            <a:chExt cx="3613760" cy="21874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5AF4DE36-F534-4EF3-A4E4-2686B2BB0CB0}"/>
                </a:ext>
              </a:extLst>
            </p:cNvPr>
            <p:cNvGrpSpPr/>
            <p:nvPr/>
          </p:nvGrpSpPr>
          <p:grpSpPr>
            <a:xfrm>
              <a:off x="1046305" y="1346583"/>
              <a:ext cx="3277052" cy="2187420"/>
              <a:chOff x="851825" y="1218247"/>
              <a:chExt cx="2918234" cy="2187420"/>
            </a:xfrm>
          </p:grpSpPr>
          <p:sp>
            <p:nvSpPr>
              <p:cNvPr id="75" name="Rounded Rectangle 36">
                <a:extLst>
                  <a:ext uri="{FF2B5EF4-FFF2-40B4-BE49-F238E27FC236}">
                    <a16:creationId xmlns:a16="http://schemas.microsoft.com/office/drawing/2014/main" xmlns="" id="{EBA1E20D-3DBE-4CFE-949E-2D708BAD5205}"/>
                  </a:ext>
                </a:extLst>
              </p:cNvPr>
              <p:cNvSpPr/>
              <p:nvPr/>
            </p:nvSpPr>
            <p:spPr>
              <a:xfrm>
                <a:off x="1264537" y="1544783"/>
                <a:ext cx="2505522" cy="1860884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xmlns="" id="{6BEE7048-9160-4C7D-A486-F75B7CA29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xmlns="" id="{29D03DD8-BB36-462A-9D7C-DAFCF5EF60B5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5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+ 5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E6EB7F64-66F1-4AFE-93FE-D0302F88BA16}"/>
              </a:ext>
            </a:extLst>
          </p:cNvPr>
          <p:cNvGrpSpPr/>
          <p:nvPr/>
        </p:nvGrpSpPr>
        <p:grpSpPr>
          <a:xfrm>
            <a:off x="8059657" y="1487759"/>
            <a:ext cx="3267891" cy="2443467"/>
            <a:chOff x="6007005" y="1086391"/>
            <a:chExt cx="3267891" cy="2443467"/>
          </a:xfrm>
          <a:pattFill prst="pct40">
            <a:fgClr>
              <a:srgbClr val="FF00FF"/>
            </a:fgClr>
            <a:bgClr>
              <a:schemeClr val="accent6">
                <a:lumMod val="40000"/>
                <a:lumOff val="60000"/>
              </a:schemeClr>
            </a:bgClr>
          </a:pattFill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ED2B4969-0B15-48DC-A68E-716FBB308540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  <a:grpFill/>
          </p:grpSpPr>
          <p:sp>
            <p:nvSpPr>
              <p:cNvPr id="80" name="Rounded Rectangle 33">
                <a:extLst>
                  <a:ext uri="{FF2B5EF4-FFF2-40B4-BE49-F238E27FC236}">
                    <a16:creationId xmlns:a16="http://schemas.microsoft.com/office/drawing/2014/main" xmlns="" id="{B97D9787-6FC2-4548-A948-0ED01DC2E929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xmlns="" id="{BB678E41-E542-4022-8C63-A5C557600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  <a:noFill/>
            </p:spPr>
          </p:pic>
        </p:grpSp>
        <p:sp>
          <p:nvSpPr>
            <p:cNvPr id="79" name="Text Box 7">
              <a:extLst>
                <a:ext uri="{FF2B5EF4-FFF2-40B4-BE49-F238E27FC236}">
                  <a16:creationId xmlns:a16="http://schemas.microsoft.com/office/drawing/2014/main" xmlns="" id="{2B8F8244-6A25-4A6D-89A3-C7751BAEAD52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+ 8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827078A1-C23A-44DF-93BA-95602AD756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2979" y="4073217"/>
            <a:ext cx="2611441" cy="261144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134" name="TextBox7" r:id="rId2" imgW="609480" imgH="542880"/>
        </mc:Choice>
        <mc:Fallback>
          <p:control name="TextBox7" r:id="rId2" imgW="609480" imgH="542880">
            <p:pic>
              <p:nvPicPr>
                <p:cNvPr id="82" name="TextBox7">
                  <a:extLst>
                    <a:ext uri="{FF2B5EF4-FFF2-40B4-BE49-F238E27FC236}">
                      <a16:creationId xmlns:a16="http://schemas.microsoft.com/office/drawing/2014/main" xmlns="" id="{670D8EC3-4B53-400F-9C85-11E13FFEC6B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64251" y="2389315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35" name="TextBox8" r:id="rId3" imgW="609480" imgH="542880"/>
        </mc:Choice>
        <mc:Fallback>
          <p:control name="TextBox8" r:id="rId3" imgW="609480" imgH="542880">
            <p:pic>
              <p:nvPicPr>
                <p:cNvPr id="83" name="TextBox8">
                  <a:extLst>
                    <a:ext uri="{FF2B5EF4-FFF2-40B4-BE49-F238E27FC236}">
                      <a16:creationId xmlns:a16="http://schemas.microsoft.com/office/drawing/2014/main" xmlns="" id="{A64400BB-428D-4A64-B654-3D1CFEB1DF4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64251" y="307879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36" name="TextBox9" r:id="rId4" imgW="609480" imgH="542880"/>
        </mc:Choice>
        <mc:Fallback>
          <p:control name="TextBox9" r:id="rId4" imgW="609480" imgH="542880">
            <p:pic>
              <p:nvPicPr>
                <p:cNvPr id="84" name="TextBox9">
                  <a:extLst>
                    <a:ext uri="{FF2B5EF4-FFF2-40B4-BE49-F238E27FC236}">
                      <a16:creationId xmlns:a16="http://schemas.microsoft.com/office/drawing/2014/main" xmlns="" id="{D4A81259-0E2E-4ACB-87B5-5FB442A23E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730831" y="237320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37" name="TextBox10" r:id="rId5" imgW="609480" imgH="542880"/>
        </mc:Choice>
        <mc:Fallback>
          <p:control name="TextBox10" r:id="rId5" imgW="609480" imgH="542880">
            <p:pic>
              <p:nvPicPr>
                <p:cNvPr id="85" name="TextBox10">
                  <a:extLst>
                    <a:ext uri="{FF2B5EF4-FFF2-40B4-BE49-F238E27FC236}">
                      <a16:creationId xmlns:a16="http://schemas.microsoft.com/office/drawing/2014/main" xmlns="" id="{3CFAE9D5-7FEB-4A68-8656-F284888342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730831" y="306268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38" name="TextBox11" r:id="rId6" imgW="609480" imgH="542880"/>
        </mc:Choice>
        <mc:Fallback>
          <p:control name="TextBox11" r:id="rId6" imgW="609480" imgH="542880">
            <p:pic>
              <p:nvPicPr>
                <p:cNvPr id="86" name="TextBox11">
                  <a:extLst>
                    <a:ext uri="{FF2B5EF4-FFF2-40B4-BE49-F238E27FC236}">
                      <a16:creationId xmlns:a16="http://schemas.microsoft.com/office/drawing/2014/main" xmlns="" id="{C10A7B2F-4CBE-46B3-9CC1-BBAF5D67612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301528" y="230033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39" name="TextBox12" r:id="rId7" imgW="609480" imgH="542880"/>
        </mc:Choice>
        <mc:Fallback>
          <p:control name="TextBox12" r:id="rId7" imgW="609480" imgH="542880">
            <p:pic>
              <p:nvPicPr>
                <p:cNvPr id="87" name="TextBox12">
                  <a:extLst>
                    <a:ext uri="{FF2B5EF4-FFF2-40B4-BE49-F238E27FC236}">
                      <a16:creationId xmlns:a16="http://schemas.microsoft.com/office/drawing/2014/main" xmlns="" id="{2114E7CC-EE95-42AF-88E1-71FE8430817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301528" y="298981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20039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3853290-4122-47AE-B2FD-562EA6673429}"/>
              </a:ext>
            </a:extLst>
          </p:cNvPr>
          <p:cNvGrpSpPr/>
          <p:nvPr/>
        </p:nvGrpSpPr>
        <p:grpSpPr>
          <a:xfrm>
            <a:off x="4141922" y="485748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xmlns="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61212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C4961496-2E47-4E56-B7BD-B760CBF9B486}"/>
              </a:ext>
            </a:extLst>
          </p:cNvPr>
          <p:cNvGrpSpPr/>
          <p:nvPr/>
        </p:nvGrpSpPr>
        <p:grpSpPr>
          <a:xfrm>
            <a:off x="936117" y="1690259"/>
            <a:ext cx="3205805" cy="2324768"/>
            <a:chOff x="3658265" y="3795250"/>
            <a:chExt cx="3205805" cy="2324768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607CBA37-BB79-41DD-98DE-8010CF90903A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  <a:grpFill/>
          </p:grpSpPr>
          <p:sp>
            <p:nvSpPr>
              <p:cNvPr id="67" name="Rounded Rectangle 30">
                <a:extLst>
                  <a:ext uri="{FF2B5EF4-FFF2-40B4-BE49-F238E27FC236}">
                    <a16:creationId xmlns:a16="http://schemas.microsoft.com/office/drawing/2014/main" xmlns="" id="{D463AA7F-F3A7-40A6-BBA4-3A912E64C86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xmlns="" id="{A9A02903-BECF-4AA3-87AD-9596C5895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xmlns="" id="{415A6F17-F203-4AE8-AE2D-D1AA64B04F74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+ 9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83B5D2C7-A405-4B3F-9E28-D5CA6F4E5A7B}"/>
              </a:ext>
            </a:extLst>
          </p:cNvPr>
          <p:cNvGrpSpPr/>
          <p:nvPr/>
        </p:nvGrpSpPr>
        <p:grpSpPr>
          <a:xfrm>
            <a:off x="4521054" y="1802404"/>
            <a:ext cx="3613760" cy="2187420"/>
            <a:chOff x="1046305" y="1346583"/>
            <a:chExt cx="3613760" cy="21874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5AF4DE36-F534-4EF3-A4E4-2686B2BB0CB0}"/>
                </a:ext>
              </a:extLst>
            </p:cNvPr>
            <p:cNvGrpSpPr/>
            <p:nvPr/>
          </p:nvGrpSpPr>
          <p:grpSpPr>
            <a:xfrm>
              <a:off x="1046305" y="1346583"/>
              <a:ext cx="3277052" cy="2187420"/>
              <a:chOff x="851825" y="1218247"/>
              <a:chExt cx="2918234" cy="2187420"/>
            </a:xfrm>
          </p:grpSpPr>
          <p:sp>
            <p:nvSpPr>
              <p:cNvPr id="75" name="Rounded Rectangle 36">
                <a:extLst>
                  <a:ext uri="{FF2B5EF4-FFF2-40B4-BE49-F238E27FC236}">
                    <a16:creationId xmlns:a16="http://schemas.microsoft.com/office/drawing/2014/main" xmlns="" id="{EBA1E20D-3DBE-4CFE-949E-2D708BAD5205}"/>
                  </a:ext>
                </a:extLst>
              </p:cNvPr>
              <p:cNvSpPr/>
              <p:nvPr/>
            </p:nvSpPr>
            <p:spPr>
              <a:xfrm>
                <a:off x="1264537" y="1544783"/>
                <a:ext cx="2505522" cy="1860884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xmlns="" id="{6BEE7048-9160-4C7D-A486-F75B7CA29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xmlns="" id="{29D03DD8-BB36-462A-9D7C-DAFCF5EF60B5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5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+ 5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E6EB7F64-66F1-4AFE-93FE-D0302F88BA16}"/>
              </a:ext>
            </a:extLst>
          </p:cNvPr>
          <p:cNvGrpSpPr/>
          <p:nvPr/>
        </p:nvGrpSpPr>
        <p:grpSpPr>
          <a:xfrm>
            <a:off x="8059657" y="1487759"/>
            <a:ext cx="3267891" cy="2443467"/>
            <a:chOff x="6007005" y="1086391"/>
            <a:chExt cx="3267891" cy="2443467"/>
          </a:xfrm>
          <a:pattFill prst="pct40">
            <a:fgClr>
              <a:srgbClr val="FF00FF"/>
            </a:fgClr>
            <a:bgClr>
              <a:schemeClr val="accent6">
                <a:lumMod val="40000"/>
                <a:lumOff val="60000"/>
              </a:schemeClr>
            </a:bgClr>
          </a:pattFill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ED2B4969-0B15-48DC-A68E-716FBB308540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  <a:grpFill/>
          </p:grpSpPr>
          <p:sp>
            <p:nvSpPr>
              <p:cNvPr id="80" name="Rounded Rectangle 33">
                <a:extLst>
                  <a:ext uri="{FF2B5EF4-FFF2-40B4-BE49-F238E27FC236}">
                    <a16:creationId xmlns:a16="http://schemas.microsoft.com/office/drawing/2014/main" xmlns="" id="{B97D9787-6FC2-4548-A948-0ED01DC2E929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xmlns="" id="{BB678E41-E542-4022-8C63-A5C557600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  <a:noFill/>
            </p:spPr>
          </p:pic>
        </p:grpSp>
        <p:sp>
          <p:nvSpPr>
            <p:cNvPr id="79" name="Text Box 7">
              <a:extLst>
                <a:ext uri="{FF2B5EF4-FFF2-40B4-BE49-F238E27FC236}">
                  <a16:creationId xmlns:a16="http://schemas.microsoft.com/office/drawing/2014/main" xmlns="" id="{2B8F8244-6A25-4A6D-89A3-C7751BAEAD52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+ 8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827078A1-C23A-44DF-93BA-95602AD75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2979" y="4073217"/>
            <a:ext cx="2611441" cy="2611441"/>
          </a:xfrm>
          <a:prstGeom prst="rect">
            <a:avLst/>
          </a:prstGeom>
        </p:spPr>
      </p:pic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xmlns="" id="{E87C59B5-D317-4D3F-8D5B-B964F143E386}"/>
              </a:ext>
            </a:extLst>
          </p:cNvPr>
          <p:cNvSpPr/>
          <p:nvPr/>
        </p:nvSpPr>
        <p:spPr>
          <a:xfrm>
            <a:off x="2535682" y="4598149"/>
            <a:ext cx="5536345" cy="1127112"/>
          </a:xfrm>
          <a:prstGeom prst="wedgeRoundRectCallout">
            <a:avLst>
              <a:gd name="adj1" fmla="val 57614"/>
              <a:gd name="adj2" fmla="val -13911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Swiss Condensed" panose="02000500000000000000" pitchFamily="2" charset="0"/>
              </a:rPr>
              <a:t>Em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hãy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nhận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xét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kết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quả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của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các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phép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tính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trong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từng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cột</a:t>
            </a:r>
            <a:r>
              <a:rPr lang="en-US" sz="2800" b="1" dirty="0">
                <a:latin typeface="UTM Swiss Condensed" panose="02000500000000000000" pitchFamily="2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39917" y="2464047"/>
            <a:ext cx="61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39917" y="3135287"/>
            <a:ext cx="61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30831" y="2360440"/>
            <a:ext cx="61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30831" y="3092572"/>
            <a:ext cx="61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316584" y="2306191"/>
            <a:ext cx="61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301528" y="2971402"/>
            <a:ext cx="61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29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2004</TotalTime>
  <Words>544</Words>
  <Application>Microsoft Office PowerPoint</Application>
  <PresentationFormat>Widescreen</PresentationFormat>
  <Paragraphs>152</Paragraphs>
  <Slides>22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HP001 4 hàng</vt:lpstr>
      <vt:lpstr>Showcard Gothic</vt:lpstr>
      <vt:lpstr>Times New Roman</vt:lpstr>
      <vt:lpstr>UTM Cookies</vt:lpstr>
      <vt:lpstr>UTM Swiss Condensed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ICT</cp:lastModifiedBy>
  <cp:revision>388</cp:revision>
  <dcterms:created xsi:type="dcterms:W3CDTF">2021-02-20T02:56:00Z</dcterms:created>
  <dcterms:modified xsi:type="dcterms:W3CDTF">2023-09-28T00:39:11Z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