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09" r:id="rId3"/>
    <p:sldMasterId id="2147483733" r:id="rId4"/>
    <p:sldMasterId id="2147483745" r:id="rId5"/>
    <p:sldMasterId id="2147483758" r:id="rId6"/>
  </p:sldMasterIdLst>
  <p:notesMasterIdLst>
    <p:notesMasterId r:id="rId22"/>
  </p:notesMasterIdLst>
  <p:sldIdLst>
    <p:sldId id="2930" r:id="rId7"/>
    <p:sldId id="2908" r:id="rId8"/>
    <p:sldId id="256" r:id="rId9"/>
    <p:sldId id="2925" r:id="rId10"/>
    <p:sldId id="258" r:id="rId11"/>
    <p:sldId id="259" r:id="rId12"/>
    <p:sldId id="260" r:id="rId13"/>
    <p:sldId id="257" r:id="rId14"/>
    <p:sldId id="522" r:id="rId15"/>
    <p:sldId id="2910" r:id="rId16"/>
    <p:sldId id="267" r:id="rId17"/>
    <p:sldId id="2927" r:id="rId18"/>
    <p:sldId id="2929" r:id="rId19"/>
    <p:sldId id="2924" r:id="rId20"/>
    <p:sldId id="293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744" autoAdjust="0"/>
  </p:normalViewPr>
  <p:slideViewPr>
    <p:cSldViewPr snapToGrid="0">
      <p:cViewPr varScale="1">
        <p:scale>
          <a:sx n="78" d="100"/>
          <a:sy n="78" d="100"/>
        </p:scale>
        <p:origin x="85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445FC-CCEC-4B34-9E55-AB4CC1B8C6A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5633-93AF-48FF-A8B3-D4462DDD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DDE8B-8A8C-456D-9879-31BBD2E47A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8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12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algn="r" defTabSz="990600">
              <a:spcBef>
                <a:spcPct val="0"/>
              </a:spcBef>
              <a:defRPr/>
            </a:pPr>
            <a:fld id="{9A0DB2DC-4C9A-4742-B13C-FB6460FD3503}" type="slidenum"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algn="r" defTabSz="990600">
                <a:spcBef>
                  <a:spcPct val="0"/>
                </a:spcBef>
                <a:defRPr/>
              </a:pPr>
              <a:t>13</a:t>
            </a:fld>
            <a:endParaRPr lang="en-US" altLang="zh-CN" sz="1300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7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46234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4420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0821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40477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84770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27622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442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1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80563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218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7709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53001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xmlns="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xmlns="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xmlns="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911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0603687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18132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236915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3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0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14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8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60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36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36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59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68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25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5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6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7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0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98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817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8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87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>
                <a:solidFill>
                  <a:prstClr val="black"/>
                </a:solidFill>
              </a:rPr>
              <a:pPr/>
              <a:t>2025/9/29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5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25156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9/29/2025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1569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9/29/2025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4186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12502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494397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3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1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27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40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97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8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48536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73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openxmlformats.org/officeDocument/2006/relationships/image" Target="../media/image4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microsoft.com/office/2007/relationships/hdphoto" Target="../media/hdphoto4.wdp"/><Relationship Id="rId3" Type="http://schemas.openxmlformats.org/officeDocument/2006/relationships/audio" Target="NULL" TargetMode="External"/><Relationship Id="rId21" Type="http://schemas.openxmlformats.org/officeDocument/2006/relationships/image" Target="../media/image22.png"/><Relationship Id="rId7" Type="http://schemas.openxmlformats.org/officeDocument/2006/relationships/slide" Target="slide7.xml"/><Relationship Id="rId12" Type="http://schemas.microsoft.com/office/2007/relationships/hdphoto" Target="../media/hdphoto2.wdp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20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15.jp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9.xml"/><Relationship Id="rId15" Type="http://schemas.openxmlformats.org/officeDocument/2006/relationships/slide" Target="slide6.xml"/><Relationship Id="rId10" Type="http://schemas.openxmlformats.org/officeDocument/2006/relationships/slide" Target="slide5.xml"/><Relationship Id="rId19" Type="http://schemas.openxmlformats.org/officeDocument/2006/relationships/image" Target="../media/image21.png"/><Relationship Id="rId4" Type="http://schemas.microsoft.com/office/2007/relationships/media" Target="../media/media2.mp3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slide" Target="slide4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slide" Target="slide4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slide" Target="slide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692381" y="1202225"/>
            <a:ext cx="104579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pc="148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spc="148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ĐẾN VỚI TIẾT HỌC HÔM NAY!</a:t>
            </a:r>
            <a:endParaRPr lang="en-US" sz="4800" b="1" spc="148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2"/>
          <p:cNvGrpSpPr/>
          <p:nvPr/>
        </p:nvGrpSpPr>
        <p:grpSpPr>
          <a:xfrm>
            <a:off x="3422511" y="4548896"/>
            <a:ext cx="6947174" cy="740311"/>
            <a:chOff x="0" y="0"/>
            <a:chExt cx="15434913" cy="2503857"/>
          </a:xfrm>
        </p:grpSpPr>
        <p:sp>
          <p:nvSpPr>
            <p:cNvPr id="8" name="Freeform 3"/>
            <p:cNvSpPr/>
            <p:nvPr/>
          </p:nvSpPr>
          <p:spPr>
            <a:xfrm>
              <a:off x="31750" y="31750"/>
              <a:ext cx="15371412" cy="2440357"/>
            </a:xfrm>
            <a:custGeom>
              <a:avLst/>
              <a:gdLst/>
              <a:ahLst/>
              <a:cxnLst/>
              <a:rect l="l" t="t" r="r" b="b"/>
              <a:pathLst>
                <a:path w="15371412" h="2440357">
                  <a:moveTo>
                    <a:pt x="15278703" y="2440357"/>
                  </a:moveTo>
                  <a:lnTo>
                    <a:pt x="92710" y="2440357"/>
                  </a:lnTo>
                  <a:cubicBezTo>
                    <a:pt x="41910" y="2440357"/>
                    <a:pt x="0" y="2398447"/>
                    <a:pt x="0" y="234764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277433" y="0"/>
                  </a:lnTo>
                  <a:cubicBezTo>
                    <a:pt x="15328233" y="0"/>
                    <a:pt x="15370142" y="41910"/>
                    <a:pt x="15370142" y="92710"/>
                  </a:cubicBezTo>
                  <a:lnTo>
                    <a:pt x="15370142" y="2346377"/>
                  </a:lnTo>
                  <a:cubicBezTo>
                    <a:pt x="15371412" y="2398447"/>
                    <a:pt x="15329503" y="2440357"/>
                    <a:pt x="15278703" y="24403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4"/>
            <p:cNvSpPr/>
            <p:nvPr/>
          </p:nvSpPr>
          <p:spPr>
            <a:xfrm>
              <a:off x="0" y="0"/>
              <a:ext cx="15434912" cy="2503857"/>
            </a:xfrm>
            <a:custGeom>
              <a:avLst/>
              <a:gdLst/>
              <a:ahLst/>
              <a:cxnLst/>
              <a:rect l="l" t="t" r="r" b="b"/>
              <a:pathLst>
                <a:path w="15434912" h="2503857">
                  <a:moveTo>
                    <a:pt x="15310453" y="59690"/>
                  </a:moveTo>
                  <a:cubicBezTo>
                    <a:pt x="15346012" y="59690"/>
                    <a:pt x="15375223" y="88900"/>
                    <a:pt x="15375223" y="124460"/>
                  </a:cubicBezTo>
                  <a:lnTo>
                    <a:pt x="15375223" y="2379397"/>
                  </a:lnTo>
                  <a:cubicBezTo>
                    <a:pt x="15375223" y="2414957"/>
                    <a:pt x="15346012" y="2444167"/>
                    <a:pt x="15310453" y="2444167"/>
                  </a:cubicBezTo>
                  <a:lnTo>
                    <a:pt x="124460" y="2444167"/>
                  </a:lnTo>
                  <a:cubicBezTo>
                    <a:pt x="88900" y="2444167"/>
                    <a:pt x="59690" y="2414957"/>
                    <a:pt x="59690" y="2379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310453" y="59690"/>
                  </a:lnTo>
                  <a:moveTo>
                    <a:pt x="1531045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379397"/>
                  </a:lnTo>
                  <a:cubicBezTo>
                    <a:pt x="0" y="2447977"/>
                    <a:pt x="55880" y="2503857"/>
                    <a:pt x="124460" y="2503857"/>
                  </a:cubicBezTo>
                  <a:lnTo>
                    <a:pt x="15310453" y="2503857"/>
                  </a:lnTo>
                  <a:cubicBezTo>
                    <a:pt x="15379033" y="2503857"/>
                    <a:pt x="15434912" y="2447977"/>
                    <a:pt x="15434912" y="2379397"/>
                  </a:cubicBezTo>
                  <a:lnTo>
                    <a:pt x="15434912" y="124460"/>
                  </a:lnTo>
                  <a:cubicBezTo>
                    <a:pt x="15434912" y="55880"/>
                    <a:pt x="15379033" y="0"/>
                    <a:pt x="153104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6"/>
          <p:cNvSpPr txBox="1"/>
          <p:nvPr/>
        </p:nvSpPr>
        <p:spPr>
          <a:xfrm>
            <a:off x="3713869" y="4548896"/>
            <a:ext cx="701574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Phạm Thị Minh Thoa</a:t>
            </a:r>
            <a:endParaRPr lang="en-US" sz="3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5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xmlns="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xmlns="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xmlns="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xmlns="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xmlns="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xmlns="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xmlns="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xmlns="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xmlns="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xmlns="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3127" y="2397851"/>
            <a:ext cx="71609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 smtClean="0">
                <a:latin typeface="Arial" pitchFamily="34" charset="0"/>
                <a:cs typeface="Arial" pitchFamily="34" charset="0"/>
              </a:rPr>
              <a:t>ôn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0092" y="2005178"/>
            <a:ext cx="10645753" cy="2343150"/>
            <a:chOff x="1256" y="597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83" y="6509"/>
              <a:ext cx="4367" cy="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1" dirty="0" err="1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Hiểu</a:t>
              </a:r>
              <a:r>
                <a:rPr lang="en-US" altLang="zh-CN" sz="2800" b="1" dirty="0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được</a:t>
              </a:r>
              <a:r>
                <a:rPr lang="en-US" altLang="zh-CN" sz="2800" b="1" dirty="0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nội</a:t>
              </a:r>
              <a:r>
                <a:rPr lang="en-US" altLang="zh-CN" sz="2800" b="1" dirty="0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dung </a:t>
              </a:r>
              <a:r>
                <a:rPr lang="en-US" altLang="zh-CN" sz="2800" b="1" dirty="0" err="1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các</a:t>
              </a:r>
              <a:r>
                <a:rPr lang="en-US" altLang="zh-CN" sz="2800" b="1" dirty="0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bài</a:t>
              </a:r>
              <a:r>
                <a:rPr lang="en-US" altLang="zh-CN" sz="2800" b="1" dirty="0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đọc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7398"/>
              <a:ext cx="3888" cy="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Các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từ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chỉ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sự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vật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76" y="7114"/>
              <a:ext cx="3888" cy="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Chữ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hoa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A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79" y="-86949"/>
            <a:ext cx="4486989" cy="2306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0095" y="95693"/>
            <a:ext cx="10631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Bài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7512" y="4952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组合 6"/>
          <p:cNvGrpSpPr/>
          <p:nvPr/>
        </p:nvGrpSpPr>
        <p:grpSpPr>
          <a:xfrm>
            <a:off x="378956" y="4304282"/>
            <a:ext cx="10645753" cy="2343150"/>
            <a:chOff x="1256" y="5972"/>
            <a:chExt cx="17377" cy="4228"/>
          </a:xfrm>
        </p:grpSpPr>
        <p:pic>
          <p:nvPicPr>
            <p:cNvPr id="14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5" name="文本框 10"/>
            <p:cNvSpPr txBox="1"/>
            <p:nvPr/>
          </p:nvSpPr>
          <p:spPr>
            <a:xfrm>
              <a:off x="2183" y="6670"/>
              <a:ext cx="4367" cy="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1" dirty="0" err="1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Chào</a:t>
              </a:r>
              <a:r>
                <a:rPr lang="en-US" altLang="zh-CN" sz="2800" b="1" dirty="0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hỏi</a:t>
              </a:r>
              <a:r>
                <a:rPr lang="en-US" altLang="zh-CN" sz="2800" b="1" dirty="0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, </a:t>
              </a:r>
              <a:r>
                <a:rPr lang="en-US" altLang="zh-CN" sz="2800" b="1" dirty="0" err="1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tự</a:t>
              </a:r>
              <a:r>
                <a:rPr lang="en-US" altLang="zh-CN" sz="2800" b="1" dirty="0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giới</a:t>
              </a:r>
              <a:r>
                <a:rPr lang="en-US" altLang="zh-CN" sz="2800" b="1" dirty="0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thiệu</a:t>
              </a:r>
              <a:r>
                <a:rPr lang="en-US" altLang="zh-CN" sz="2800" b="1" dirty="0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về</a:t>
              </a:r>
              <a:r>
                <a:rPr lang="en-US" altLang="zh-CN" sz="2800" b="1" dirty="0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các</a:t>
              </a:r>
              <a:r>
                <a:rPr lang="en-US" altLang="zh-CN" sz="2800" b="1" dirty="0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sự</a:t>
              </a:r>
              <a:r>
                <a:rPr lang="en-US" altLang="zh-CN" sz="2800" b="1" dirty="0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vật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7936" y="6725"/>
              <a:ext cx="4283" cy="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Nói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và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viết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theo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mẫu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câu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“ Ai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là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gì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?”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13776" y="7114"/>
              <a:ext cx="3888" cy="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Bảng</a:t>
              </a:r>
              <a:r>
                <a:rPr kumimoji="0" lang="en-US" altLang="zh-C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chữ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cái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solidFill>
            <a:schemeClr val="accent4"/>
          </a:solidFill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0092" y="2005178"/>
            <a:ext cx="10645753" cy="2343150"/>
            <a:chOff x="1256" y="597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83" y="6509"/>
              <a:ext cx="4367" cy="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Hiểu</a:t>
              </a:r>
              <a:r>
                <a:rPr lang="en-US" altLang="zh-CN" sz="2800" b="1" dirty="0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được</a:t>
              </a:r>
              <a:r>
                <a:rPr lang="en-US" altLang="zh-CN" sz="2800" b="1" dirty="0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nội</a:t>
              </a:r>
              <a:r>
                <a:rPr lang="en-US" altLang="zh-CN" sz="2800" b="1" dirty="0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dung </a:t>
              </a: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các</a:t>
              </a:r>
              <a:r>
                <a:rPr lang="en-US" altLang="zh-CN" sz="2800" b="1" dirty="0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bài</a:t>
              </a:r>
              <a:r>
                <a:rPr lang="en-US" altLang="zh-CN" sz="2800" b="1" dirty="0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đọc</a:t>
              </a:r>
              <a:endParaRPr lang="zh-CN" altLang="en-US" sz="2800" b="1" dirty="0"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000" y="6670"/>
              <a:ext cx="3888" cy="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Kể</a:t>
              </a:r>
              <a:r>
                <a:rPr lang="en-US" altLang="zh-CN" sz="2800" b="1" dirty="0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lại</a:t>
              </a:r>
              <a:r>
                <a:rPr lang="en-US" altLang="zh-CN" sz="2800" b="1" dirty="0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câu</a:t>
              </a:r>
              <a:r>
                <a:rPr lang="en-US" altLang="zh-CN" sz="2800" b="1" dirty="0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chuyện</a:t>
              </a:r>
              <a:r>
                <a:rPr lang="en-US" altLang="zh-CN" sz="2800" b="1" dirty="0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đã</a:t>
              </a:r>
              <a:r>
                <a:rPr lang="en-US" altLang="zh-CN" sz="2800" b="1" dirty="0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học</a:t>
              </a:r>
              <a:endParaRPr lang="zh-CN" altLang="en-US" sz="2800" b="1" dirty="0"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76" y="7114"/>
              <a:ext cx="3888" cy="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Chữ</a:t>
              </a:r>
              <a:r>
                <a:rPr lang="en-US" altLang="zh-CN" sz="2800" b="1" dirty="0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hoa</a:t>
              </a:r>
              <a:r>
                <a:rPr lang="en-US" altLang="zh-CN" sz="2800" b="1" dirty="0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Ă, Â</a:t>
              </a:r>
              <a:endParaRPr lang="zh-CN" altLang="en-US" sz="2800" b="1" dirty="0"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79" y="-86949"/>
            <a:ext cx="4486989" cy="2306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0095" y="95693"/>
            <a:ext cx="10631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endParaRPr lang="en-US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7512" y="4952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13" name="组合 6"/>
          <p:cNvGrpSpPr/>
          <p:nvPr/>
        </p:nvGrpSpPr>
        <p:grpSpPr>
          <a:xfrm>
            <a:off x="378956" y="4304282"/>
            <a:ext cx="10645753" cy="2343150"/>
            <a:chOff x="1256" y="5972"/>
            <a:chExt cx="17377" cy="4228"/>
          </a:xfrm>
        </p:grpSpPr>
        <p:pic>
          <p:nvPicPr>
            <p:cNvPr id="14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5" name="文本框 10"/>
            <p:cNvSpPr txBox="1"/>
            <p:nvPr/>
          </p:nvSpPr>
          <p:spPr>
            <a:xfrm>
              <a:off x="2183" y="6955"/>
              <a:ext cx="4367" cy="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Viết</a:t>
              </a:r>
              <a:r>
                <a:rPr lang="en-US" altLang="zh-CN" sz="2800" b="1" dirty="0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 </a:t>
              </a: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tự</a:t>
              </a:r>
              <a:r>
                <a:rPr lang="en-US" altLang="zh-CN" sz="2800" b="1" dirty="0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thuật</a:t>
              </a:r>
              <a:endParaRPr lang="zh-CN" altLang="en-US" sz="2800" b="1" dirty="0"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7837" y="6780"/>
              <a:ext cx="4283" cy="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Giới</a:t>
              </a:r>
              <a:r>
                <a:rPr lang="en-US" altLang="zh-CN" sz="2800" b="1" dirty="0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thiệu</a:t>
              </a:r>
              <a:r>
                <a:rPr lang="en-US" altLang="zh-CN" sz="2800" b="1" dirty="0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về</a:t>
              </a:r>
              <a:r>
                <a:rPr lang="en-US" altLang="zh-CN" sz="2800" b="1" dirty="0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bản</a:t>
              </a:r>
              <a:r>
                <a:rPr lang="en-US" altLang="zh-CN" sz="2800" b="1" dirty="0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thân</a:t>
              </a:r>
              <a:r>
                <a:rPr lang="en-US" altLang="zh-CN" sz="2800" b="1" dirty="0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mình</a:t>
              </a:r>
              <a:endParaRPr lang="zh-CN" altLang="en-US" sz="2800" b="1" dirty="0"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13776" y="7114"/>
              <a:ext cx="3888" cy="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Bảng</a:t>
              </a:r>
              <a:r>
                <a:rPr lang="en-US" altLang="zh-CN" sz="2800" b="1" dirty="0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chữ</a:t>
              </a:r>
              <a:r>
                <a:rPr lang="en-US" altLang="zh-CN" sz="2800" b="1" dirty="0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cái</a:t>
              </a:r>
              <a:endParaRPr lang="zh-CN" altLang="en-US" sz="2800" b="1" dirty="0"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826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909" y="4234704"/>
            <a:ext cx="3254061" cy="27899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2459865" y="35413"/>
            <a:ext cx="7727324" cy="49841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691687" y="413200"/>
            <a:ext cx="3142443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50039" y="413200"/>
            <a:ext cx="388942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87398" y="959476"/>
            <a:ext cx="3142442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A, Ă, Ă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87398" y="1470337"/>
            <a:ext cx="3142442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91687" y="1993003"/>
            <a:ext cx="3142443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thiệu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87398" y="2508161"/>
            <a:ext cx="3142443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cái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87397" y="3037739"/>
            <a:ext cx="3142443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e)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87396" y="3562555"/>
            <a:ext cx="3146734" cy="8806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g)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miêu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50039" y="961621"/>
            <a:ext cx="3889419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A, Ă, Â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50039" y="1481068"/>
            <a:ext cx="3889420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ừ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50039" y="1996223"/>
            <a:ext cx="3889419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thiệu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50039" y="2527475"/>
            <a:ext cx="3889418" cy="5295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( 19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01553" y="3133554"/>
            <a:ext cx="3837905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e)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01552" y="3676317"/>
            <a:ext cx="3837905" cy="8806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g) –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-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viết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2242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694" y="1436957"/>
            <a:ext cx="9144000" cy="30377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800" b="1" dirty="0">
                <a:latin typeface="Arial" pitchFamily="34" charset="0"/>
                <a:cs typeface="Arial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6800" b="1" dirty="0">
                <a:latin typeface="Arial" pitchFamily="34" charset="0"/>
                <a:cs typeface="Arial" pitchFamily="34" charset="0"/>
              </a:rPr>
              <a:t>ĐÃ CHÚ Ý THEO DÕI!</a:t>
            </a:r>
          </a:p>
        </p:txBody>
      </p:sp>
    </p:spTree>
    <p:extLst>
      <p:ext uri="{BB962C8B-B14F-4D97-AF65-F5344CB8AC3E}">
        <p14:creationId xmlns:p14="http://schemas.microsoft.com/office/powerpoint/2010/main" val="33670995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59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6028" y="2000250"/>
            <a:ext cx="8043322" cy="21145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Quả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trứng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kì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diệu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9620250" y="3124231"/>
            <a:ext cx="1904975" cy="2331690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1026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83" y="2787977"/>
            <a:ext cx="2329107" cy="27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9722435" y="2787977"/>
            <a:ext cx="1938921" cy="2772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7311" r="23840" b="14022"/>
          <a:stretch/>
        </p:blipFill>
        <p:spPr>
          <a:xfrm>
            <a:off x="4084331" y="1170377"/>
            <a:ext cx="1588232" cy="2579054"/>
          </a:xfrm>
          <a:prstGeom prst="rect">
            <a:avLst/>
          </a:prstGeom>
        </p:spPr>
      </p:pic>
      <p:pic>
        <p:nvPicPr>
          <p:cNvPr id="9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1905000"/>
            <a:ext cx="876300" cy="876300"/>
          </a:xfrm>
          <a:prstGeom prst="rect">
            <a:avLst/>
          </a:prstGeom>
        </p:spPr>
      </p:pic>
      <p:pic>
        <p:nvPicPr>
          <p:cNvPr id="10" name="Tieng-ga-con-keu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9356.37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371564"/>
            <a:ext cx="1028700" cy="10287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7524" y="56836"/>
            <a:ext cx="4172041" cy="2486469"/>
            <a:chOff x="269924" y="56836"/>
            <a:chExt cx="4172041" cy="2486469"/>
          </a:xfrm>
        </p:grpSpPr>
        <p:sp>
          <p:nvSpPr>
            <p:cNvPr id="13" name="Cloud 12"/>
            <p:cNvSpPr/>
            <p:nvPr/>
          </p:nvSpPr>
          <p:spPr>
            <a:xfrm>
              <a:off x="269924" y="56836"/>
              <a:ext cx="4172041" cy="2486469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3439" y="558147"/>
              <a:ext cx="368500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Xin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chào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tất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!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13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3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8320" y="310896"/>
            <a:ext cx="9595104" cy="271576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 gì mào đỏ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Gáy ò ó o…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Từ sáng tinh mơ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8048" y="3164205"/>
            <a:ext cx="8671560" cy="264604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8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8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 Con </a:t>
            </a:r>
            <a:r>
              <a:rPr lang="en-US" sz="480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8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trống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về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16352" y="173736"/>
            <a:ext cx="7324344" cy="247802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Hoa gì nho nhỏ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Cánh màu hồng tươi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Hề thấy hoa cười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Đúng là Tết đến?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về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6352" y="3368040"/>
            <a:ext cx="7513320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8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8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80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48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đào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30136" y="172670"/>
            <a:ext cx="8966447" cy="252614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Nhìn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giờ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91966" y="3371738"/>
            <a:ext cx="7513320" cy="252614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4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4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40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44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44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hồ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Tự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đánh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giá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2867A6-1455-4C9B-A53E-113DDE4E5C2B}"/>
              </a:ext>
            </a:extLst>
          </p:cNvPr>
          <p:cNvSpPr txBox="1"/>
          <p:nvPr/>
        </p:nvSpPr>
        <p:spPr>
          <a:xfrm>
            <a:off x="2112885" y="1828269"/>
            <a:ext cx="83183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Sau</a:t>
            </a:r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Bài</a:t>
            </a:r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1 </a:t>
            </a:r>
            <a:r>
              <a:rPr lang="en-US" sz="4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</a:t>
            </a:r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Bài</a:t>
            </a:r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2 </a:t>
            </a:r>
            <a:r>
              <a:rPr lang="en-US" sz="4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</a:t>
            </a:r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đã</a:t>
            </a:r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biết</a:t>
            </a:r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những</a:t>
            </a:r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gì</a:t>
            </a:r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4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đã</a:t>
            </a:r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làm</a:t>
            </a:r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được</a:t>
            </a:r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những</a:t>
            </a:r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gì</a:t>
            </a:r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? </a:t>
            </a:r>
            <a:r>
              <a:rPr lang="en-US" sz="4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Hãy</a:t>
            </a:r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đánh</a:t>
            </a:r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gia</a:t>
            </a:r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theo</a:t>
            </a:r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bảng</a:t>
            </a:r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dưới</a:t>
            </a:r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đây</a:t>
            </a:r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</a:t>
            </a:r>
            <a:endParaRPr lang="en-US" sz="4400" dirty="0">
              <a:solidFill>
                <a:prstClr val="black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367</Words>
  <Application>Microsoft Office PowerPoint</Application>
  <PresentationFormat>Widescreen</PresentationFormat>
  <Paragraphs>69</Paragraphs>
  <Slides>15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微软雅黑</vt:lpstr>
      <vt:lpstr>宋体</vt:lpstr>
      <vt:lpstr>宋体</vt:lpstr>
      <vt:lpstr>.VnAvant</vt:lpstr>
      <vt:lpstr>Arial</vt:lpstr>
      <vt:lpstr>Arial-Rounded</vt:lpstr>
      <vt:lpstr>Arial-SGK-TV</vt:lpstr>
      <vt:lpstr>Averta Std CY Bold</vt:lpstr>
      <vt:lpstr>Calibri</vt:lpstr>
      <vt:lpstr>Calibri Light</vt:lpstr>
      <vt:lpstr>Quicksand Medium</vt:lpstr>
      <vt:lpstr>Times New Roman</vt:lpstr>
      <vt:lpstr>汉仪跳跳体简</vt:lpstr>
      <vt:lpstr>等线</vt:lpstr>
      <vt:lpstr>https://www.freeppt7.com</vt:lpstr>
      <vt:lpstr>6_Office Theme</vt:lpstr>
      <vt:lpstr>Hoạt động</vt:lpstr>
      <vt:lpstr>Office Theme</vt:lpstr>
      <vt:lpstr>1_https://www.freeppt7.com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Viettel Store</cp:lastModifiedBy>
  <cp:revision>15</cp:revision>
  <dcterms:created xsi:type="dcterms:W3CDTF">2021-07-24T09:41:32Z</dcterms:created>
  <dcterms:modified xsi:type="dcterms:W3CDTF">2025-09-29T02:54:26Z</dcterms:modified>
</cp:coreProperties>
</file>