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15" r:id="rId4"/>
    <p:sldMasterId id="2147483733" r:id="rId5"/>
    <p:sldMasterId id="2147483745" r:id="rId6"/>
    <p:sldMasterId id="2147483748" r:id="rId7"/>
    <p:sldMasterId id="2147483761" r:id="rId8"/>
    <p:sldMasterId id="2147483766" r:id="rId9"/>
  </p:sldMasterIdLst>
  <p:notesMasterIdLst>
    <p:notesMasterId r:id="rId22"/>
  </p:notesMasterIdLst>
  <p:sldIdLst>
    <p:sldId id="2932" r:id="rId10"/>
    <p:sldId id="2908" r:id="rId11"/>
    <p:sldId id="257" r:id="rId12"/>
    <p:sldId id="522" r:id="rId13"/>
    <p:sldId id="2926" r:id="rId14"/>
    <p:sldId id="2910" r:id="rId15"/>
    <p:sldId id="2928" r:id="rId16"/>
    <p:sldId id="2920" r:id="rId17"/>
    <p:sldId id="267" r:id="rId18"/>
    <p:sldId id="2930" r:id="rId19"/>
    <p:sldId id="2924" r:id="rId20"/>
    <p:sldId id="29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10" autoAdjust="0"/>
  </p:normalViewPr>
  <p:slideViewPr>
    <p:cSldViewPr snapToGrid="0">
      <p:cViewPr varScale="1">
        <p:scale>
          <a:sx n="79" d="100"/>
          <a:sy n="79" d="100"/>
        </p:scale>
        <p:origin x="81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10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773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2025/9/29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04157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1938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698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2317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811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7442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081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9686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18276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128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0158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902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692381" y="1202225"/>
            <a:ext cx="104579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148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spc="148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ĐẾN VỚI TIẾT HỌC HÔM NAY!</a:t>
            </a:r>
            <a:endParaRPr lang="en-US" sz="4800" b="1" spc="148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3518563" y="4394579"/>
            <a:ext cx="6886346" cy="894629"/>
            <a:chOff x="0" y="0"/>
            <a:chExt cx="15434913" cy="2503857"/>
          </a:xfrm>
        </p:grpSpPr>
        <p:sp>
          <p:nvSpPr>
            <p:cNvPr id="8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6"/>
          <p:cNvSpPr txBox="1"/>
          <p:nvPr/>
        </p:nvSpPr>
        <p:spPr>
          <a:xfrm>
            <a:off x="3713868" y="4548896"/>
            <a:ext cx="707605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Phạm Thị Minh Thoa</a:t>
            </a:r>
            <a:endParaRPr lang="en-US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157475"/>
            <a:ext cx="12187767" cy="6849533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35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696" y="4325966"/>
            <a:ext cx="3196417" cy="2638034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661" y="177511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1099140" y="1271132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i.vdoc.vn/data/image/2021/06/22/giai-ban-la-ai-trang-20-sach-canh-dieu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2" y="2045470"/>
            <a:ext cx="9101794" cy="28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9370" y="1355089"/>
            <a:ext cx="7289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3.Giới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endParaRPr lang="en-US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5239" y="1168943"/>
            <a:ext cx="9144000" cy="303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ĐÃ 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3045655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6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6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tạo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51538" y="813786"/>
            <a:ext cx="7688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66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lang="en-US" sz="66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ai</a:t>
            </a:r>
            <a:r>
              <a:rPr lang="en-US" sz="66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  <a:endParaRPr lang="en-US" sz="6600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979" y="2501928"/>
            <a:ext cx="3863257" cy="3188383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04" y="392165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1079828" y="950478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Góc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tạo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41318" y="-175845"/>
            <a:ext cx="8373363" cy="6493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6084" y="5444903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775" y="1231817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7276" y="1731919"/>
            <a:ext cx="6717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0" y="727697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18" name="Picture 2" descr="https://i.vdoc.vn/data/image/2021/06/22/giai-viet-tu-thuat-trang-19-sach-canh-dieu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37" y="994918"/>
            <a:ext cx="6677526" cy="416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578773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AFB1A-1105-42F1-9EF7-70F318F59EB3}"/>
              </a:ext>
            </a:extLst>
          </p:cNvPr>
          <p:cNvSpPr txBox="1"/>
          <p:nvPr/>
        </p:nvSpPr>
        <p:spPr>
          <a:xfrm>
            <a:off x="2183896" y="1727401"/>
            <a:ext cx="8732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itchFamily="34" charset="0"/>
                <a:cs typeface="Arial" pitchFamily="34" charset="0"/>
              </a:rPr>
              <a:t>Mình tên là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Trần Thị Thảo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Mình sinh ngày 19 tháng 8 năm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2018 ở Bệnh viện đa khoa Chí Linh.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Hiện nay mình sống cùng bố mẹ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ở phường Chu Văn An, thành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phố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M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ình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là học sinh lớp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2E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trường tiểu học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Chu Văn An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Sở thích của mình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là lắp mô hình và đọc truyện tranh.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Rất vui được làm quen với các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54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291865" y="2375097"/>
            <a:ext cx="8661400" cy="158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tổ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dung hay,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ảnh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đẹp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Tiêu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chí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bình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chọn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Nội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 dung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Hình</a:t>
              </a:r>
              <a:r>
                <a:rPr lang="en-US" altLang="zh-CN" sz="2800" b="1" dirty="0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 </a:t>
              </a:r>
              <a:r>
                <a:rPr lang="en-US" altLang="zh-CN" sz="2800" b="1" dirty="0" err="1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thức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3407"/>
              <a:ext cx="4474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Sáng</a:t>
              </a:r>
              <a:r>
                <a:rPr lang="en-US" altLang="zh-CN" sz="2800" b="1" dirty="0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 </a:t>
              </a:r>
              <a:r>
                <a:rPr lang="en-US" altLang="zh-CN" sz="2800" b="1" dirty="0" err="1" smtClean="0">
                  <a:solidFill>
                    <a:srgbClr val="DC5D3D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rPr>
                <a:t>tạo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212</Words>
  <Application>Microsoft Office PowerPoint</Application>
  <PresentationFormat>Widescreen</PresentationFormat>
  <Paragraphs>34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微软雅黑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汉仪跳跳体简</vt:lpstr>
      <vt:lpstr>等线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1_https://www.freeppt7.com</vt:lpstr>
      <vt:lpstr>1_Office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Viettel Store</cp:lastModifiedBy>
  <cp:revision>16</cp:revision>
  <dcterms:created xsi:type="dcterms:W3CDTF">2021-07-24T02:57:34Z</dcterms:created>
  <dcterms:modified xsi:type="dcterms:W3CDTF">2025-09-29T02:53:15Z</dcterms:modified>
</cp:coreProperties>
</file>