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96" r:id="rId2"/>
  </p:sldMasterIdLst>
  <p:notesMasterIdLst>
    <p:notesMasterId r:id="rId25"/>
  </p:notesMasterIdLst>
  <p:sldIdLst>
    <p:sldId id="282" r:id="rId3"/>
    <p:sldId id="302" r:id="rId4"/>
    <p:sldId id="292" r:id="rId5"/>
    <p:sldId id="288" r:id="rId6"/>
    <p:sldId id="305" r:id="rId7"/>
    <p:sldId id="344" r:id="rId8"/>
    <p:sldId id="306" r:id="rId9"/>
    <p:sldId id="295" r:id="rId10"/>
    <p:sldId id="328" r:id="rId11"/>
    <p:sldId id="345" r:id="rId12"/>
    <p:sldId id="341" r:id="rId13"/>
    <p:sldId id="333" r:id="rId14"/>
    <p:sldId id="310" r:id="rId15"/>
    <p:sldId id="330" r:id="rId16"/>
    <p:sldId id="329" r:id="rId17"/>
    <p:sldId id="332" r:id="rId18"/>
    <p:sldId id="336" r:id="rId19"/>
    <p:sldId id="337" r:id="rId20"/>
    <p:sldId id="339" r:id="rId21"/>
    <p:sldId id="340" r:id="rId22"/>
    <p:sldId id="331"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62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en-US" dirty="0"/>
          </a:p>
        </p:txBody>
      </p:sp>
      <p:sp>
        <p:nvSpPr>
          <p:cNvPr id="4" name="Slide Number Placeholder 3"/>
          <p:cNvSpPr>
            <a:spLocks noGrp="1"/>
          </p:cNvSpPr>
          <p:nvPr>
            <p:ph type="sldNum" sz="quarter" idx="10"/>
          </p:nvPr>
        </p:nvSpPr>
        <p:spPr/>
        <p:txBody>
          <a:bodyPr/>
          <a:lstStyle/>
          <a:p>
            <a:fld id="{0E505E7F-62A9-4701-BFC2-BAF91B9808FB}" type="slidenum">
              <a:rPr lang="en-US" smtClean="0"/>
              <a:t>1</a:t>
            </a:fld>
            <a:endParaRPr lang="en-US"/>
          </a:p>
        </p:txBody>
      </p:sp>
    </p:spTree>
    <p:extLst>
      <p:ext uri="{BB962C8B-B14F-4D97-AF65-F5344CB8AC3E}">
        <p14:creationId xmlns:p14="http://schemas.microsoft.com/office/powerpoint/2010/main" val="321867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08342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1391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334792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262404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95591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0757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noFill/>
        </p:spPr>
        <p:txBody>
          <a:bodyPr/>
          <a:lstStyle/>
          <a:p>
            <a:pPr eaLnBrk="1" hangingPunct="1"/>
            <a:endParaRPr lang="zh-CN" altLang="en-US" smtClean="0"/>
          </a:p>
        </p:txBody>
      </p:sp>
      <p:sp>
        <p:nvSpPr>
          <p:cNvPr id="2662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B0EF6-C24B-48C1-B225-722C7ADEDD56}" type="slidenum">
              <a:rPr lang="zh-CN" altLang="en-US"/>
              <a:pPr/>
              <a:t>17</a:t>
            </a:fld>
            <a:endParaRPr lang="zh-CN" altLang="en-US"/>
          </a:p>
        </p:txBody>
      </p:sp>
    </p:spTree>
    <p:extLst>
      <p:ext uri="{BB962C8B-B14F-4D97-AF65-F5344CB8AC3E}">
        <p14:creationId xmlns:p14="http://schemas.microsoft.com/office/powerpoint/2010/main" val="1583845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0793BBBB-45B5-4101-A992-BD8B4C2491F5}"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42811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0793BBBB-45B5-4101-A992-BD8B4C2491F5}"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061508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965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685800" y="1143000"/>
            <a:ext cx="5486400" cy="3086100"/>
          </a:xfrm>
          <a:ln/>
        </p:spPr>
      </p:sp>
      <p:sp>
        <p:nvSpPr>
          <p:cNvPr id="9219" name="备注占位符 2"/>
          <p:cNvSpPr>
            <a:spLocks noGrp="1"/>
          </p:cNvSpPr>
          <p:nvPr>
            <p:ph type="body" idx="1"/>
          </p:nvPr>
        </p:nvSpPr>
        <p:spPr>
          <a:noFill/>
        </p:spPr>
        <p:txBody>
          <a:bodyPr/>
          <a:lstStyle/>
          <a:p>
            <a:pPr eaLnBrk="1" hangingPunct="1"/>
            <a:endParaRPr lang="zh-CN" altLang="en-US" smtClean="0"/>
          </a:p>
        </p:txBody>
      </p:sp>
      <p:sp>
        <p:nvSpPr>
          <p:cNvPr id="92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B4BEFF-0B84-4C34-A848-7AD02FCD39E4}" type="slidenum">
              <a:rPr lang="zh-CN" altLang="en-US"/>
              <a:pPr/>
              <a:t>2</a:t>
            </a:fld>
            <a:endParaRPr lang="zh-CN" altLang="en-US"/>
          </a:p>
        </p:txBody>
      </p:sp>
    </p:spTree>
    <p:extLst>
      <p:ext uri="{BB962C8B-B14F-4D97-AF65-F5344CB8AC3E}">
        <p14:creationId xmlns:p14="http://schemas.microsoft.com/office/powerpoint/2010/main" val="3345604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64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33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en-US" dirty="0"/>
          </a:p>
        </p:txBody>
      </p:sp>
      <p:sp>
        <p:nvSpPr>
          <p:cNvPr id="4" name="Slide Number Placeholder 3"/>
          <p:cNvSpPr>
            <a:spLocks noGrp="1"/>
          </p:cNvSpPr>
          <p:nvPr>
            <p:ph type="sldNum" sz="quarter" idx="10"/>
          </p:nvPr>
        </p:nvSpPr>
        <p:spPr/>
        <p:txBody>
          <a:bodyPr/>
          <a:lstStyle/>
          <a:p>
            <a:fld id="{0E505E7F-62A9-4701-BFC2-BAF91B9808FB}" type="slidenum">
              <a:rPr lang="en-US" smtClean="0"/>
              <a:t>4</a:t>
            </a:fld>
            <a:endParaRPr lang="en-US"/>
          </a:p>
        </p:txBody>
      </p:sp>
    </p:spTree>
    <p:extLst>
      <p:ext uri="{BB962C8B-B14F-4D97-AF65-F5344CB8AC3E}">
        <p14:creationId xmlns:p14="http://schemas.microsoft.com/office/powerpoint/2010/main" val="251338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5</a:t>
            </a:fld>
            <a:endParaRPr lang="en-US"/>
          </a:p>
        </p:txBody>
      </p:sp>
    </p:spTree>
    <p:extLst>
      <p:ext uri="{BB962C8B-B14F-4D97-AF65-F5344CB8AC3E}">
        <p14:creationId xmlns:p14="http://schemas.microsoft.com/office/powerpoint/2010/main" val="11532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79448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noFill/>
        </p:spPr>
        <p:txBody>
          <a:bodyPr/>
          <a:lstStyle/>
          <a:p>
            <a:pPr eaLnBrk="1" hangingPunct="1"/>
            <a:endParaRPr lang="zh-CN" altLang="en-US" smtClean="0"/>
          </a:p>
        </p:txBody>
      </p:sp>
      <p:sp>
        <p:nvSpPr>
          <p:cNvPr id="2662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B0EF6-C24B-48C1-B225-722C7ADEDD56}" type="slidenum">
              <a:rPr lang="zh-CN" altLang="en-US"/>
              <a:pPr/>
              <a:t>7</a:t>
            </a:fld>
            <a:endParaRPr lang="zh-CN" altLang="en-US"/>
          </a:p>
        </p:txBody>
      </p:sp>
    </p:spTree>
    <p:extLst>
      <p:ext uri="{BB962C8B-B14F-4D97-AF65-F5344CB8AC3E}">
        <p14:creationId xmlns:p14="http://schemas.microsoft.com/office/powerpoint/2010/main" val="409143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27874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49561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535140"/>
      </p:ext>
    </p:extLst>
  </p:cSld>
  <p:clrMapOvr>
    <a:masterClrMapping/>
  </p:clrMapOvr>
  <p:transition spd="slow">
    <p:randomBar dir="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642733390"/>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96192090"/>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17226757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5382779"/>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08036457"/>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9292620"/>
      </p:ext>
    </p:extLst>
  </p:cSld>
  <p:clrMapOvr>
    <a:masterClrMapping/>
  </p:clrMapOvr>
  <p:transition spd="slow">
    <p:randomBar dir="ver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354413"/>
      </p:ext>
    </p:extLst>
  </p:cSld>
  <p:clrMapOvr>
    <a:masterClrMapping/>
  </p:clrMapOvr>
  <p:transition spd="slow">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19611"/>
      </p:ext>
    </p:extLst>
  </p:cSld>
  <p:clrMapOvr>
    <a:masterClrMapping/>
  </p:clrMapOvr>
  <p:transition spd="slow">
    <p:randomBar dir="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73824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9421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701615"/>
      </p:ext>
    </p:extLst>
  </p:cSld>
  <p:clrMapOvr>
    <a:masterClrMapping/>
  </p:clrMapOvr>
  <p:transition spd="slow">
    <p:randomBar dir="vert"/>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177037"/>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17698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72888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861799"/>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73261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23260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3262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89855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790955"/>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8992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3641554"/>
      </p:ext>
    </p:extLst>
  </p:cSld>
  <p:clrMapOvr>
    <a:masterClrMapping/>
  </p:clrMapOvr>
  <p:transition spd="slow">
    <p:randomBar dir="vert"/>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13040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54633"/>
      </p:ext>
    </p:extLst>
  </p:cSld>
  <p:clrMapOvr>
    <a:masterClrMapping/>
  </p:clrMapOvr>
  <p:transition spd="slow">
    <p:randomBar dir="vert"/>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259550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978143"/>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7265"/>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51686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760927"/>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591317"/>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542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19795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663662"/>
      </p:ext>
    </p:extLst>
  </p:cSld>
  <p:clrMapOvr>
    <a:masterClrMapping/>
  </p:clrMapOvr>
  <p:transition spd="slow">
    <p:randomBar dir="vert"/>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FE312BC2-9FD9-4155-BD6F-2A89BBD6A609}"/>
              </a:ext>
            </a:extLst>
          </p:cNvPr>
          <p:cNvSpPr/>
          <p:nvPr userDrawn="1"/>
        </p:nvSpPr>
        <p:spPr>
          <a:xfrm>
            <a:off x="1199457"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066"/>
            <a:endParaRPr lang="zh-CN" altLang="en-US" sz="2400">
              <a:solidFill>
                <a:prstClr val="white"/>
              </a:solidFill>
            </a:endParaRPr>
          </a:p>
        </p:txBody>
      </p:sp>
      <p:sp>
        <p:nvSpPr>
          <p:cNvPr id="4" name="矩形 3">
            <a:extLst>
              <a:ext uri="{FF2B5EF4-FFF2-40B4-BE49-F238E27FC236}">
                <a16:creationId xmlns:a16="http://schemas.microsoft.com/office/drawing/2014/main" xmlns="" id="{5B08C38A-797C-4317-852B-F4C09C399E55}"/>
              </a:ext>
            </a:extLst>
          </p:cNvPr>
          <p:cNvSpPr/>
          <p:nvPr userDrawn="1"/>
        </p:nvSpPr>
        <p:spPr>
          <a:xfrm>
            <a:off x="911424"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066"/>
            <a:endParaRPr lang="zh-CN" altLang="en-US" sz="2400">
              <a:solidFill>
                <a:prstClr val="white"/>
              </a:solidFill>
            </a:endParaRPr>
          </a:p>
        </p:txBody>
      </p:sp>
    </p:spTree>
    <p:extLst>
      <p:ext uri="{BB962C8B-B14F-4D97-AF65-F5344CB8AC3E}">
        <p14:creationId xmlns:p14="http://schemas.microsoft.com/office/powerpoint/2010/main" val="1258280151"/>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037372550"/>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622041257"/>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154763442"/>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615742053"/>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934124888"/>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238865894"/>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702923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781499375"/>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2396229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2520298"/>
      </p:ext>
    </p:extLst>
  </p:cSld>
  <p:clrMapOvr>
    <a:masterClrMapping/>
  </p:clrMapOvr>
  <p:transition spd="slow">
    <p:randomBar dir="vert"/>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7035"/>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7035"/>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7035"/>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3991738339"/>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833"/>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833"/>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833"/>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4113426258"/>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833"/>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833"/>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833"/>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66716183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833"/>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833"/>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833"/>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694682638"/>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833"/>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833"/>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833"/>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508280412"/>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833"/>
            <a:ext cx="2743200" cy="365125"/>
          </a:xfrm>
          <a:prstGeom prst="rect">
            <a:avLst/>
          </a:prstGeom>
        </p:spPr>
        <p:txBody>
          <a:bodyPr/>
          <a:lstStyle/>
          <a:p>
            <a:pPr defTabSz="895766"/>
            <a:fld id="{A3C39D9B-1707-4BC2-A8DF-A9A95A2D1DDF}" type="datetimeFigureOut">
              <a:rPr lang="en-US" smtClean="0">
                <a:solidFill>
                  <a:prstClr val="black">
                    <a:tint val="75000"/>
                  </a:prstClr>
                </a:solidFill>
              </a:rPr>
              <a:pPr defTabSz="895766"/>
              <a:t>9/12/2022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833"/>
            <a:ext cx="4114800" cy="365125"/>
          </a:xfrm>
          <a:prstGeom prst="rect">
            <a:avLst/>
          </a:prstGeom>
        </p:spPr>
        <p:txBody>
          <a:bodyPr/>
          <a:lstStyle/>
          <a:p>
            <a:pPr defTabSz="89576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0" y="6356833"/>
            <a:ext cx="2743200" cy="365125"/>
          </a:xfrm>
          <a:prstGeom prst="rect">
            <a:avLst/>
          </a:prstGeom>
        </p:spPr>
        <p:txBody>
          <a:bodyPr/>
          <a:lstStyle/>
          <a:p>
            <a:pPr defTabSz="895766"/>
            <a:fld id="{7E4F7387-1A44-43D0-A42C-0F5D255AB470}" type="slidenum">
              <a:rPr lang="en-US" smtClean="0">
                <a:solidFill>
                  <a:prstClr val="black">
                    <a:tint val="75000"/>
                  </a:prstClr>
                </a:solidFill>
              </a:rPr>
              <a:pPr defTabSz="895766"/>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2528512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519747186"/>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3" y="-46891"/>
            <a:ext cx="12285785" cy="6940061"/>
          </a:xfrm>
          <a:prstGeom prst="rect">
            <a:avLst/>
          </a:prstGeom>
        </p:spPr>
      </p:pic>
    </p:spTree>
    <p:extLst>
      <p:ext uri="{BB962C8B-B14F-4D97-AF65-F5344CB8AC3E}">
        <p14:creationId xmlns:p14="http://schemas.microsoft.com/office/powerpoint/2010/main" val="512141781"/>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3" y="-46891"/>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630" y="-50800"/>
            <a:ext cx="12207630" cy="6942667"/>
          </a:xfrm>
          <a:prstGeom prst="rect">
            <a:avLst/>
          </a:prstGeom>
        </p:spPr>
      </p:pic>
      <p:pic>
        <p:nvPicPr>
          <p:cNvPr id="20" name="图片 19"/>
          <p:cNvPicPr>
            <a:picLocks noChangeAspect="1"/>
          </p:cNvPicPr>
          <p:nvPr userDrawn="1"/>
        </p:nvPicPr>
        <p:blipFill rotWithShape="1">
          <a:blip r:embed="rId4"/>
          <a:srcRect t="1" b="9717"/>
          <a:stretch/>
        </p:blipFill>
        <p:spPr>
          <a:xfrm>
            <a:off x="270934" y="287870"/>
            <a:ext cx="11751733" cy="6587068"/>
          </a:xfrm>
          <a:prstGeom prst="rect">
            <a:avLst/>
          </a:prstGeom>
        </p:spPr>
      </p:pic>
    </p:spTree>
    <p:extLst>
      <p:ext uri="{BB962C8B-B14F-4D97-AF65-F5344CB8AC3E}">
        <p14:creationId xmlns:p14="http://schemas.microsoft.com/office/powerpoint/2010/main" val="892571157"/>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grpSp>
        <p:nvGrpSpPr>
          <p:cNvPr id="5" name="组合 4"/>
          <p:cNvGrpSpPr/>
          <p:nvPr userDrawn="1"/>
        </p:nvGrpSpPr>
        <p:grpSpPr>
          <a:xfrm>
            <a:off x="147835" y="162637"/>
            <a:ext cx="11896334" cy="6532729"/>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4" name="矩形 13"/>
          <p:cNvSpPr/>
          <p:nvPr userDrawn="1"/>
        </p:nvSpPr>
        <p:spPr>
          <a:xfrm>
            <a:off x="284493" y="1502225"/>
            <a:ext cx="5739792" cy="22949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sp>
        <p:nvSpPr>
          <p:cNvPr id="15" name="Picture Placeholder 7"/>
          <p:cNvSpPr>
            <a:spLocks noGrp="1"/>
          </p:cNvSpPr>
          <p:nvPr>
            <p:ph type="pic" sz="quarter" idx="18"/>
          </p:nvPr>
        </p:nvSpPr>
        <p:spPr>
          <a:xfrm>
            <a:off x="284495" y="1502225"/>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6" name="Picture Placeholder 7"/>
          <p:cNvSpPr>
            <a:spLocks noGrp="1"/>
          </p:cNvSpPr>
          <p:nvPr>
            <p:ph type="pic" sz="quarter" idx="19"/>
          </p:nvPr>
        </p:nvSpPr>
        <p:spPr>
          <a:xfrm>
            <a:off x="6258840" y="1502225"/>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20" name="矩形 19"/>
          <p:cNvSpPr/>
          <p:nvPr userDrawn="1"/>
        </p:nvSpPr>
        <p:spPr>
          <a:xfrm>
            <a:off x="6258840" y="1502225"/>
            <a:ext cx="5739792" cy="22949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spTree>
    <p:extLst>
      <p:ext uri="{BB962C8B-B14F-4D97-AF65-F5344CB8AC3E}">
        <p14:creationId xmlns:p14="http://schemas.microsoft.com/office/powerpoint/2010/main" val="3902075459"/>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972486"/>
      </p:ext>
    </p:extLst>
  </p:cSld>
  <p:clrMapOvr>
    <a:masterClrMapping/>
  </p:clrMapOvr>
  <p:transition spd="slow">
    <p:randomBar dir="vert"/>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grpSp>
        <p:nvGrpSpPr>
          <p:cNvPr id="5" name="组合 4"/>
          <p:cNvGrpSpPr/>
          <p:nvPr userDrawn="1"/>
        </p:nvGrpSpPr>
        <p:grpSpPr>
          <a:xfrm>
            <a:off x="147835" y="162637"/>
            <a:ext cx="11896334" cy="6532729"/>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2" name="Picture Placeholder 7"/>
          <p:cNvSpPr>
            <a:spLocks noGrp="1"/>
          </p:cNvSpPr>
          <p:nvPr>
            <p:ph type="pic" sz="quarter" idx="18"/>
          </p:nvPr>
        </p:nvSpPr>
        <p:spPr>
          <a:xfrm>
            <a:off x="700806" y="1422233"/>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3" name="Picture Placeholder 7"/>
          <p:cNvSpPr>
            <a:spLocks noGrp="1"/>
          </p:cNvSpPr>
          <p:nvPr>
            <p:ph type="pic" sz="quarter" idx="19"/>
          </p:nvPr>
        </p:nvSpPr>
        <p:spPr>
          <a:xfrm>
            <a:off x="3079732" y="1422233"/>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7" name="Picture Placeholder 7"/>
          <p:cNvSpPr>
            <a:spLocks noGrp="1"/>
          </p:cNvSpPr>
          <p:nvPr>
            <p:ph type="pic" sz="quarter" idx="20"/>
          </p:nvPr>
        </p:nvSpPr>
        <p:spPr>
          <a:xfrm>
            <a:off x="700806" y="3778386"/>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8" name="Picture Placeholder 7"/>
          <p:cNvSpPr>
            <a:spLocks noGrp="1"/>
          </p:cNvSpPr>
          <p:nvPr>
            <p:ph type="pic" sz="quarter" idx="21"/>
          </p:nvPr>
        </p:nvSpPr>
        <p:spPr>
          <a:xfrm>
            <a:off x="3079732" y="3778386"/>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Tree>
    <p:extLst>
      <p:ext uri="{BB962C8B-B14F-4D97-AF65-F5344CB8AC3E}">
        <p14:creationId xmlns:p14="http://schemas.microsoft.com/office/powerpoint/2010/main" val="849050921"/>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69949"/>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37900952"/>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68203596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0139571"/>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987748350"/>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145113493"/>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229547711"/>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002535685"/>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270669364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075265"/>
      </p:ext>
    </p:extLst>
  </p:cSld>
  <p:clrMapOvr>
    <a:masterClrMapping/>
  </p:clrMapOvr>
  <p:transition spd="slow">
    <p:randomBar dir="vert"/>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4168158111"/>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a:prstGeom prst="rect">
            <a:avLst/>
          </a:prstGeom>
        </p:spPr>
        <p:txBody>
          <a:bodyPr/>
          <a:lstStyle/>
          <a:p>
            <a:endParaRPr lang="en-US"/>
          </a:p>
        </p:txBody>
      </p:sp>
    </p:spTree>
    <p:extLst>
      <p:ext uri="{BB962C8B-B14F-4D97-AF65-F5344CB8AC3E}">
        <p14:creationId xmlns:p14="http://schemas.microsoft.com/office/powerpoint/2010/main" val="1994219886"/>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3" y="-46891"/>
            <a:ext cx="12285785" cy="6940061"/>
          </a:xfrm>
          <a:prstGeom prst="rect">
            <a:avLst/>
          </a:prstGeom>
        </p:spPr>
      </p:pic>
    </p:spTree>
    <p:extLst>
      <p:ext uri="{BB962C8B-B14F-4D97-AF65-F5344CB8AC3E}">
        <p14:creationId xmlns:p14="http://schemas.microsoft.com/office/powerpoint/2010/main" val="2948391806"/>
      </p:ext>
    </p:extLst>
  </p:cSld>
  <p:clrMapOvr>
    <a:masterClrMapping/>
  </p:clrMapOvr>
  <p:transition spd="slow">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3" y="-46891"/>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630" y="-50800"/>
            <a:ext cx="12207630" cy="6942667"/>
          </a:xfrm>
          <a:prstGeom prst="rect">
            <a:avLst/>
          </a:prstGeom>
        </p:spPr>
      </p:pic>
      <p:pic>
        <p:nvPicPr>
          <p:cNvPr id="20" name="图片 19"/>
          <p:cNvPicPr>
            <a:picLocks noChangeAspect="1"/>
          </p:cNvPicPr>
          <p:nvPr userDrawn="1"/>
        </p:nvPicPr>
        <p:blipFill rotWithShape="1">
          <a:blip r:embed="rId4"/>
          <a:srcRect t="1" b="9717"/>
          <a:stretch/>
        </p:blipFill>
        <p:spPr>
          <a:xfrm>
            <a:off x="270934" y="287870"/>
            <a:ext cx="11751733" cy="6587068"/>
          </a:xfrm>
          <a:prstGeom prst="rect">
            <a:avLst/>
          </a:prstGeom>
        </p:spPr>
      </p:pic>
    </p:spTree>
    <p:extLst>
      <p:ext uri="{BB962C8B-B14F-4D97-AF65-F5344CB8AC3E}">
        <p14:creationId xmlns:p14="http://schemas.microsoft.com/office/powerpoint/2010/main" val="4083915750"/>
      </p:ext>
    </p:extLst>
  </p:cSld>
  <p:clrMapOvr>
    <a:masterClrMapping/>
  </p:clrMapOvr>
  <p:transition spd="slow">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grpSp>
        <p:nvGrpSpPr>
          <p:cNvPr id="5" name="组合 4"/>
          <p:cNvGrpSpPr/>
          <p:nvPr userDrawn="1"/>
        </p:nvGrpSpPr>
        <p:grpSpPr>
          <a:xfrm>
            <a:off x="147835" y="162637"/>
            <a:ext cx="11896334" cy="6532729"/>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4" name="矩形 13"/>
          <p:cNvSpPr/>
          <p:nvPr userDrawn="1"/>
        </p:nvSpPr>
        <p:spPr>
          <a:xfrm>
            <a:off x="284493" y="1502225"/>
            <a:ext cx="5739792" cy="22949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sp>
        <p:nvSpPr>
          <p:cNvPr id="15" name="Picture Placeholder 7"/>
          <p:cNvSpPr>
            <a:spLocks noGrp="1"/>
          </p:cNvSpPr>
          <p:nvPr>
            <p:ph type="pic" sz="quarter" idx="18"/>
          </p:nvPr>
        </p:nvSpPr>
        <p:spPr>
          <a:xfrm>
            <a:off x="284495" y="1502225"/>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6" name="Picture Placeholder 7"/>
          <p:cNvSpPr>
            <a:spLocks noGrp="1"/>
          </p:cNvSpPr>
          <p:nvPr>
            <p:ph type="pic" sz="quarter" idx="19"/>
          </p:nvPr>
        </p:nvSpPr>
        <p:spPr>
          <a:xfrm>
            <a:off x="6258840" y="1502225"/>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20" name="矩形 19"/>
          <p:cNvSpPr/>
          <p:nvPr userDrawn="1"/>
        </p:nvSpPr>
        <p:spPr>
          <a:xfrm>
            <a:off x="6258840" y="1502225"/>
            <a:ext cx="5739792" cy="22949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spTree>
    <p:extLst>
      <p:ext uri="{BB962C8B-B14F-4D97-AF65-F5344CB8AC3E}">
        <p14:creationId xmlns:p14="http://schemas.microsoft.com/office/powerpoint/2010/main" val="2291464374"/>
      </p:ext>
    </p:extLst>
  </p:cSld>
  <p:clrMapOvr>
    <a:masterClrMapping/>
  </p:clrMapOvr>
  <p:transition spd="slow">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grpSp>
        <p:nvGrpSpPr>
          <p:cNvPr id="5" name="组合 4"/>
          <p:cNvGrpSpPr/>
          <p:nvPr userDrawn="1"/>
        </p:nvGrpSpPr>
        <p:grpSpPr>
          <a:xfrm>
            <a:off x="147835" y="162637"/>
            <a:ext cx="11896334" cy="6532729"/>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2" name="Picture Placeholder 7"/>
          <p:cNvSpPr>
            <a:spLocks noGrp="1"/>
          </p:cNvSpPr>
          <p:nvPr>
            <p:ph type="pic" sz="quarter" idx="18"/>
          </p:nvPr>
        </p:nvSpPr>
        <p:spPr>
          <a:xfrm>
            <a:off x="700806" y="1422233"/>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3" name="Picture Placeholder 7"/>
          <p:cNvSpPr>
            <a:spLocks noGrp="1"/>
          </p:cNvSpPr>
          <p:nvPr>
            <p:ph type="pic" sz="quarter" idx="19"/>
          </p:nvPr>
        </p:nvSpPr>
        <p:spPr>
          <a:xfrm>
            <a:off x="3079732" y="1422233"/>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7" name="Picture Placeholder 7"/>
          <p:cNvSpPr>
            <a:spLocks noGrp="1"/>
          </p:cNvSpPr>
          <p:nvPr>
            <p:ph type="pic" sz="quarter" idx="20"/>
          </p:nvPr>
        </p:nvSpPr>
        <p:spPr>
          <a:xfrm>
            <a:off x="700806" y="3778386"/>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
        <p:nvSpPr>
          <p:cNvPr id="18" name="Picture Placeholder 7"/>
          <p:cNvSpPr>
            <a:spLocks noGrp="1"/>
          </p:cNvSpPr>
          <p:nvPr>
            <p:ph type="pic" sz="quarter" idx="21"/>
          </p:nvPr>
        </p:nvSpPr>
        <p:spPr>
          <a:xfrm>
            <a:off x="3079732" y="3778386"/>
            <a:ext cx="2294964" cy="2294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1">
                <a:solidFill>
                  <a:schemeClr val="tx1">
                    <a:lumMod val="85000"/>
                    <a:lumOff val="15000"/>
                  </a:schemeClr>
                </a:solidFill>
              </a:defRPr>
            </a:lvl1pPr>
          </a:lstStyle>
          <a:p>
            <a:pPr marL="0" lvl="0" algn="ctr"/>
            <a:endParaRPr lang="en-US"/>
          </a:p>
        </p:txBody>
      </p:sp>
    </p:spTree>
    <p:extLst>
      <p:ext uri="{BB962C8B-B14F-4D97-AF65-F5344CB8AC3E}">
        <p14:creationId xmlns:p14="http://schemas.microsoft.com/office/powerpoint/2010/main" val="681662251"/>
      </p:ext>
    </p:extLst>
  </p:cSld>
  <p:clrMapOvr>
    <a:masterClrMapping/>
  </p:clrMapOvr>
  <p:transition spd="slow">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47006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10854"/>
      </p:ext>
    </p:extLst>
  </p:cSld>
  <p:clrMapOvr>
    <a:masterClrMapping/>
  </p:clrMapOvr>
  <p:transition spd="slow">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120252"/>
      </p:ext>
    </p:extLst>
  </p:cSld>
  <p:clrMapOvr>
    <a:masterClrMapping/>
  </p:clrMapOvr>
  <p:transition spd="slow">
    <p:randomBar dir="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theme" Target="../theme/theme2.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2022/9/12</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7" name="Picture 6"/>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3358142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09"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9" r:id="rId17"/>
    <p:sldLayoutId id="2147483750" r:id="rId18"/>
  </p:sldLayoutIdLst>
  <p:transition spd="slow">
    <p:randomBar dir="vert"/>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7AAB5-FA05-4C44-8FCF-ED2D18A8573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60"/>
          <a:stretch>
            <a:fillRect/>
          </a:stretch>
        </p:blipFill>
        <p:spPr>
          <a:xfrm>
            <a:off x="-31011" y="-231966"/>
            <a:ext cx="12254022" cy="7321931"/>
          </a:xfrm>
          <a:prstGeom prst="rect">
            <a:avLst/>
          </a:prstGeom>
        </p:spPr>
      </p:pic>
    </p:spTree>
    <p:extLst>
      <p:ext uri="{BB962C8B-B14F-4D97-AF65-F5344CB8AC3E}">
        <p14:creationId xmlns:p14="http://schemas.microsoft.com/office/powerpoint/2010/main" val="288720414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10" r:id="rId13"/>
    <p:sldLayoutId id="2147483811" r:id="rId14"/>
    <p:sldLayoutId id="2147483922" r:id="rId15"/>
    <p:sldLayoutId id="2147483923" r:id="rId16"/>
    <p:sldLayoutId id="2147483924" r:id="rId17"/>
    <p:sldLayoutId id="2147483925" r:id="rId18"/>
    <p:sldLayoutId id="2147483926" r:id="rId19"/>
    <p:sldLayoutId id="2147483927" r:id="rId20"/>
    <p:sldLayoutId id="2147483932" r:id="rId21"/>
    <p:sldLayoutId id="2147483933" r:id="rId22"/>
    <p:sldLayoutId id="2147483935" r:id="rId23"/>
    <p:sldLayoutId id="2147483936" r:id="rId24"/>
    <p:sldLayoutId id="2147483937" r:id="rId25"/>
    <p:sldLayoutId id="2147483938" r:id="rId26"/>
    <p:sldLayoutId id="2147483939" r:id="rId27"/>
    <p:sldLayoutId id="2147483941" r:id="rId28"/>
    <p:sldLayoutId id="2147483942" r:id="rId29"/>
    <p:sldLayoutId id="2147483943" r:id="rId30"/>
    <p:sldLayoutId id="2147483944" r:id="rId31"/>
    <p:sldLayoutId id="2147483945" r:id="rId32"/>
    <p:sldLayoutId id="2147483946" r:id="rId33"/>
    <p:sldLayoutId id="2147483947" r:id="rId34"/>
    <p:sldLayoutId id="2147483948" r:id="rId35"/>
    <p:sldLayoutId id="2147483949" r:id="rId36"/>
    <p:sldLayoutId id="2147483950" r:id="rId37"/>
    <p:sldLayoutId id="2147483952" r:id="rId38"/>
    <p:sldLayoutId id="2147483883" r:id="rId39"/>
    <p:sldLayoutId id="2147483884" r:id="rId40"/>
    <p:sldLayoutId id="2147483885" r:id="rId41"/>
    <p:sldLayoutId id="2147483886" r:id="rId42"/>
    <p:sldLayoutId id="2147483887" r:id="rId43"/>
    <p:sldLayoutId id="2147483784" r:id="rId44"/>
    <p:sldLayoutId id="2147483785" r:id="rId45"/>
    <p:sldLayoutId id="2147483786" r:id="rId46"/>
    <p:sldLayoutId id="2147483787" r:id="rId47"/>
    <p:sldLayoutId id="2147483788" r:id="rId48"/>
    <p:sldLayoutId id="2147483790" r:id="rId49"/>
    <p:sldLayoutId id="2147483791" r:id="rId50"/>
    <p:sldLayoutId id="2147483792" r:id="rId51"/>
    <p:sldLayoutId id="2147483793" r:id="rId52"/>
    <p:sldLayoutId id="2147483794" r:id="rId53"/>
    <p:sldLayoutId id="2147483848" r:id="rId54"/>
    <p:sldLayoutId id="2147483849" r:id="rId55"/>
    <p:sldLayoutId id="2147483850" r:id="rId56"/>
    <p:sldLayoutId id="2147483851" r:id="rId57"/>
    <p:sldLayoutId id="2147483852" r:id="rId58"/>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7618" y="-70299"/>
            <a:ext cx="2876550" cy="3981450"/>
          </a:xfrm>
          <a:prstGeom prst="rect">
            <a:avLst/>
          </a:prstGeom>
        </p:spPr>
      </p:pic>
    </p:spTree>
    <p:extLst>
      <p:ext uri="{BB962C8B-B14F-4D97-AF65-F5344CB8AC3E}">
        <p14:creationId xmlns:p14="http://schemas.microsoft.com/office/powerpoint/2010/main" val="2502179071"/>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 xmlns:a16="http://schemas.microsoft.com/office/drawing/2014/main" id="{46251912-D5C0-40EA-B28C-DECDB7A40F9A}"/>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288117" y="288019"/>
            <a:ext cx="9431677" cy="6295059"/>
          </a:xfrm>
          <a:prstGeom prst="rect">
            <a:avLst/>
          </a:prstGeom>
        </p:spPr>
      </p:pic>
      <p:sp>
        <p:nvSpPr>
          <p:cNvPr id="3" name="Rectangle 2"/>
          <p:cNvSpPr/>
          <p:nvPr/>
        </p:nvSpPr>
        <p:spPr>
          <a:xfrm>
            <a:off x="2210102" y="1911086"/>
            <a:ext cx="8072437" cy="3739485"/>
          </a:xfrm>
          <a:prstGeom prst="rect">
            <a:avLst/>
          </a:prstGeom>
        </p:spPr>
        <p:txBody>
          <a:bodyPr wrap="square">
            <a:spAutoFit/>
          </a:bodyPr>
          <a:lstStyle/>
          <a:p>
            <a:pPr algn="ctr"/>
            <a:r>
              <a:rPr lang="en-GB" sz="450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a:t>
            </a:r>
            <a:endParaRPr lang="en-US" sz="450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nl-NL" sz="3200" dirty="0" smtClean="0"/>
              <a:t>    Ở </a:t>
            </a:r>
            <a:r>
              <a:rPr lang="nl-NL" sz="3200" dirty="0"/>
              <a:t>lớp 1, tuy còn nhiều bỡ ngỡ với ngôi trường mới nhưng các em đã cùng nhau tham gia tích cực vào nhiều hoạt động của lớp, của trường. Chúng ta hãy cùng nhau phát huy và cố gắng thực hiện tốt các hoạt động đó ở lớp 2 nhé. </a:t>
            </a:r>
            <a:endParaRPr lang="en-US" sz="3200" dirty="0"/>
          </a:p>
        </p:txBody>
      </p:sp>
    </p:spTree>
    <p:extLst>
      <p:ext uri="{BB962C8B-B14F-4D97-AF65-F5344CB8AC3E}">
        <p14:creationId xmlns:p14="http://schemas.microsoft.com/office/powerpoint/2010/main" val="2616381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558858" y="169682"/>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3898359" y="3068282"/>
            <a:ext cx="3978156" cy="1015663"/>
          </a:xfrm>
          <a:prstGeom prst="rect">
            <a:avLst/>
          </a:prstGeom>
          <a:noFill/>
        </p:spPr>
        <p:txBody>
          <a:bodyPr wrap="square" rtlCol="0">
            <a:spAutoFit/>
          </a:bodyPr>
          <a:lstStyle/>
          <a:p>
            <a:pPr algn="ctr">
              <a:defRPr/>
            </a:pPr>
            <a:r>
              <a:rPr lang="en-US" sz="6000" dirty="0" err="1" smtClean="0">
                <a:solidFill>
                  <a:srgbClr val="0070C0"/>
                </a:solidFill>
                <a:latin typeface="Arial"/>
                <a:ea typeface="微软雅黑"/>
              </a:rPr>
              <a:t>Vận</a:t>
            </a:r>
            <a:r>
              <a:rPr lang="en-US" sz="6000" dirty="0" smtClean="0">
                <a:solidFill>
                  <a:srgbClr val="0070C0"/>
                </a:solidFill>
                <a:latin typeface="Arial"/>
                <a:ea typeface="微软雅黑"/>
              </a:rPr>
              <a:t> </a:t>
            </a:r>
            <a:r>
              <a:rPr lang="en-US" sz="6000" dirty="0" err="1" smtClean="0">
                <a:solidFill>
                  <a:srgbClr val="0070C0"/>
                </a:solidFill>
                <a:latin typeface="Arial"/>
                <a:ea typeface="微软雅黑"/>
              </a:rPr>
              <a:t>dụng</a:t>
            </a:r>
            <a:endParaRPr lang="en-US" sz="6000" dirty="0" smtClean="0">
              <a:solidFill>
                <a:srgbClr val="0070C0"/>
              </a:solidFill>
              <a:latin typeface="Arial"/>
              <a:ea typeface="微软雅黑"/>
            </a:endParaRPr>
          </a:p>
        </p:txBody>
      </p:sp>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51811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
          <a:stretch>
            <a:fillRect/>
          </a:stretch>
        </p:blipFill>
        <p:spPr>
          <a:xfrm>
            <a:off x="1159863" y="1847879"/>
            <a:ext cx="8062135" cy="4701048"/>
          </a:xfrm>
          <a:prstGeom prst="rect">
            <a:avLst/>
          </a:prstGeom>
        </p:spPr>
      </p:pic>
      <p:sp>
        <p:nvSpPr>
          <p:cNvPr id="13" name="Cloud Callout 12"/>
          <p:cNvSpPr/>
          <p:nvPr/>
        </p:nvSpPr>
        <p:spPr>
          <a:xfrm>
            <a:off x="3623386" y="132209"/>
            <a:ext cx="5411755" cy="161419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 với bạn những hoạt động em muốn được tham gia ở lớp 2</a:t>
            </a:r>
          </a:p>
        </p:txBody>
      </p:sp>
      <p:sp>
        <p:nvSpPr>
          <p:cNvPr id="14" name="Cloud Callout 13"/>
          <p:cNvSpPr/>
          <p:nvPr/>
        </p:nvSpPr>
        <p:spPr>
          <a:xfrm>
            <a:off x="9017251" y="160201"/>
            <a:ext cx="3174749" cy="206695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Quyên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góp</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vở</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ủng</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hộ</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khăn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448637" y="160201"/>
            <a:ext cx="3174749" cy="2066951"/>
          </a:xfrm>
          <a:prstGeom prst="cloudCallout">
            <a:avLst>
              <a:gd name="adj1" fmla="val 50585"/>
              <a:gd name="adj2" fmla="val 345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Vệ</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sinh</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Vertical Scroll 1"/>
          <p:cNvSpPr/>
          <p:nvPr/>
        </p:nvSpPr>
        <p:spPr>
          <a:xfrm>
            <a:off x="9840388" y="2428952"/>
            <a:ext cx="2276669" cy="3312367"/>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rPr>
              <a:t>Thảo</a:t>
            </a:r>
            <a:r>
              <a:rPr lang="en-GB" sz="3600" dirty="0" smtClean="0">
                <a:solidFill>
                  <a:schemeClr val="tx1"/>
                </a:solidFill>
              </a:rPr>
              <a:t> </a:t>
            </a:r>
            <a:r>
              <a:rPr lang="en-GB" sz="3600" dirty="0" err="1" smtClean="0">
                <a:solidFill>
                  <a:schemeClr val="tx1"/>
                </a:solidFill>
              </a:rPr>
              <a:t>luận</a:t>
            </a:r>
            <a:r>
              <a:rPr lang="en-GB" sz="3600" dirty="0" smtClean="0">
                <a:solidFill>
                  <a:schemeClr val="tx1"/>
                </a:solidFill>
              </a:rPr>
              <a:t> </a:t>
            </a:r>
            <a:r>
              <a:rPr lang="en-GB" sz="3600" dirty="0" err="1" smtClean="0">
                <a:solidFill>
                  <a:schemeClr val="tx1"/>
                </a:solidFill>
              </a:rPr>
              <a:t>nhóm</a:t>
            </a:r>
            <a:r>
              <a:rPr lang="en-GB" sz="3600" dirty="0" smtClean="0">
                <a:solidFill>
                  <a:schemeClr val="tx1"/>
                </a:solidFill>
              </a:rPr>
              <a:t> 4</a:t>
            </a:r>
            <a:endParaRPr lang="en-US" sz="3600" dirty="0">
              <a:solidFill>
                <a:schemeClr val="tx1"/>
              </a:solidFill>
            </a:endParaRPr>
          </a:p>
        </p:txBody>
      </p:sp>
    </p:spTree>
    <p:extLst>
      <p:ext uri="{BB962C8B-B14F-4D97-AF65-F5344CB8AC3E}">
        <p14:creationId xmlns:p14="http://schemas.microsoft.com/office/powerpoint/2010/main" val="1981270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452463" y="2166199"/>
            <a:ext cx="4876800" cy="4572000"/>
          </a:xfrm>
          <a:prstGeom prst="rect">
            <a:avLst/>
          </a:prstGeom>
        </p:spPr>
      </p:pic>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3" name="Cloud Callout 12"/>
          <p:cNvSpPr/>
          <p:nvPr/>
        </p:nvSpPr>
        <p:spPr>
          <a:xfrm>
            <a:off x="3623386" y="160201"/>
            <a:ext cx="5411755" cy="161419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 với bạn những hoạt động em muốn được tham gia ở lớp 2</a:t>
            </a:r>
          </a:p>
        </p:txBody>
      </p:sp>
      <p:sp>
        <p:nvSpPr>
          <p:cNvPr id="18" name="Cloud Callout 17"/>
          <p:cNvSpPr/>
          <p:nvPr/>
        </p:nvSpPr>
        <p:spPr>
          <a:xfrm>
            <a:off x="0" y="318296"/>
            <a:ext cx="3174749" cy="2066951"/>
          </a:xfrm>
          <a:prstGeom prst="cloudCallout">
            <a:avLst>
              <a:gd name="adj1" fmla="val 32904"/>
              <a:gd name="adj2" fmla="val 1080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Tưới</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chăm</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sóc</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hoa</a:t>
            </a:r>
            <a:r>
              <a:rPr lang="en-GB"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p:cNvPicPr>
            <a:picLocks noChangeAspect="1"/>
          </p:cNvPicPr>
          <p:nvPr/>
        </p:nvPicPr>
        <p:blipFill>
          <a:blip r:embed="rId4"/>
          <a:stretch>
            <a:fillRect/>
          </a:stretch>
        </p:blipFill>
        <p:spPr>
          <a:xfrm>
            <a:off x="6329263" y="2312147"/>
            <a:ext cx="5804780" cy="4353585"/>
          </a:xfrm>
          <a:prstGeom prst="rect">
            <a:avLst/>
          </a:prstGeom>
        </p:spPr>
      </p:pic>
      <p:sp>
        <p:nvSpPr>
          <p:cNvPr id="14" name="Cloud Callout 13"/>
          <p:cNvSpPr/>
          <p:nvPr/>
        </p:nvSpPr>
        <p:spPr>
          <a:xfrm>
            <a:off x="9017251" y="160201"/>
            <a:ext cx="3174749" cy="206695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Chơi</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kéo</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co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giữa</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5671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14822" y="2433762"/>
            <a:ext cx="6204857" cy="4110355"/>
          </a:xfrm>
          <a:prstGeom prst="rect">
            <a:avLst/>
          </a:prstGeom>
        </p:spPr>
      </p:pic>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3" name="Cloud Callout 12"/>
          <p:cNvSpPr/>
          <p:nvPr/>
        </p:nvSpPr>
        <p:spPr>
          <a:xfrm>
            <a:off x="3605495" y="160199"/>
            <a:ext cx="5411755" cy="161419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 với bạn những hoạt động em muốn được tham gia ở lớp 2</a:t>
            </a:r>
          </a:p>
        </p:txBody>
      </p:sp>
      <p:sp>
        <p:nvSpPr>
          <p:cNvPr id="14" name="Cloud Callout 13"/>
          <p:cNvSpPr/>
          <p:nvPr/>
        </p:nvSpPr>
        <p:spPr>
          <a:xfrm>
            <a:off x="9017251" y="160201"/>
            <a:ext cx="3174749" cy="206695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Quyên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góp</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vở</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ủng</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hộ</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khăn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448637" y="160200"/>
            <a:ext cx="3174749" cy="2066951"/>
          </a:xfrm>
          <a:prstGeom prst="cloudCallout">
            <a:avLst>
              <a:gd name="adj1" fmla="val 43237"/>
              <a:gd name="adj2" fmla="val 61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Vệ</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sinh</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stretch>
            <a:fillRect/>
          </a:stretch>
        </p:blipFill>
        <p:spPr>
          <a:xfrm>
            <a:off x="195156" y="2433761"/>
            <a:ext cx="5719666" cy="4063510"/>
          </a:xfrm>
          <a:prstGeom prst="rect">
            <a:avLst/>
          </a:prstGeom>
        </p:spPr>
      </p:pic>
    </p:spTree>
    <p:extLst>
      <p:ext uri="{BB962C8B-B14F-4D97-AF65-F5344CB8AC3E}">
        <p14:creationId xmlns:p14="http://schemas.microsoft.com/office/powerpoint/2010/main" val="6782116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Callout 12"/>
          <p:cNvSpPr/>
          <p:nvPr/>
        </p:nvSpPr>
        <p:spPr>
          <a:xfrm>
            <a:off x="3623386" y="160201"/>
            <a:ext cx="5411755" cy="161419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 với bạn những hoạt động em muốn được tham gia ở lớp 2</a:t>
            </a:r>
          </a:p>
        </p:txBody>
      </p:sp>
      <p:sp>
        <p:nvSpPr>
          <p:cNvPr id="14" name="Cloud Callout 13"/>
          <p:cNvSpPr/>
          <p:nvPr/>
        </p:nvSpPr>
        <p:spPr>
          <a:xfrm>
            <a:off x="8799535" y="160200"/>
            <a:ext cx="3174749" cy="206695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lạc</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bộ</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dục</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thao</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93604" y="160200"/>
            <a:ext cx="3174749" cy="2066951"/>
          </a:xfrm>
          <a:prstGeom prst="cloudCallout">
            <a:avLst>
              <a:gd name="adj1" fmla="val 43237"/>
              <a:gd name="adj2" fmla="val 6340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Trang</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trí</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607808" y="2353144"/>
            <a:ext cx="5321089" cy="4271592"/>
          </a:xfrm>
          <a:prstGeom prst="rect">
            <a:avLst/>
          </a:prstGeom>
        </p:spPr>
      </p:pic>
      <p:pic>
        <p:nvPicPr>
          <p:cNvPr id="3" name="Picture 2"/>
          <p:cNvPicPr>
            <a:picLocks noChangeAspect="1"/>
          </p:cNvPicPr>
          <p:nvPr/>
        </p:nvPicPr>
        <p:blipFill>
          <a:blip r:embed="rId4"/>
          <a:stretch>
            <a:fillRect/>
          </a:stretch>
        </p:blipFill>
        <p:spPr>
          <a:xfrm>
            <a:off x="6095998" y="2473721"/>
            <a:ext cx="5878286" cy="4151014"/>
          </a:xfrm>
          <a:prstGeom prst="rect">
            <a:avLst/>
          </a:prstGeom>
        </p:spPr>
      </p:pic>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0" name="Cloud Callout 9"/>
          <p:cNvSpPr/>
          <p:nvPr/>
        </p:nvSpPr>
        <p:spPr>
          <a:xfrm>
            <a:off x="112458" y="160200"/>
            <a:ext cx="3174749" cy="2066951"/>
          </a:xfrm>
          <a:prstGeom prst="cloudCallout">
            <a:avLst>
              <a:gd name="adj1" fmla="val 43237"/>
              <a:gd name="adj2" fmla="val 634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Trang</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trí</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306426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3" name="Cloud Callout 12"/>
          <p:cNvSpPr/>
          <p:nvPr/>
        </p:nvSpPr>
        <p:spPr>
          <a:xfrm>
            <a:off x="5452186" y="86717"/>
            <a:ext cx="5411755" cy="161419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 với bạn những hoạt động em muốn được tham gia ở lớp 2</a:t>
            </a:r>
          </a:p>
        </p:txBody>
      </p:sp>
      <p:sp>
        <p:nvSpPr>
          <p:cNvPr id="18" name="Cloud Callout 17"/>
          <p:cNvSpPr/>
          <p:nvPr/>
        </p:nvSpPr>
        <p:spPr>
          <a:xfrm>
            <a:off x="447869" y="289250"/>
            <a:ext cx="2936556" cy="2444620"/>
          </a:xfrm>
          <a:prstGeom prst="cloudCallout">
            <a:avLst>
              <a:gd name="adj1" fmla="val 49872"/>
              <a:gd name="adj2" fmla="val 906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Tham</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nghệ</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3275045" y="2019909"/>
            <a:ext cx="8059316" cy="4730818"/>
          </a:xfrm>
          <a:prstGeom prst="rect">
            <a:avLst/>
          </a:prstGeom>
        </p:spPr>
      </p:pic>
    </p:spTree>
    <p:extLst>
      <p:ext uri="{BB962C8B-B14F-4D97-AF65-F5344CB8AC3E}">
        <p14:creationId xmlns:p14="http://schemas.microsoft.com/office/powerpoint/2010/main" val="24836758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619" y="730549"/>
            <a:ext cx="5747536"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3080"/>
          <p:cNvSpPr txBox="1">
            <a:spLocks noChangeArrowheads="1"/>
          </p:cNvSpPr>
          <p:nvPr/>
        </p:nvSpPr>
        <p:spPr bwMode="auto">
          <a:xfrm>
            <a:off x="1493822" y="3227388"/>
            <a:ext cx="35972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8000" dirty="0" smtClean="0">
                <a:solidFill>
                  <a:srgbClr val="00B050"/>
                </a:solidFill>
                <a:ea typeface="Microsoft YaHei" panose="020B0503020204020204" pitchFamily="34" charset="-122"/>
                <a:sym typeface="Arial" panose="020B0604020202020204" pitchFamily="34" charset="0"/>
              </a:rPr>
              <a:t>HĐ2:</a:t>
            </a:r>
            <a:endParaRPr lang="en-US" altLang="zh-CN" sz="8000" dirty="0">
              <a:solidFill>
                <a:srgbClr val="00B050"/>
              </a:solidFill>
              <a:ea typeface="Microsoft YaHei" panose="020B0503020204020204" pitchFamily="34" charset="-122"/>
              <a:sym typeface="Arial" panose="020B0604020202020204" pitchFamily="34" charset="0"/>
            </a:endParaRPr>
          </a:p>
        </p:txBody>
      </p:sp>
      <p:sp>
        <p:nvSpPr>
          <p:cNvPr id="6151" name="直接连接符 3084"/>
          <p:cNvSpPr>
            <a:spLocks noChangeShapeType="1"/>
          </p:cNvSpPr>
          <p:nvPr/>
        </p:nvSpPr>
        <p:spPr bwMode="auto">
          <a:xfrm>
            <a:off x="5986463" y="3522663"/>
            <a:ext cx="0" cy="768350"/>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a:lstStyle/>
          <a:p>
            <a:pPr eaLnBrk="1" hangingPunct="1">
              <a:defRPr/>
            </a:pPr>
            <a:endParaRPr lang="zh-CN" altLang="en-US" sz="2530">
              <a:solidFill>
                <a:schemeClr val="bg1">
                  <a:lumMod val="65000"/>
                </a:schemeClr>
              </a:solidFill>
              <a:ea typeface="Microsoft YaHei" panose="020B0503020204020204" pitchFamily="34" charset="-122"/>
              <a:sym typeface="Arial" panose="020B0604020202020204" pitchFamily="34" charset="0"/>
            </a:endParaRPr>
          </a:p>
        </p:txBody>
      </p:sp>
      <p:sp>
        <p:nvSpPr>
          <p:cNvPr id="3" name="Rounded Rectangle 2"/>
          <p:cNvSpPr/>
          <p:nvPr/>
        </p:nvSpPr>
        <p:spPr>
          <a:xfrm>
            <a:off x="5323439" y="2984941"/>
            <a:ext cx="4291343" cy="180833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4000" dirty="0">
                <a:latin typeface="Arial-Rounded" panose="020B0500000000000000" pitchFamily="34" charset="0"/>
                <a:ea typeface="Arial-Rounded" panose="020B0500000000000000" pitchFamily="34" charset="0"/>
                <a:cs typeface="Arial-Rounded" panose="020B0500000000000000" pitchFamily="34" charset="0"/>
              </a:rPr>
              <a:t> 2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66201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1" y="3085657"/>
            <a:ext cx="5348762" cy="377430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021319941"/>
              </p:ext>
            </p:extLst>
          </p:nvPr>
        </p:nvGraphicFramePr>
        <p:xfrm>
          <a:off x="3982098" y="1819469"/>
          <a:ext cx="8128000" cy="4527490"/>
        </p:xfrm>
        <a:graphic>
          <a:graphicData uri="http://schemas.openxmlformats.org/drawingml/2006/table">
            <a:tbl>
              <a:tblPr firstRow="1" bandRow="1">
                <a:tableStyleId>{5C22544A-7EE6-4342-B048-85BDC9FD1C3A}</a:tableStyleId>
              </a:tblPr>
              <a:tblGrid>
                <a:gridCol w="4064000"/>
                <a:gridCol w="4064000"/>
              </a:tblGrid>
              <a:tr h="504130">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Môn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học</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dirty="0" err="1">
                          <a:effectLst/>
                          <a:latin typeface="Arial-Rounded" panose="020B0500000000000000" pitchFamily="34" charset="0"/>
                          <a:ea typeface="Arial-Rounded" panose="020B0500000000000000" pitchFamily="34" charset="0"/>
                          <a:cs typeface="Arial-Rounded" panose="020B0500000000000000" pitchFamily="34" charset="0"/>
                        </a:rPr>
                        <a:t>Toán</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dirty="0" err="1">
                          <a:effectLst/>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effectLst/>
                          <a:latin typeface="Arial-Rounded" panose="020B0500000000000000" pitchFamily="34" charset="0"/>
                          <a:ea typeface="Arial-Rounded" panose="020B0500000000000000" pitchFamily="34" charset="0"/>
                          <a:cs typeface="Arial-Rounded" panose="020B0500000000000000" pitchFamily="34" charset="0"/>
                        </a:rPr>
                        <a:t>Việt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a:effectLst/>
                          <a:latin typeface="Arial-Rounded" panose="020B0500000000000000" pitchFamily="34" charset="0"/>
                          <a:ea typeface="Arial-Rounded" panose="020B0500000000000000" pitchFamily="34" charset="0"/>
                          <a:cs typeface="Arial-Rounded" panose="020B0500000000000000" pitchFamily="34" charset="0"/>
                        </a:rPr>
                        <a:t>Tự nhiên xã hội</a:t>
                      </a: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dirty="0" err="1">
                          <a:effectLst/>
                          <a:latin typeface="Arial-Rounded" panose="020B0500000000000000" pitchFamily="34" charset="0"/>
                          <a:ea typeface="Arial-Rounded" panose="020B0500000000000000" pitchFamily="34" charset="0"/>
                          <a:cs typeface="Arial-Rounded" panose="020B0500000000000000" pitchFamily="34" charset="0"/>
                        </a:rPr>
                        <a:t>Ngoại</a:t>
                      </a:r>
                      <a:r>
                        <a:rPr lang="en-US" sz="28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effectLst/>
                          <a:latin typeface="Arial-Rounded" panose="020B0500000000000000" pitchFamily="34" charset="0"/>
                          <a:ea typeface="Arial-Rounded" panose="020B0500000000000000" pitchFamily="34" charset="0"/>
                          <a:cs typeface="Arial-Rounded" panose="020B0500000000000000" pitchFamily="34" charset="0"/>
                        </a:rPr>
                        <a:t>ngữ</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a:effectLst/>
                          <a:latin typeface="Arial-Rounded" panose="020B0500000000000000" pitchFamily="34" charset="0"/>
                          <a:ea typeface="Arial-Rounded" panose="020B0500000000000000" pitchFamily="34" charset="0"/>
                          <a:cs typeface="Arial-Rounded" panose="020B0500000000000000" pitchFamily="34" charset="0"/>
                        </a:rPr>
                        <a:t>Mĩ thuật</a:t>
                      </a: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a:effectLst/>
                          <a:latin typeface="Arial-Rounded" panose="020B0500000000000000" pitchFamily="34" charset="0"/>
                          <a:ea typeface="Arial-Rounded" panose="020B0500000000000000" pitchFamily="34" charset="0"/>
                          <a:cs typeface="Arial-Rounded" panose="020B0500000000000000" pitchFamily="34" charset="0"/>
                        </a:rPr>
                        <a:t>Âm nhạc</a:t>
                      </a: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r>
                        <a:rPr lang="en-US" sz="2800">
                          <a:effectLst/>
                          <a:latin typeface="Arial-Rounded" panose="020B0500000000000000" pitchFamily="34" charset="0"/>
                          <a:ea typeface="Arial-Rounded" panose="020B0500000000000000" pitchFamily="34" charset="0"/>
                          <a:cs typeface="Arial-Rounded" panose="020B0500000000000000" pitchFamily="34" charset="0"/>
                        </a:rPr>
                        <a:t>Thể dục</a:t>
                      </a:r>
                    </a:p>
                  </a:txBody>
                  <a:tcPr marL="38100" marR="38100" marT="38100" marB="38100"/>
                </a:tc>
                <a:tc>
                  <a:txBody>
                    <a:bodyPr/>
                    <a:lstStyle/>
                    <a:p>
                      <a:pPr fontAlgn="t"/>
                      <a:endParaRPr lang="vi-VN"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r h="370840">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c>
                  <a:txBody>
                    <a:bodyPr/>
                    <a:lstStyle/>
                    <a:p>
                      <a:pPr fontAlgn="t"/>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tc>
              </a:tr>
            </a:tbl>
          </a:graphicData>
        </a:graphic>
      </p:graphicFrame>
      <p:sp>
        <p:nvSpPr>
          <p:cNvPr id="2" name="Cloud Callout 1"/>
          <p:cNvSpPr/>
          <p:nvPr/>
        </p:nvSpPr>
        <p:spPr>
          <a:xfrm>
            <a:off x="310066" y="0"/>
            <a:ext cx="4318205" cy="288315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2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mẫu</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722029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05" y="3248744"/>
            <a:ext cx="5348762" cy="3774303"/>
          </a:xfrm>
          <a:prstGeom prst="rect">
            <a:avLst/>
          </a:prstGeom>
        </p:spPr>
      </p:pic>
      <p:sp>
        <p:nvSpPr>
          <p:cNvPr id="8" name="Thought Bubble: Cloud 7">
            <a:extLst>
              <a:ext uri="{FF2B5EF4-FFF2-40B4-BE49-F238E27FC236}">
                <a16:creationId xmlns:a16="http://schemas.microsoft.com/office/drawing/2014/main" xmlns="" id="{05E32616-6709-483D-B56E-ECB8AE482797}"/>
              </a:ext>
            </a:extLst>
          </p:cNvPr>
          <p:cNvSpPr/>
          <p:nvPr/>
        </p:nvSpPr>
        <p:spPr>
          <a:xfrm>
            <a:off x="3544447" y="724832"/>
            <a:ext cx="7539581" cy="2307450"/>
          </a:xfrm>
          <a:prstGeom prst="cloudCallout">
            <a:avLst>
              <a:gd name="adj1" fmla="val -42691"/>
              <a:gd name="adj2" fmla="val 61490"/>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làm</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lòng</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kính</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trọng</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ơn</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thầy</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a:t>
            </a:r>
            <a:r>
              <a:rPr lang="en-GB"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559800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9638" y="-131763"/>
            <a:ext cx="8766175" cy="70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8" y="2784475"/>
            <a:ext cx="12193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istrator\Desktop\56e262d2db7d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644525"/>
            <a:ext cx="7683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56e262d2db7d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475" y="3776663"/>
            <a:ext cx="13779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565525" y="3789363"/>
            <a:ext cx="5499100" cy="120015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3600" b="1">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rPr>
              <a:t>HOẠT ĐỘNG GIÁO DỤC</a:t>
            </a:r>
          </a:p>
          <a:p>
            <a:pPr algn="ctr" eaLnBrk="1" hangingPunct="1"/>
            <a:r>
              <a:rPr lang="en-US" altLang="zh-CN" sz="3600" b="1">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rPr>
              <a:t>THEO CHỦ ĐỀ</a:t>
            </a:r>
            <a:endParaRPr lang="zh-CN" altLang="en-US" sz="3600" b="1">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endParaRPr>
          </a:p>
        </p:txBody>
      </p:sp>
      <p:sp>
        <p:nvSpPr>
          <p:cNvPr id="21" name="矩形 20"/>
          <p:cNvSpPr/>
          <p:nvPr/>
        </p:nvSpPr>
        <p:spPr>
          <a:xfrm>
            <a:off x="5297488" y="1973263"/>
            <a:ext cx="2354262" cy="2139950"/>
          </a:xfrm>
          <a:prstGeom prst="rect">
            <a:avLst/>
          </a:prstGeom>
        </p:spPr>
        <p:txBody>
          <a:bodyPr wrap="none">
            <a:spAutoFit/>
          </a:bodyPr>
          <a:lstStyle/>
          <a:p>
            <a:pPr algn="ctr" eaLnBrk="1" hangingPunct="1">
              <a:defRPr/>
            </a:pPr>
            <a:r>
              <a:rPr lang="en-US" altLang="zh-CN" sz="13310" b="1" dirty="0">
                <a:solidFill>
                  <a:schemeClr val="accent6">
                    <a:lumMod val="75000"/>
                  </a:schemeClr>
                </a:solidFill>
                <a:effectLst>
                  <a:glow rad="88900">
                    <a:schemeClr val="bg1"/>
                  </a:glow>
                  <a:outerShdw blurRad="50800" dist="38100" dir="8100000" algn="tr" rotWithShape="0">
                    <a:prstClr val="black">
                      <a:alpha val="40000"/>
                    </a:prstClr>
                  </a:outerShdw>
                </a:effectLst>
                <a:latin typeface="方正大标宋简体" panose="02010601030101010101" charset="-122"/>
                <a:ea typeface="方正大标宋简体" panose="02010601030101010101" charset="-122"/>
              </a:rPr>
              <a:t>02</a:t>
            </a:r>
          </a:p>
        </p:txBody>
      </p:sp>
      <p:pic>
        <p:nvPicPr>
          <p:cNvPr id="11" name="Picture 2" descr="C:\Users\Administrator\Desktop\56e262d2db7d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184150"/>
            <a:ext cx="8080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Administrator\Desktop\56e262d2db7d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4713" y="1527175"/>
            <a:ext cx="8604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580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ppt_x</p:attrName>
                                        </p:attrNameLst>
                                      </p:cBhvr>
                                      <p:tavLst>
                                        <p:tav tm="0">
                                          <p:val>
                                            <p:strVal val="#ppt_x"/>
                                          </p:val>
                                        </p:tav>
                                        <p:tav tm="100000">
                                          <p:val>
                                            <p:strVal val="#ppt_x"/>
                                          </p:val>
                                        </p:tav>
                                      </p:tavLst>
                                    </p:anim>
                                    <p:anim calcmode="lin" valueType="num">
                                      <p:cBhvr>
                                        <p:cTn id="19" dur="2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ppt_x</p:attrName>
                                        </p:attrNameLst>
                                      </p:cBhvr>
                                      <p:tavLst>
                                        <p:tav tm="0">
                                          <p:val>
                                            <p:strVal val="#ppt_x"/>
                                          </p:val>
                                        </p:tav>
                                        <p:tav tm="100000">
                                          <p:val>
                                            <p:strVal val="#ppt_x"/>
                                          </p:val>
                                        </p:tav>
                                      </p:tavLst>
                                    </p:anim>
                                    <p:anim calcmode="lin" valueType="num">
                                      <p:cBhvr>
                                        <p:cTn id="24" dur="2000" fill="hold"/>
                                        <p:tgtEl>
                                          <p:spTgt spid="14"/>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nodeType="afterGroup">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nodeType="afterGroup">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nodeType="afterGroup">
                            <p:stCondLst>
                              <p:cond delay="3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childTnLst>
                          </p:cTn>
                        </p:par>
                        <p:par>
                          <p:cTn id="45" fill="hold" nodeType="afterGroup">
                            <p:stCondLst>
                              <p:cond delay="5150"/>
                            </p:stCondLst>
                            <p:childTnLst>
                              <p:par>
                                <p:cTn id="46" presetID="26" presetClass="emph" presetSubtype="0" fill="hold" grpId="1" nodeType="after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cTn>
                              </p:par>
                              <p:par>
                                <p:cTn id="49" presetID="26" presetClass="emph" presetSubtype="0" fill="hold" grpId="1" nodeType="withEffect">
                                  <p:stCondLst>
                                    <p:cond delay="0"/>
                                  </p:stCondLst>
                                  <p:iterate type="lt">
                                    <p:tmPct val="0"/>
                                  </p:iterate>
                                  <p:childTnLst>
                                    <p:animEffect transition="out" filter="fade">
                                      <p:cBhvr>
                                        <p:cTn id="50" dur="500" tmFilter="0, 0; .2, .5; .8, .5; 1, 0"/>
                                        <p:tgtEl>
                                          <p:spTgt spid="2"/>
                                        </p:tgtEl>
                                      </p:cBhvr>
                                    </p:animEffect>
                                    <p:animScale>
                                      <p:cBhvr>
                                        <p:cTn id="5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p:bldP spid="2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3569" y="2223202"/>
            <a:ext cx="5174289" cy="3883598"/>
          </a:xfrm>
          <a:prstGeom prst="rect">
            <a:avLst/>
          </a:prstGeom>
        </p:spPr>
      </p:pic>
      <p:sp>
        <p:nvSpPr>
          <p:cNvPr id="3" name="Rounded Rectangular Callout 2"/>
          <p:cNvSpPr/>
          <p:nvPr/>
        </p:nvSpPr>
        <p:spPr>
          <a:xfrm>
            <a:off x="201558" y="847075"/>
            <a:ext cx="2752253" cy="2091351"/>
          </a:xfrm>
          <a:prstGeom prst="wedgeRoundRectCallout">
            <a:avLst>
              <a:gd name="adj1" fmla="val 87772"/>
              <a:gd name="adj2" fmla="val 6336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vâng</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lời</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thầy</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cô</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ular Callout 3"/>
          <p:cNvSpPr/>
          <p:nvPr/>
        </p:nvSpPr>
        <p:spPr>
          <a:xfrm>
            <a:off x="8363256" y="1892749"/>
            <a:ext cx="3657600" cy="1738265"/>
          </a:xfrm>
          <a:prstGeom prst="wedgeRoundRectCallout">
            <a:avLst>
              <a:gd name="adj1" fmla="val -65997"/>
              <a:gd name="adj2" fmla="val 4739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ngoãn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lễ</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phép</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ular Callout 4"/>
          <p:cNvSpPr/>
          <p:nvPr/>
        </p:nvSpPr>
        <p:spPr>
          <a:xfrm>
            <a:off x="201558" y="847074"/>
            <a:ext cx="2752253" cy="2091351"/>
          </a:xfrm>
          <a:prstGeom prst="wedgeRoundRectCallout">
            <a:avLst>
              <a:gd name="adj1" fmla="val 86786"/>
              <a:gd name="adj2" fmla="val 629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chăm</a:t>
            </a: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tập</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ular Callout 5"/>
          <p:cNvSpPr/>
          <p:nvPr/>
        </p:nvSpPr>
        <p:spPr>
          <a:xfrm>
            <a:off x="8363256" y="1892749"/>
            <a:ext cx="3657600" cy="1738265"/>
          </a:xfrm>
          <a:prstGeom prst="wedgeRoundRectCallout">
            <a:avLst>
              <a:gd name="adj1" fmla="val -66492"/>
              <a:gd name="adj2" fmla="val 562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GB"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tích</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cực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tham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Callout 7"/>
          <p:cNvSpPr/>
          <p:nvPr/>
        </p:nvSpPr>
        <p:spPr>
          <a:xfrm>
            <a:off x="4028792" y="190123"/>
            <a:ext cx="4581054" cy="2033079"/>
          </a:xfrm>
          <a:prstGeom prst="wedgeEllipseCallout">
            <a:avLst>
              <a:gd name="adj1" fmla="val -23397"/>
              <a:gd name="adj2" fmla="val 902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gửi</a:t>
            </a:r>
            <a:r>
              <a:rPr lang="en-US"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tốt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nhân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20-11</a:t>
            </a:r>
          </a:p>
        </p:txBody>
      </p:sp>
    </p:spTree>
    <p:extLst>
      <p:ext uri="{BB962C8B-B14F-4D97-AF65-F5344CB8AC3E}">
        <p14:creationId xmlns:p14="http://schemas.microsoft.com/office/powerpoint/2010/main" val="1570569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CB0F79B-1EC2-478A-9461-E54493A30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026" y="-197441"/>
            <a:ext cx="10580483" cy="7118815"/>
          </a:xfrm>
          <a:prstGeom prst="rect">
            <a:avLst/>
          </a:prstGeom>
        </p:spPr>
      </p:pic>
      <p:sp>
        <p:nvSpPr>
          <p:cNvPr id="75" name="文本框 11">
            <a:extLst>
              <a:ext uri="{FF2B5EF4-FFF2-40B4-BE49-F238E27FC236}">
                <a16:creationId xmlns="" xmlns:a16="http://schemas.microsoft.com/office/drawing/2014/main" id="{32D5894E-C1A1-402C-B2BE-BC04A3138FFE}"/>
              </a:ext>
            </a:extLst>
          </p:cNvPr>
          <p:cNvSpPr txBox="1"/>
          <p:nvPr/>
        </p:nvSpPr>
        <p:spPr bwMode="auto">
          <a:xfrm>
            <a:off x="4889507" y="1515620"/>
            <a:ext cx="2725811"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smtClean="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altLang="zh-CN" sz="4400" b="1" i="0" u="none" strike="noStrike" kern="1200" cap="none" spc="600" normalizeH="0" noProof="0" dirty="0" smtClean="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600" normalizeH="0" noProof="0" dirty="0" err="1" smtClean="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endParaRPr kumimoji="0" lang="zh-CN" altLang="en-US" sz="4400" b="1" i="0" u="none" strike="noStrike" kern="1200" cap="none" spc="60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748EB02-9A90-4895-92AD-20F74A9027F2}"/>
              </a:ext>
            </a:extLst>
          </p:cNvPr>
          <p:cNvSpPr txBox="1"/>
          <p:nvPr/>
        </p:nvSpPr>
        <p:spPr>
          <a:xfrm>
            <a:off x="2692524" y="2643020"/>
            <a:ext cx="7659584" cy="2308324"/>
          </a:xfrm>
          <a:prstGeom prst="rect">
            <a:avLst/>
          </a:prstGeom>
          <a:noFill/>
        </p:spPr>
        <p:txBody>
          <a:bodyPr wrap="square" rtlCol="0">
            <a:spAutoFit/>
          </a:bodyPr>
          <a:lstStyle/>
          <a:p>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Thầy</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cô</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luôn</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yêu</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thương</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và</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tận</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tình</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dạy</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dỗ</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em</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nên</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người</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Em</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cần</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kính</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trọng</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lễ</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phép</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học</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hành</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chăm</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chỉ</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để</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thể</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hiện</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long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biết</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ơn</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thầy</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effectLst/>
                <a:latin typeface="Arial-Rounded" panose="020B0500000000000000" pitchFamily="34" charset="0"/>
                <a:ea typeface="Arial-Rounded" panose="020B0500000000000000" pitchFamily="34" charset="0"/>
                <a:cs typeface="Arial-Rounded" panose="020B0500000000000000" pitchFamily="34" charset="0"/>
              </a:rPr>
              <a:t>cô</a:t>
            </a:r>
            <a:r>
              <a:rPr lang="en-GB" sz="3600" dirty="0" smtClean="0">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66901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560030" y="4201631"/>
            <a:ext cx="5631255" cy="1569660"/>
          </a:xfrm>
          <a:prstGeom prst="rect">
            <a:avLst/>
          </a:prstGeom>
          <a:noFill/>
        </p:spPr>
        <p:txBody>
          <a:bodyPr wrap="square" rtlCol="0">
            <a:spAutoFit/>
          </a:bodyPr>
          <a:lstStyle/>
          <a:p>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Chia sẻ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làm thể hiện lòng kính trọng, biết ơn thầy cô.</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558858" y="169682"/>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algn="ctr">
              <a:defRPr/>
            </a:pPr>
            <a:r>
              <a:rPr lang="en-US" sz="6000" dirty="0" err="1">
                <a:solidFill>
                  <a:srgbClr val="0070C0"/>
                </a:solidFill>
                <a:latin typeface="Arial"/>
                <a:ea typeface="微软雅黑"/>
              </a:rPr>
              <a:t>Khởi</a:t>
            </a:r>
            <a:r>
              <a:rPr lang="en-US" sz="6000" dirty="0">
                <a:solidFill>
                  <a:srgbClr val="0070C0"/>
                </a:solidFill>
                <a:latin typeface="Arial"/>
                <a:ea typeface="微软雅黑"/>
              </a:rPr>
              <a:t> </a:t>
            </a:r>
            <a:r>
              <a:rPr lang="en-US" sz="6000" dirty="0" err="1">
                <a:solidFill>
                  <a:srgbClr val="0070C0"/>
                </a:solidFill>
                <a:latin typeface="Arial"/>
                <a:ea typeface="微软雅黑"/>
              </a:rPr>
              <a:t>động</a:t>
            </a:r>
            <a:endParaRPr lang="en-US" sz="6000" dirty="0">
              <a:solidFill>
                <a:srgbClr val="0070C0"/>
              </a:solidFill>
              <a:latin typeface="Arial"/>
              <a:ea typeface="微软雅黑"/>
            </a:endParaRPr>
          </a:p>
        </p:txBody>
      </p:sp>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39731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244790" y="117419"/>
            <a:ext cx="5500268" cy="1090792"/>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3200" b="1" dirty="0" err="1" smtClean="0">
                <a:solidFill>
                  <a:prstClr val="white"/>
                </a:solidFill>
                <a:latin typeface="Arial" pitchFamily="34" charset="0"/>
                <a:cs typeface="Arial" pitchFamily="34" charset="0"/>
              </a:rPr>
              <a:t>Cùng</a:t>
            </a:r>
            <a:r>
              <a:rPr lang="en-US" sz="3200" b="1" dirty="0" smtClean="0">
                <a:solidFill>
                  <a:prstClr val="white"/>
                </a:solidFill>
                <a:latin typeface="Arial" pitchFamily="34" charset="0"/>
                <a:cs typeface="Arial" pitchFamily="34" charset="0"/>
              </a:rPr>
              <a:t> </a:t>
            </a:r>
            <a:r>
              <a:rPr lang="en-US" sz="3200" b="1" dirty="0" err="1" smtClean="0">
                <a:solidFill>
                  <a:prstClr val="white"/>
                </a:solidFill>
                <a:latin typeface="Arial" pitchFamily="34" charset="0"/>
                <a:cs typeface="Arial" pitchFamily="34" charset="0"/>
              </a:rPr>
              <a:t>hát</a:t>
            </a:r>
            <a:r>
              <a:rPr lang="en-US" sz="3200" b="1" dirty="0" smtClean="0">
                <a:solidFill>
                  <a:prstClr val="white"/>
                </a:solidFill>
                <a:latin typeface="Arial" pitchFamily="34" charset="0"/>
                <a:cs typeface="Arial" pitchFamily="34" charset="0"/>
              </a:rPr>
              <a:t> </a:t>
            </a:r>
            <a:r>
              <a:rPr lang="en-US" sz="3200" b="1" dirty="0" err="1" smtClean="0">
                <a:solidFill>
                  <a:prstClr val="white"/>
                </a:solidFill>
                <a:latin typeface="Arial" pitchFamily="34" charset="0"/>
                <a:cs typeface="Arial" pitchFamily="34" charset="0"/>
              </a:rPr>
              <a:t>nào</a:t>
            </a:r>
            <a:r>
              <a:rPr lang="en-US" sz="3200" b="1" dirty="0" smtClean="0">
                <a:solidFill>
                  <a:prstClr val="white"/>
                </a:solidFill>
                <a:latin typeface="Arial" pitchFamily="34" charset="0"/>
                <a:cs typeface="Arial" pitchFamily="34" charset="0"/>
              </a:rPr>
              <a:t> </a:t>
            </a:r>
            <a:r>
              <a:rPr lang="en-US" sz="3200" b="1" dirty="0" err="1" smtClean="0">
                <a:solidFill>
                  <a:prstClr val="white"/>
                </a:solidFill>
                <a:latin typeface="Arial" pitchFamily="34" charset="0"/>
                <a:cs typeface="Arial" pitchFamily="34" charset="0"/>
              </a:rPr>
              <a:t>bạn</a:t>
            </a:r>
            <a:r>
              <a:rPr lang="en-US" sz="3200" b="1" dirty="0" smtClean="0">
                <a:solidFill>
                  <a:prstClr val="white"/>
                </a:solidFill>
                <a:latin typeface="Arial" pitchFamily="34" charset="0"/>
                <a:cs typeface="Arial" pitchFamily="34" charset="0"/>
              </a:rPr>
              <a:t> </a:t>
            </a:r>
            <a:r>
              <a:rPr lang="en-US" sz="3200" b="1" dirty="0" err="1" smtClean="0">
                <a:solidFill>
                  <a:prstClr val="white"/>
                </a:solidFill>
                <a:latin typeface="Arial" pitchFamily="34" charset="0"/>
                <a:cs typeface="Arial" pitchFamily="34" charset="0"/>
              </a:rPr>
              <a:t>ơi</a:t>
            </a:r>
            <a:r>
              <a:rPr lang="en-US" sz="3200" b="1" dirty="0" smtClean="0">
                <a:solidFill>
                  <a:prstClr val="white"/>
                </a:solidFill>
                <a:latin typeface="Arial" pitchFamily="34" charset="0"/>
                <a:cs typeface="Arial" pitchFamily="34" charset="0"/>
              </a:rPr>
              <a:t>!</a:t>
            </a:r>
            <a:endParaRPr lang="en-US" sz="3200" b="1" dirty="0">
              <a:solidFill>
                <a:prstClr val="white"/>
              </a:solidFill>
              <a:latin typeface="Arial" pitchFamily="34" charset="0"/>
              <a:cs typeface="Arial" pitchFamily="34" charset="0"/>
            </a:endParaRPr>
          </a:p>
        </p:txBody>
      </p:sp>
      <p:sp>
        <p:nvSpPr>
          <p:cNvPr id="3" name="Oval 2"/>
          <p:cNvSpPr/>
          <p:nvPr/>
        </p:nvSpPr>
        <p:spPr>
          <a:xfrm>
            <a:off x="1895631" y="566708"/>
            <a:ext cx="1008012" cy="711716"/>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prstClr val="white"/>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85553"/>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150961" y="0"/>
            <a:ext cx="2328809" cy="132563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pic>
        <p:nvPicPr>
          <p:cNvPr id="2" name="Vui Đến Trường - Nhóm Hoa Tay - Nhạc Thiếu Nhi Sôi Động Remi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40020" y="1443049"/>
            <a:ext cx="9753600" cy="5105015"/>
          </a:xfrm>
          <a:prstGeom prst="rect">
            <a:avLst/>
          </a:prstGeom>
        </p:spPr>
      </p:pic>
    </p:spTree>
    <p:extLst>
      <p:ext uri="{BB962C8B-B14F-4D97-AF65-F5344CB8AC3E}">
        <p14:creationId xmlns:p14="http://schemas.microsoft.com/office/powerpoint/2010/main" val="324426089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B8EC15B-2351-4D7E-8AEC-DE4C0639432E}"/>
              </a:ext>
            </a:extLst>
          </p:cNvPr>
          <p:cNvSpPr txBox="1"/>
          <p:nvPr/>
        </p:nvSpPr>
        <p:spPr>
          <a:xfrm>
            <a:off x="3866395" y="524158"/>
            <a:ext cx="5362575" cy="861774"/>
          </a:xfrm>
          <a:prstGeom prst="rect">
            <a:avLst/>
          </a:prstGeom>
          <a:noFill/>
        </p:spPr>
        <p:txBody>
          <a:bodyPr wrap="square" rtlCol="0">
            <a:spAutoFit/>
          </a:bodyPr>
          <a:lstStyle/>
          <a:p>
            <a:r>
              <a:rPr lang="en-US" sz="5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Mục</a:t>
            </a:r>
            <a:r>
              <a:rPr lang="en-US" sz="5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tiêu</a:t>
            </a:r>
            <a:r>
              <a:rPr lang="en-US" sz="5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5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639A2585-1C89-4F4F-B097-51C171329DC5}"/>
              </a:ext>
            </a:extLst>
          </p:cNvPr>
          <p:cNvSpPr txBox="1"/>
          <p:nvPr/>
        </p:nvSpPr>
        <p:spPr>
          <a:xfrm>
            <a:off x="1593873" y="1584246"/>
            <a:ext cx="8761444" cy="3970318"/>
          </a:xfrm>
          <a:prstGeom prst="rect">
            <a:avLst/>
          </a:prstGeom>
          <a:noFill/>
        </p:spPr>
        <p:txBody>
          <a:bodyPr wrap="square" rtlCol="0">
            <a:spAutoFit/>
          </a:bodyPr>
          <a:lstStyle/>
          <a:p>
            <a:pPr marL="457200" indent="-457200">
              <a:buFont typeface="Arial" panose="020B0604020202020204" pitchFamily="34" charset="0"/>
              <a:buChar char="•"/>
            </a:pP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bày</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mong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2. </a:t>
            </a:r>
            <a:r>
              <a:rPr lang="vi-VN"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 typeface="Arial" panose="020B0604020202020204" pitchFamily="34" charset="0"/>
              <a:buChar char="•"/>
            </a:pP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Duy</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thực</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tốt</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nề</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nếp</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vi-VN"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 typeface="Arial" panose="020B0604020202020204" pitchFamily="34" charset="0"/>
              <a:buChar char="•"/>
            </a:pP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long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kính</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trọng</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ơn</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GB"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434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558858" y="169682"/>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algn="ctr">
              <a:defRPr/>
            </a:pPr>
            <a:r>
              <a:rPr lang="en-US" sz="6000" dirty="0" err="1" smtClean="0">
                <a:solidFill>
                  <a:srgbClr val="0070C0"/>
                </a:solidFill>
                <a:latin typeface="+mj-lt"/>
              </a:rPr>
              <a:t>Khám</a:t>
            </a:r>
            <a:r>
              <a:rPr lang="en-US" sz="6000" dirty="0" smtClean="0">
                <a:solidFill>
                  <a:srgbClr val="0070C0"/>
                </a:solidFill>
                <a:latin typeface="+mj-lt"/>
              </a:rPr>
              <a:t> </a:t>
            </a:r>
            <a:r>
              <a:rPr lang="en-US" sz="6000" dirty="0" err="1" smtClean="0">
                <a:solidFill>
                  <a:srgbClr val="0070C0"/>
                </a:solidFill>
                <a:latin typeface="+mj-lt"/>
              </a:rPr>
              <a:t>phá</a:t>
            </a:r>
            <a:r>
              <a:rPr lang="en-US" sz="6000" dirty="0" smtClean="0">
                <a:solidFill>
                  <a:srgbClr val="0070C0"/>
                </a:solidFill>
                <a:latin typeface="+mj-lt"/>
              </a:rPr>
              <a:t>.</a:t>
            </a:r>
            <a:endParaRPr lang="en-US" sz="6000" dirty="0">
              <a:solidFill>
                <a:srgbClr val="0070C0"/>
              </a:solidFill>
              <a:latin typeface="+mj-lt"/>
            </a:endParaRPr>
          </a:p>
        </p:txBody>
      </p:sp>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23118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619" y="730549"/>
            <a:ext cx="5747536"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3080"/>
          <p:cNvSpPr txBox="1">
            <a:spLocks noChangeArrowheads="1"/>
          </p:cNvSpPr>
          <p:nvPr/>
        </p:nvSpPr>
        <p:spPr bwMode="auto">
          <a:xfrm>
            <a:off x="1493822" y="3227388"/>
            <a:ext cx="35972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8000" dirty="0" smtClean="0">
                <a:solidFill>
                  <a:srgbClr val="00B050"/>
                </a:solidFill>
                <a:ea typeface="Microsoft YaHei" panose="020B0503020204020204" pitchFamily="34" charset="-122"/>
                <a:sym typeface="Arial" panose="020B0604020202020204" pitchFamily="34" charset="0"/>
              </a:rPr>
              <a:t>HĐ1:</a:t>
            </a:r>
            <a:endParaRPr lang="en-US" altLang="zh-CN" sz="8000" dirty="0">
              <a:solidFill>
                <a:srgbClr val="00B050"/>
              </a:solidFill>
              <a:ea typeface="Microsoft YaHei" panose="020B0503020204020204" pitchFamily="34" charset="-122"/>
              <a:sym typeface="Arial" panose="020B0604020202020204" pitchFamily="34" charset="0"/>
            </a:endParaRPr>
          </a:p>
        </p:txBody>
      </p:sp>
      <p:sp>
        <p:nvSpPr>
          <p:cNvPr id="6151" name="直接连接符 3084"/>
          <p:cNvSpPr>
            <a:spLocks noChangeShapeType="1"/>
          </p:cNvSpPr>
          <p:nvPr/>
        </p:nvSpPr>
        <p:spPr bwMode="auto">
          <a:xfrm>
            <a:off x="5986463" y="3522663"/>
            <a:ext cx="0" cy="768350"/>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a:lstStyle/>
          <a:p>
            <a:pPr eaLnBrk="1" hangingPunct="1">
              <a:defRPr/>
            </a:pPr>
            <a:endParaRPr lang="zh-CN" altLang="en-US" sz="2530">
              <a:solidFill>
                <a:schemeClr val="bg1">
                  <a:lumMod val="65000"/>
                </a:schemeClr>
              </a:solidFill>
              <a:ea typeface="Microsoft YaHei" panose="020B0503020204020204" pitchFamily="34" charset="-122"/>
              <a:sym typeface="Arial" panose="020B0604020202020204" pitchFamily="34" charset="0"/>
            </a:endParaRPr>
          </a:p>
        </p:txBody>
      </p:sp>
      <p:sp>
        <p:nvSpPr>
          <p:cNvPr id="3" name="Rounded Rectangle 2"/>
          <p:cNvSpPr/>
          <p:nvPr/>
        </p:nvSpPr>
        <p:spPr>
          <a:xfrm>
            <a:off x="5323439" y="2984941"/>
            <a:ext cx="4291343" cy="180833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GB" sz="40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40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GB" sz="40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4000"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GB" sz="40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400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GB" sz="40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400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GB" sz="40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4000"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GB" sz="4000" dirty="0" smtClean="0">
                <a:latin typeface="Arial-Rounded" panose="020B0500000000000000" pitchFamily="34" charset="0"/>
                <a:ea typeface="Arial-Rounded" panose="020B0500000000000000" pitchFamily="34" charset="0"/>
                <a:cs typeface="Arial-Rounded" panose="020B0500000000000000" pitchFamily="34" charset="0"/>
              </a:rPr>
              <a:t> 2</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881304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1315" y="222873"/>
            <a:ext cx="10859353" cy="523220"/>
          </a:xfrm>
          <a:prstGeom prst="rect">
            <a:avLst/>
          </a:prstGeom>
          <a:solidFill>
            <a:schemeClr val="accent1">
              <a:lumMod val="60000"/>
              <a:lumOff val="40000"/>
            </a:schemeClr>
          </a:solidFill>
          <a:effectLst>
            <a:softEdge rad="127000"/>
          </a:effectLst>
        </p:spPr>
        <p:txBody>
          <a:bodyPr wrap="square" rtlCol="0">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kể</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800" dirty="0">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2" name="Picture 1"/>
          <p:cNvPicPr>
            <a:picLocks noChangeAspect="1"/>
          </p:cNvPicPr>
          <p:nvPr/>
        </p:nvPicPr>
        <p:blipFill>
          <a:blip r:embed="rId3"/>
          <a:stretch>
            <a:fillRect/>
          </a:stretch>
        </p:blipFill>
        <p:spPr>
          <a:xfrm>
            <a:off x="181069" y="1274745"/>
            <a:ext cx="5570899" cy="4170212"/>
          </a:xfrm>
          <a:prstGeom prst="rect">
            <a:avLst/>
          </a:prstGeom>
        </p:spPr>
      </p:pic>
      <p:pic>
        <p:nvPicPr>
          <p:cNvPr id="1028" name="Picture 4" descr="Vẽ tranh đề tài : Giữ gìn vệ sinh môi trường nơi em sống / How to Draw ...  | Drawing, Giáo dục nghệ thuật, 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968" y="1319099"/>
            <a:ext cx="5945109" cy="4199248"/>
          </a:xfrm>
          <a:prstGeom prst="rect">
            <a:avLst/>
          </a:prstGeom>
          <a:solidFill>
            <a:schemeClr val="accent2"/>
          </a:solidFill>
        </p:spPr>
      </p:pic>
      <p:sp>
        <p:nvSpPr>
          <p:cNvPr id="8" name="TextBox 7"/>
          <p:cNvSpPr txBox="1"/>
          <p:nvPr/>
        </p:nvSpPr>
        <p:spPr>
          <a:xfrm>
            <a:off x="1275055" y="5850852"/>
            <a:ext cx="3856776" cy="523220"/>
          </a:xfrm>
          <a:prstGeom prst="rect">
            <a:avLst/>
          </a:prstGeom>
          <a:solidFill>
            <a:schemeClr val="accent4">
              <a:lumMod val="60000"/>
              <a:lumOff val="40000"/>
            </a:schemeClr>
          </a:solidFill>
          <a:effectLst>
            <a:softEdge rad="127000"/>
          </a:effectLst>
        </p:spPr>
        <p:txBody>
          <a:bodyPr wrap="square" rtlCol="0">
            <a:spAutoFit/>
          </a:bodyPr>
          <a:lstStyle/>
          <a:p>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kéo</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co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lớp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6871548" y="5721839"/>
            <a:ext cx="3856776" cy="523220"/>
          </a:xfrm>
          <a:prstGeom prst="rect">
            <a:avLst/>
          </a:prstGeom>
          <a:solidFill>
            <a:schemeClr val="accent4">
              <a:lumMod val="60000"/>
              <a:lumOff val="40000"/>
            </a:schemeClr>
          </a:solidFill>
          <a:effectLst>
            <a:softEdge rad="127000"/>
          </a:effectLst>
        </p:spPr>
        <p:txBody>
          <a:bodyPr wrap="square" rtlCol="0">
            <a:spAutoFit/>
          </a:bodyPr>
          <a:lstStyle/>
          <a:p>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Dọn</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vệ</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Callout 10"/>
          <p:cNvSpPr/>
          <p:nvPr/>
        </p:nvSpPr>
        <p:spPr>
          <a:xfrm>
            <a:off x="8555533" y="251123"/>
            <a:ext cx="3621386" cy="126224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Thảo</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luận</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nhóm</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đôi</a:t>
            </a:r>
            <a:r>
              <a:rPr lang="en-GB"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381035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081" y="86718"/>
            <a:ext cx="12161838"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615171" y="235536"/>
            <a:ext cx="7161291" cy="523220"/>
          </a:xfrm>
          <a:prstGeom prst="rect">
            <a:avLst/>
          </a:prstGeom>
          <a:solidFill>
            <a:schemeClr val="accent1">
              <a:lumMod val="60000"/>
              <a:lumOff val="40000"/>
            </a:schemeClr>
          </a:solid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800" dirty="0">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030" name="Picture 6" descr="Vẽ tranh đề tài lao động: Trồng cây bảo vệ môi trường | How to paint  environmental protection. - giasubachkho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9" y="1017948"/>
            <a:ext cx="5991528" cy="4925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73377" y="1017948"/>
            <a:ext cx="5493690" cy="4912071"/>
          </a:xfrm>
          <a:prstGeom prst="rect">
            <a:avLst/>
          </a:prstGeom>
        </p:spPr>
      </p:pic>
      <p:sp>
        <p:nvSpPr>
          <p:cNvPr id="13" name="TextBox 12"/>
          <p:cNvSpPr txBox="1"/>
          <p:nvPr/>
        </p:nvSpPr>
        <p:spPr>
          <a:xfrm>
            <a:off x="697116" y="6037384"/>
            <a:ext cx="3879836" cy="523220"/>
          </a:xfrm>
          <a:prstGeom prst="rect">
            <a:avLst/>
          </a:prstGeom>
          <a:solidFill>
            <a:schemeClr val="accent4">
              <a:lumMod val="60000"/>
              <a:lumOff val="40000"/>
            </a:schemeClr>
          </a:solidFill>
          <a:effectLst>
            <a:softEdge rad="127000"/>
          </a:effectLst>
        </p:spPr>
        <p:txBody>
          <a:bodyPr wrap="square" rtlCol="0">
            <a:spAutoFit/>
          </a:bodyPr>
          <a:lstStyle/>
          <a:p>
            <a:pPr algn="ct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viết</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chữ</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đẹp</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6565266" y="6037384"/>
            <a:ext cx="5180531" cy="523220"/>
          </a:xfrm>
          <a:prstGeom prst="rect">
            <a:avLst/>
          </a:prstGeom>
          <a:solidFill>
            <a:schemeClr val="accent4">
              <a:lumMod val="60000"/>
              <a:lumOff val="40000"/>
            </a:schemeClr>
          </a:solidFill>
          <a:effectLst>
            <a:softEdge rad="127000"/>
          </a:effectLst>
        </p:spPr>
        <p:txBody>
          <a:bodyPr wrap="square" rtlCol="0">
            <a:spAutoFit/>
          </a:bodyPr>
          <a:lstStyle/>
          <a:p>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Chăm</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sóc</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cây</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sân</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71531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Arial rounded">
      <a:majorFont>
        <a:latin typeface="Arial-Rounded"/>
        <a:ea typeface="微软雅黑"/>
        <a:cs typeface=""/>
      </a:majorFont>
      <a:minorFont>
        <a:latin typeface="Arial-Rounded"/>
        <a:ea typeface="微软雅黑"/>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780</TotalTime>
  <Words>579</Words>
  <Application>Microsoft Office PowerPoint</Application>
  <PresentationFormat>Widescreen</PresentationFormat>
  <Paragraphs>92</Paragraphs>
  <Slides>22</Slides>
  <Notes>20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微软雅黑</vt:lpstr>
      <vt:lpstr>微软雅黑</vt:lpstr>
      <vt:lpstr>Arial</vt:lpstr>
      <vt:lpstr>Arial-Rounded</vt:lpstr>
      <vt:lpstr>Calibri</vt:lpstr>
      <vt:lpstr>HP001 4 hàng</vt:lpstr>
      <vt:lpstr>Quicksand Medium</vt:lpstr>
      <vt:lpstr>Times New Roman</vt:lpstr>
      <vt:lpstr>Wingdings 3</vt:lpstr>
      <vt:lpstr>字魂17号-萌趣果冻体</vt:lpstr>
      <vt:lpstr>方正大标宋简体</vt:lpstr>
      <vt:lpstr>方正稚艺_GBK</vt:lpstr>
      <vt:lpstr>等线</vt:lpstr>
      <vt:lpstr>Facet</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Viettel Store</cp:lastModifiedBy>
  <cp:revision>90</cp:revision>
  <dcterms:created xsi:type="dcterms:W3CDTF">2021-06-07T06:59:14Z</dcterms:created>
  <dcterms:modified xsi:type="dcterms:W3CDTF">2022-09-12T09:38:12Z</dcterms:modified>
</cp:coreProperties>
</file>