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</p:sldMasterIdLst>
  <p:notesMasterIdLst>
    <p:notesMasterId r:id="rId39"/>
  </p:notesMasterIdLst>
  <p:sldIdLst>
    <p:sldId id="327" r:id="rId4"/>
    <p:sldId id="372" r:id="rId5"/>
    <p:sldId id="323" r:id="rId6"/>
    <p:sldId id="324" r:id="rId7"/>
    <p:sldId id="322" r:id="rId8"/>
    <p:sldId id="329" r:id="rId9"/>
    <p:sldId id="330" r:id="rId10"/>
    <p:sldId id="366" r:id="rId11"/>
    <p:sldId id="332" r:id="rId12"/>
    <p:sldId id="333" r:id="rId13"/>
    <p:sldId id="334" r:id="rId14"/>
    <p:sldId id="257" r:id="rId15"/>
    <p:sldId id="367" r:id="rId16"/>
    <p:sldId id="335" r:id="rId17"/>
    <p:sldId id="336" r:id="rId18"/>
    <p:sldId id="337" r:id="rId19"/>
    <p:sldId id="339" r:id="rId20"/>
    <p:sldId id="368" r:id="rId21"/>
    <p:sldId id="338" r:id="rId22"/>
    <p:sldId id="341" r:id="rId23"/>
    <p:sldId id="342" r:id="rId24"/>
    <p:sldId id="370" r:id="rId25"/>
    <p:sldId id="261" r:id="rId26"/>
    <p:sldId id="344" r:id="rId27"/>
    <p:sldId id="346" r:id="rId28"/>
    <p:sldId id="350" r:id="rId29"/>
    <p:sldId id="352" r:id="rId30"/>
    <p:sldId id="303" r:id="rId31"/>
    <p:sldId id="356" r:id="rId32"/>
    <p:sldId id="358" r:id="rId33"/>
    <p:sldId id="359" r:id="rId34"/>
    <p:sldId id="361" r:id="rId35"/>
    <p:sldId id="362" r:id="rId36"/>
    <p:sldId id="304" r:id="rId37"/>
    <p:sldId id="32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o phan" initials="bp" lastIdx="1" clrIdx="0">
    <p:extLst>
      <p:ext uri="{19B8F6BF-5375-455C-9EA6-DF929625EA0E}">
        <p15:presenceInfo xmlns:p15="http://schemas.microsoft.com/office/powerpoint/2012/main" userId="4d595e5319c9ab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41" autoAdjust="0"/>
  </p:normalViewPr>
  <p:slideViewPr>
    <p:cSldViewPr snapToGrid="0">
      <p:cViewPr varScale="1">
        <p:scale>
          <a:sx n="107" d="100"/>
          <a:sy n="107" d="100"/>
        </p:scale>
        <p:origin x="75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16T21:41:12.910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0545D-5801-4FDF-AEB2-83F4D5AFAF2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B1155-8210-4DB8-99B8-50BB1612D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6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B1155-8210-4DB8-99B8-50BB1612D0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9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B1155-8210-4DB8-99B8-50BB1612D0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0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B1155-8210-4DB8-99B8-50BB1612D0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88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109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6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35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4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2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80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41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66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94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96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13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63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82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51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B5AE-5E26-784E-6848-3B59E4BAE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C1DFF-E306-A945-3583-485DC2C59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2693D-5825-3E50-2E27-8F57313A9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2C20-48CD-40D5-BE74-6F4B22D5D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12C66-B5A7-ACB0-D48C-1A4F9D648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69E70-260E-E273-7CDA-1DDCF50E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10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B8002-95CA-94F5-9E0A-B01596C6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35763-EB5B-4C0A-0C23-FE1DBC4DF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663F-3E9B-9F30-C97A-81C38D76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2C20-48CD-40D5-BE74-6F4B22D5D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26155-28C5-EAAB-BFF1-4265F9EF0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F4F0B-314B-6D88-C752-5BFB50E3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44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B216-A009-CE33-33AC-99AF5D30F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02B17-B9F9-52B8-827D-E0D5D4675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B2F19-DB07-455B-E998-9A89DE891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2C20-48CD-40D5-BE74-6F4B22D5D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46631-FC2A-CE94-1924-59B80ACB3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5E020-9503-FB75-69F8-91140533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38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99A40-0421-FE15-C2F2-16B60B77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96962-B96A-EF86-7F5E-9BD8F6B00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F8FC7-4526-4CDE-4AC8-64DA14F49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DE0A0-0749-E9FD-33E6-B0B2E6A1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2C20-48CD-40D5-BE74-6F4B22D5D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947FC-902B-BB2B-86F7-6E16258D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0C242-C352-89B1-15F8-6EC310960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69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9F3ED-8AC5-069A-F4BF-B6A44D85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48E46-3D76-5E5C-19FB-95E168E8A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2CCEA-7CD8-C71C-43FD-A4998318E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B94EB-9ADC-F0BC-2315-6A34B8C5A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B81B5-DF09-3BF9-775D-817FF7144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8FFAE3-24F5-33A8-BFCB-0163D539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2C20-48CD-40D5-BE74-6F4B22D5D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229943-AFB5-B6A5-320A-57E7D71A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E45387-0F5E-7E92-8537-BD709694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10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CF13A-F370-113F-53A4-E8CF61123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1DBE52-FCB8-B6C2-1F83-661F7D41A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2C20-48CD-40D5-BE74-6F4B22D5D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46233-F1F7-7AB0-72A0-10C78F59A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60E19-0FF4-3160-72B8-9DBFDDA3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97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EE533B-53AD-842B-9D33-60024672A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2C20-48CD-40D5-BE74-6F4B22D5D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C9C3B3-6050-F2AD-1E38-54793605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32513-2EC7-A116-B979-AF91C08F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1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414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473C-DFFC-08E2-477A-34D82A089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B3EB9-0D93-3521-0AAC-8B175CAF3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E115E-28BD-731F-F5F3-48F41D95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0A139-948F-2866-7293-83431D036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2C20-48CD-40D5-BE74-6F4B22D5D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96A12-9083-E77B-2784-8DDD11380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13822-31B5-5E6C-D3CC-9060549B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18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98253-46D3-0D7D-CC03-39C768975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E8DFE1-6AE7-7BB1-348F-F50F48158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FA9ED5-AA10-B0E8-8961-D9CA4CD98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2ED2D-B57A-4759-AFC8-12EC07F0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2C20-48CD-40D5-BE74-6F4B22D5D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E6682-BD88-3CA8-BCB3-AC586B73B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25380-090F-6BD6-E47F-D3ED8E7E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51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FCEBC-EC2A-F25F-C3B9-0DDA9802B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737006-6206-E7EF-D5ED-F445E75FA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1C075-E25C-7E3A-7068-2240E244F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2C20-48CD-40D5-BE74-6F4B22D5D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5625F-4B6F-6349-C7BA-29C241BD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EA44B-C747-63B1-08A6-E8E77FFD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51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CDB6B-B6A2-D569-6A53-24BB1DB9C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2B9A86-8386-6824-13AE-C4228AB38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B68E9-09FA-51CF-143C-B1663FF3F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2C20-48CD-40D5-BE74-6F4B22D5D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1208-F44F-48AF-ABF9-46C0AADC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4FFD7-7C00-8DCF-4548-7090763D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6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9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5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3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00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4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4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C074A-7DA7-8108-38F3-F1A107C09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B8D20-4E6C-8990-4EE1-DD1B2AC5A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369C7-022F-F089-A927-C93D1022E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2C20-48CD-40D5-BE74-6F4B22D5D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C9ED1-EFB4-0F64-F440-AE32682D9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37995-3534-672D-1E81-FE6F38BF0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0.jpe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hyperlink" Target="https://www.pngall.com/portable-speaker-png/download/41481" TargetMode="External"/><Relationship Id="rId5" Type="http://schemas.openxmlformats.org/officeDocument/2006/relationships/image" Target="../media/image22.png"/><Relationship Id="rId10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audio" Target="NULL" TargetMode="External"/><Relationship Id="rId21" Type="http://schemas.openxmlformats.org/officeDocument/2006/relationships/image" Target="../media/image52.png"/><Relationship Id="rId7" Type="http://schemas.openxmlformats.org/officeDocument/2006/relationships/audio" Target="../media/audio3.wav"/><Relationship Id="rId12" Type="http://schemas.openxmlformats.org/officeDocument/2006/relationships/image" Target="../media/image45.png"/><Relationship Id="rId17" Type="http://schemas.microsoft.com/office/2007/relationships/hdphoto" Target="../media/hdphoto3.wdp"/><Relationship Id="rId2" Type="http://schemas.microsoft.com/office/2007/relationships/media" Target="../media/media3.mp4"/><Relationship Id="rId16" Type="http://schemas.openxmlformats.org/officeDocument/2006/relationships/image" Target="../media/image49.png"/><Relationship Id="rId20" Type="http://schemas.openxmlformats.org/officeDocument/2006/relationships/image" Target="../media/image29.png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8.png"/><Relationship Id="rId23" Type="http://schemas.openxmlformats.org/officeDocument/2006/relationships/image" Target="../media/image53.png"/><Relationship Id="rId10" Type="http://schemas.openxmlformats.org/officeDocument/2006/relationships/image" Target="../media/image23.png"/><Relationship Id="rId19" Type="http://schemas.openxmlformats.org/officeDocument/2006/relationships/image" Target="../media/image51.png"/><Relationship Id="rId4" Type="http://schemas.microsoft.com/office/2007/relationships/media" Target="../media/media4.wav"/><Relationship Id="rId9" Type="http://schemas.openxmlformats.org/officeDocument/2006/relationships/image" Target="../media/image22.png"/><Relationship Id="rId14" Type="http://schemas.openxmlformats.org/officeDocument/2006/relationships/image" Target="../media/image47.png"/><Relationship Id="rId22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png"/><Relationship Id="rId18" Type="http://schemas.openxmlformats.org/officeDocument/2006/relationships/image" Target="../media/image54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audio" Target="../media/audio3.wav"/><Relationship Id="rId12" Type="http://schemas.openxmlformats.org/officeDocument/2006/relationships/image" Target="../media/image45.png"/><Relationship Id="rId17" Type="http://schemas.openxmlformats.org/officeDocument/2006/relationships/image" Target="../media/image53.png"/><Relationship Id="rId2" Type="http://schemas.microsoft.com/office/2007/relationships/media" Target="../media/media5.mp4"/><Relationship Id="rId16" Type="http://schemas.microsoft.com/office/2007/relationships/hdphoto" Target="../media/hdphoto4.wdp"/><Relationship Id="rId20" Type="http://schemas.openxmlformats.org/officeDocument/2006/relationships/image" Target="../media/image56.png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2.png"/><Relationship Id="rId23" Type="http://schemas.openxmlformats.org/officeDocument/2006/relationships/image" Target="../media/image29.png"/><Relationship Id="rId10" Type="http://schemas.openxmlformats.org/officeDocument/2006/relationships/image" Target="../media/image23.png"/><Relationship Id="rId19" Type="http://schemas.openxmlformats.org/officeDocument/2006/relationships/image" Target="../media/image55.png"/><Relationship Id="rId4" Type="http://schemas.microsoft.com/office/2007/relationships/media" Target="../media/media6.wav"/><Relationship Id="rId9" Type="http://schemas.openxmlformats.org/officeDocument/2006/relationships/image" Target="../media/image22.png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4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microsoft.com/office/2007/relationships/hdphoto" Target="../media/hdphoto3.wdp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53.png"/><Relationship Id="rId25" Type="http://schemas.openxmlformats.org/officeDocument/2006/relationships/image" Target="../media/image59.png"/><Relationship Id="rId2" Type="http://schemas.microsoft.com/office/2007/relationships/media" Target="../media/media7.mp4"/><Relationship Id="rId16" Type="http://schemas.openxmlformats.org/officeDocument/2006/relationships/image" Target="../media/image48.png"/><Relationship Id="rId20" Type="http://schemas.openxmlformats.org/officeDocument/2006/relationships/image" Target="../media/image49.png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24" Type="http://schemas.openxmlformats.org/officeDocument/2006/relationships/image" Target="../media/image29.png"/><Relationship Id="rId5" Type="http://schemas.microsoft.com/office/2007/relationships/media" Target="../media/media4.wav"/><Relationship Id="rId15" Type="http://schemas.openxmlformats.org/officeDocument/2006/relationships/image" Target="../media/image46.png"/><Relationship Id="rId23" Type="http://schemas.openxmlformats.org/officeDocument/2006/relationships/image" Target="../media/image52.png"/><Relationship Id="rId10" Type="http://schemas.openxmlformats.org/officeDocument/2006/relationships/image" Target="../media/image21.png"/><Relationship Id="rId19" Type="http://schemas.openxmlformats.org/officeDocument/2006/relationships/image" Target="../media/image58.png"/><Relationship Id="rId4" Type="http://schemas.microsoft.com/office/2007/relationships/media" Target="../media/media8.wav"/><Relationship Id="rId9" Type="http://schemas.openxmlformats.org/officeDocument/2006/relationships/audio" Target="../media/audio3.wav"/><Relationship Id="rId14" Type="http://schemas.openxmlformats.org/officeDocument/2006/relationships/image" Target="../media/image45.png"/><Relationship Id="rId2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5.png"/><Relationship Id="rId18" Type="http://schemas.openxmlformats.org/officeDocument/2006/relationships/image" Target="../media/image58.png"/><Relationship Id="rId3" Type="http://schemas.openxmlformats.org/officeDocument/2006/relationships/audio" Target="NULL" TargetMode="External"/><Relationship Id="rId21" Type="http://schemas.openxmlformats.org/officeDocument/2006/relationships/image" Target="../media/image52.png"/><Relationship Id="rId7" Type="http://schemas.openxmlformats.org/officeDocument/2006/relationships/audio" Target="../media/audio3.wav"/><Relationship Id="rId12" Type="http://schemas.openxmlformats.org/officeDocument/2006/relationships/image" Target="../media/image44.png"/><Relationship Id="rId17" Type="http://schemas.microsoft.com/office/2007/relationships/hdphoto" Target="../media/hdphoto4.wdp"/><Relationship Id="rId2" Type="http://schemas.microsoft.com/office/2007/relationships/media" Target="../media/media7.mp4"/><Relationship Id="rId16" Type="http://schemas.openxmlformats.org/officeDocument/2006/relationships/image" Target="../media/image53.png"/><Relationship Id="rId20" Type="http://schemas.microsoft.com/office/2007/relationships/hdphoto" Target="../media/hdphoto3.wdp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3.png"/><Relationship Id="rId24" Type="http://schemas.openxmlformats.org/officeDocument/2006/relationships/image" Target="../media/image50.png"/><Relationship Id="rId5" Type="http://schemas.microsoft.com/office/2007/relationships/media" Target="../media/media4.wav"/><Relationship Id="rId15" Type="http://schemas.openxmlformats.org/officeDocument/2006/relationships/image" Target="../media/image48.png"/><Relationship Id="rId23" Type="http://schemas.openxmlformats.org/officeDocument/2006/relationships/image" Target="../media/image29.png"/><Relationship Id="rId10" Type="http://schemas.openxmlformats.org/officeDocument/2006/relationships/image" Target="../media/image22.png"/><Relationship Id="rId19" Type="http://schemas.openxmlformats.org/officeDocument/2006/relationships/image" Target="../media/image49.png"/><Relationship Id="rId4" Type="http://schemas.microsoft.com/office/2007/relationships/media" Target="../media/media9.wav"/><Relationship Id="rId9" Type="http://schemas.openxmlformats.org/officeDocument/2006/relationships/image" Target="../media/image21.png"/><Relationship Id="rId14" Type="http://schemas.openxmlformats.org/officeDocument/2006/relationships/image" Target="../media/image46.png"/><Relationship Id="rId22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microsoft.com/office/2007/relationships/media" Target="../media/media11.mp3"/><Relationship Id="rId7" Type="http://schemas.openxmlformats.org/officeDocument/2006/relationships/image" Target="../media/image22.png"/><Relationship Id="rId12" Type="http://schemas.openxmlformats.org/officeDocument/2006/relationships/image" Target="../media/image64.gi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1.png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2.png"/><Relationship Id="rId4" Type="http://schemas.openxmlformats.org/officeDocument/2006/relationships/audio" Target="../media/media11.mp3"/><Relationship Id="rId9" Type="http://schemas.openxmlformats.org/officeDocument/2006/relationships/image" Target="../media/image61.png"/><Relationship Id="rId14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pixabay.com/en/speaker-loudspeaker-volume-sound-153638/" TargetMode="External"/><Relationship Id="rId3" Type="http://schemas.openxmlformats.org/officeDocument/2006/relationships/audio" Target="../media/media11.mp3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2.png"/><Relationship Id="rId11" Type="http://schemas.openxmlformats.org/officeDocument/2006/relationships/image" Target="../media/image69.png"/><Relationship Id="rId5" Type="http://schemas.openxmlformats.org/officeDocument/2006/relationships/image" Target="../media/image21.png"/><Relationship Id="rId10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38.svg"/><Relationship Id="rId7" Type="http://schemas.openxmlformats.org/officeDocument/2006/relationships/image" Target="../media/image6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gi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2.wav"/><Relationship Id="rId12" Type="http://schemas.openxmlformats.org/officeDocument/2006/relationships/image" Target="../media/image76.gi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audio6.wav"/><Relationship Id="rId11" Type="http://schemas.openxmlformats.org/officeDocument/2006/relationships/image" Target="../media/image75.gif"/><Relationship Id="rId5" Type="http://schemas.openxmlformats.org/officeDocument/2006/relationships/audio" Target="../media/audio5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4.jpeg"/><Relationship Id="rId14" Type="http://schemas.openxmlformats.org/officeDocument/2006/relationships/image" Target="../media/image7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gi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2.wav"/><Relationship Id="rId12" Type="http://schemas.openxmlformats.org/officeDocument/2006/relationships/image" Target="../media/image77.gi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audio6.wav"/><Relationship Id="rId11" Type="http://schemas.openxmlformats.org/officeDocument/2006/relationships/image" Target="../media/image76.gif"/><Relationship Id="rId5" Type="http://schemas.openxmlformats.org/officeDocument/2006/relationships/audio" Target="../media/audio5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5.gif"/><Relationship Id="rId1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gi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2.wav"/><Relationship Id="rId12" Type="http://schemas.openxmlformats.org/officeDocument/2006/relationships/image" Target="../media/image77.gi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audio6.wav"/><Relationship Id="rId11" Type="http://schemas.openxmlformats.org/officeDocument/2006/relationships/image" Target="../media/image76.gif"/><Relationship Id="rId5" Type="http://schemas.openxmlformats.org/officeDocument/2006/relationships/audio" Target="../media/audio5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5.gif"/><Relationship Id="rId1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3.jpeg"/><Relationship Id="rId7" Type="http://schemas.openxmlformats.org/officeDocument/2006/relationships/image" Target="../media/image7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gif"/><Relationship Id="rId11" Type="http://schemas.openxmlformats.org/officeDocument/2006/relationships/comments" Target="../comments/comment1.xml"/><Relationship Id="rId5" Type="http://schemas.openxmlformats.org/officeDocument/2006/relationships/image" Target="../media/image82.gif"/><Relationship Id="rId10" Type="http://schemas.openxmlformats.org/officeDocument/2006/relationships/audio" Target="../media/audio2.wav"/><Relationship Id="rId4" Type="http://schemas.openxmlformats.org/officeDocument/2006/relationships/image" Target="../media/image81.gif"/><Relationship Id="rId9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svg"/><Relationship Id="rId12" Type="http://schemas.openxmlformats.org/officeDocument/2006/relationships/image" Target="../media/image29.png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86.gif"/><Relationship Id="rId5" Type="http://schemas.openxmlformats.org/officeDocument/2006/relationships/audio" Target="../media/audio1.wav"/><Relationship Id="rId10" Type="http://schemas.openxmlformats.org/officeDocument/2006/relationships/image" Target="../media/image85.png"/><Relationship Id="rId4" Type="http://schemas.openxmlformats.org/officeDocument/2006/relationships/audio" Target="../media/audio7.wav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svg"/><Relationship Id="rId12" Type="http://schemas.openxmlformats.org/officeDocument/2006/relationships/image" Target="../media/image29.png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86.gif"/><Relationship Id="rId5" Type="http://schemas.openxmlformats.org/officeDocument/2006/relationships/audio" Target="../media/audio1.wav"/><Relationship Id="rId10" Type="http://schemas.openxmlformats.org/officeDocument/2006/relationships/image" Target="../media/image85.png"/><Relationship Id="rId4" Type="http://schemas.openxmlformats.org/officeDocument/2006/relationships/audio" Target="../media/audio7.wav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svg"/><Relationship Id="rId12" Type="http://schemas.openxmlformats.org/officeDocument/2006/relationships/image" Target="../media/image29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7.png"/><Relationship Id="rId11" Type="http://schemas.openxmlformats.org/officeDocument/2006/relationships/image" Target="../media/image87.png"/><Relationship Id="rId5" Type="http://schemas.openxmlformats.org/officeDocument/2006/relationships/audio" Target="../media/audio1.wav"/><Relationship Id="rId10" Type="http://schemas.openxmlformats.org/officeDocument/2006/relationships/image" Target="../media/image86.gif"/><Relationship Id="rId4" Type="http://schemas.openxmlformats.org/officeDocument/2006/relationships/audio" Target="../media/audio7.wav"/><Relationship Id="rId9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svg"/><Relationship Id="rId12" Type="http://schemas.openxmlformats.org/officeDocument/2006/relationships/image" Target="../media/image88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7.png"/><Relationship Id="rId11" Type="http://schemas.openxmlformats.org/officeDocument/2006/relationships/image" Target="../media/image87.png"/><Relationship Id="rId5" Type="http://schemas.openxmlformats.org/officeDocument/2006/relationships/audio" Target="../media/audio1.wav"/><Relationship Id="rId10" Type="http://schemas.openxmlformats.org/officeDocument/2006/relationships/image" Target="../media/image86.gif"/><Relationship Id="rId4" Type="http://schemas.openxmlformats.org/officeDocument/2006/relationships/audio" Target="../media/audio7.wav"/><Relationship Id="rId9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hyperlink" Target="https://pixabay.com/en/speaker-loudspeaker-volume-sound-153638/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hyperlink" Target="https://openclipart.org/detail/168846/audio-speaker--by-keistutis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hyperlink" Target="https://openclipart.org/detail/168846/audio-speaker--by-keistutis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ập nhật 75+ về hình nền đẹp cho power point hay nhất - cdgdbentre.edu.vn">
            <a:extLst>
              <a:ext uri="{FF2B5EF4-FFF2-40B4-BE49-F238E27FC236}">
                <a16:creationId xmlns:a16="http://schemas.microsoft.com/office/drawing/2014/main" id="{8558501A-9BCE-9312-F8BD-1095118F3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3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E0FB938-F6E7-3ADD-4405-7D5413DB2FCC}"/>
              </a:ext>
            </a:extLst>
          </p:cNvPr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19" name="Google Shape;173;p2">
              <a:extLst>
                <a:ext uri="{FF2B5EF4-FFF2-40B4-BE49-F238E27FC236}">
                  <a16:creationId xmlns:a16="http://schemas.microsoft.com/office/drawing/2014/main" id="{5C7167D2-152D-B512-EFD2-A30E7C8B4CB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5;p2">
              <a:extLst>
                <a:ext uri="{FF2B5EF4-FFF2-40B4-BE49-F238E27FC236}">
                  <a16:creationId xmlns:a16="http://schemas.microsoft.com/office/drawing/2014/main" id="{F66670E6-0184-747F-C391-DF05E67DCCB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4;p2">
              <a:extLst>
                <a:ext uri="{FF2B5EF4-FFF2-40B4-BE49-F238E27FC236}">
                  <a16:creationId xmlns:a16="http://schemas.microsoft.com/office/drawing/2014/main" id="{736E8D1E-700D-5418-F848-D7440F7B76B0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CFB148E-AF0E-C0A8-D670-5CE3AC63F5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90" t="58095" r="48571" b="36575"/>
          <a:stretch/>
        </p:blipFill>
        <p:spPr>
          <a:xfrm>
            <a:off x="5395257" y="443488"/>
            <a:ext cx="2177506" cy="471760"/>
          </a:xfrm>
          <a:prstGeom prst="rect">
            <a:avLst/>
          </a:prstGeom>
        </p:spPr>
      </p:pic>
      <p:sp>
        <p:nvSpPr>
          <p:cNvPr id="28" name="Google Shape;173;p2">
            <a:extLst>
              <a:ext uri="{FF2B5EF4-FFF2-40B4-BE49-F238E27FC236}">
                <a16:creationId xmlns:a16="http://schemas.microsoft.com/office/drawing/2014/main" id="{14CF2720-93DD-8A01-6A59-90A058EE0073}"/>
              </a:ext>
            </a:extLst>
          </p:cNvPr>
          <p:cNvSpPr txBox="1"/>
          <p:nvPr/>
        </p:nvSpPr>
        <p:spPr>
          <a:xfrm>
            <a:off x="628507" y="900503"/>
            <a:ext cx="425893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Listen and repeat.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9" name="Google Shape;176;p2">
            <a:extLst>
              <a:ext uri="{FF2B5EF4-FFF2-40B4-BE49-F238E27FC236}">
                <a16:creationId xmlns:a16="http://schemas.microsoft.com/office/drawing/2014/main" id="{714E0DFB-3A7A-FB7B-7B4B-90F9E5D578B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58519" y="896514"/>
            <a:ext cx="1034302" cy="55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9E92865-FB77-AC6B-448B-1D4169307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81" y="950963"/>
            <a:ext cx="323802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1EA90C3-9F64-50A0-4F30-F6131A5A5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19" y="1234220"/>
            <a:ext cx="4595461" cy="164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3F7048E-AF8E-540C-3CDD-B9CA1826C38C}"/>
              </a:ext>
            </a:extLst>
          </p:cNvPr>
          <p:cNvSpPr txBox="1"/>
          <p:nvPr/>
        </p:nvSpPr>
        <p:spPr>
          <a:xfrm>
            <a:off x="4572972" y="1588443"/>
            <a:ext cx="437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 he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flying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kite?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233BBA-4CCA-A828-5AD0-98E8D4B3FAD7}"/>
              </a:ext>
            </a:extLst>
          </p:cNvPr>
          <p:cNvSpPr txBox="1"/>
          <p:nvPr/>
        </p:nvSpPr>
        <p:spPr>
          <a:xfrm>
            <a:off x="9137619" y="1131132"/>
            <a:ext cx="339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,he isn’t.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AE0C19-2F7F-B159-B43F-1BD393276D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2237" y="2677695"/>
            <a:ext cx="2992893" cy="3908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89D26B-02CD-7FDE-85D0-720D9DE8EB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7660"/>
          <a:stretch/>
        </p:blipFill>
        <p:spPr>
          <a:xfrm>
            <a:off x="-940700" y="1687318"/>
            <a:ext cx="3799666" cy="2886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673308-E176-7A86-B719-26FD0D9AA4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4034" y="2426335"/>
            <a:ext cx="3429000" cy="4029075"/>
          </a:xfrm>
          <a:prstGeom prst="rect">
            <a:avLst/>
          </a:prstGeom>
        </p:spPr>
      </p:pic>
      <p:pic>
        <p:nvPicPr>
          <p:cNvPr id="5" name="unit 2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6C6668C2-1D2B-F438-3E09-F73C4404E2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59" end="4676.55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28609" y="4866333"/>
            <a:ext cx="858729" cy="858729"/>
          </a:xfrm>
          <a:prstGeom prst="rect">
            <a:avLst/>
          </a:prstGeom>
        </p:spPr>
      </p:pic>
      <p:pic>
        <p:nvPicPr>
          <p:cNvPr id="7" name="unit 2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D2104B75-698A-DFCD-98C8-567CFE8CC6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03368" y="5118191"/>
            <a:ext cx="751523" cy="751523"/>
          </a:xfrm>
          <a:prstGeom prst="rect">
            <a:avLst/>
          </a:prstGeom>
        </p:spPr>
      </p:pic>
      <p:pic>
        <p:nvPicPr>
          <p:cNvPr id="8" name="Google Shape;190;p4">
            <a:extLst>
              <a:ext uri="{FF2B5EF4-FFF2-40B4-BE49-F238E27FC236}">
                <a16:creationId xmlns:a16="http://schemas.microsoft.com/office/drawing/2014/main" id="{E2A6D559-63B5-13C1-7A49-71DCA51CA51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2220" y="693925"/>
            <a:ext cx="726389" cy="760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261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E0FB938-F6E7-3ADD-4405-7D5413DB2FCC}"/>
              </a:ext>
            </a:extLst>
          </p:cNvPr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19" name="Google Shape;173;p2">
              <a:extLst>
                <a:ext uri="{FF2B5EF4-FFF2-40B4-BE49-F238E27FC236}">
                  <a16:creationId xmlns:a16="http://schemas.microsoft.com/office/drawing/2014/main" id="{5C7167D2-152D-B512-EFD2-A30E7C8B4CB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5;p2">
              <a:extLst>
                <a:ext uri="{FF2B5EF4-FFF2-40B4-BE49-F238E27FC236}">
                  <a16:creationId xmlns:a16="http://schemas.microsoft.com/office/drawing/2014/main" id="{F66670E6-0184-747F-C391-DF05E67DCCB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4;p2">
              <a:extLst>
                <a:ext uri="{FF2B5EF4-FFF2-40B4-BE49-F238E27FC236}">
                  <a16:creationId xmlns:a16="http://schemas.microsoft.com/office/drawing/2014/main" id="{736E8D1E-700D-5418-F848-D7440F7B76B0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CFB148E-AF0E-C0A8-D670-5CE3AC63F5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590" t="58095" r="48571" b="36575"/>
          <a:stretch/>
        </p:blipFill>
        <p:spPr>
          <a:xfrm>
            <a:off x="5392807" y="535128"/>
            <a:ext cx="2177506" cy="4717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8E45FC6-B387-930D-93AB-570DC8CBC78A}"/>
              </a:ext>
            </a:extLst>
          </p:cNvPr>
          <p:cNvGrpSpPr/>
          <p:nvPr/>
        </p:nvGrpSpPr>
        <p:grpSpPr>
          <a:xfrm>
            <a:off x="314778" y="670609"/>
            <a:ext cx="5225937" cy="760373"/>
            <a:chOff x="314778" y="670609"/>
            <a:chExt cx="5225937" cy="760373"/>
          </a:xfrm>
        </p:grpSpPr>
        <p:sp>
          <p:nvSpPr>
            <p:cNvPr id="17" name="Google Shape;173;p2">
              <a:extLst>
                <a:ext uri="{FF2B5EF4-FFF2-40B4-BE49-F238E27FC236}">
                  <a16:creationId xmlns:a16="http://schemas.microsoft.com/office/drawing/2014/main" id="{1C0E4F75-24ED-9BD7-F4E9-DDC3AF7EFFB3}"/>
                </a:ext>
              </a:extLst>
            </p:cNvPr>
            <p:cNvSpPr txBox="1"/>
            <p:nvPr/>
          </p:nvSpPr>
          <p:spPr>
            <a:xfrm>
              <a:off x="841243" y="801272"/>
              <a:ext cx="4258931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 Listen and repeat.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22" name="Google Shape;176;p2">
              <a:extLst>
                <a:ext uri="{FF2B5EF4-FFF2-40B4-BE49-F238E27FC236}">
                  <a16:creationId xmlns:a16="http://schemas.microsoft.com/office/drawing/2014/main" id="{957CE7DD-D096-AFBA-3044-07CDD13260A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06413" y="834532"/>
              <a:ext cx="1034302" cy="5577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190;p4">
              <a:extLst>
                <a:ext uri="{FF2B5EF4-FFF2-40B4-BE49-F238E27FC236}">
                  <a16:creationId xmlns:a16="http://schemas.microsoft.com/office/drawing/2014/main" id="{1AD057CE-C35D-AECC-2F1F-3EA5F275B17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4778" y="670609"/>
              <a:ext cx="726389" cy="7603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Cloud 4">
            <a:extLst>
              <a:ext uri="{FF2B5EF4-FFF2-40B4-BE49-F238E27FC236}">
                <a16:creationId xmlns:a16="http://schemas.microsoft.com/office/drawing/2014/main" id="{B6A86151-CA4E-D933-74EC-33653A9F5A45}"/>
              </a:ext>
            </a:extLst>
          </p:cNvPr>
          <p:cNvSpPr/>
          <p:nvPr/>
        </p:nvSpPr>
        <p:spPr>
          <a:xfrm>
            <a:off x="8191717" y="2548986"/>
            <a:ext cx="674915" cy="32657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7AE39D-25A5-5AC0-142D-663330259755}"/>
              </a:ext>
            </a:extLst>
          </p:cNvPr>
          <p:cNvGrpSpPr/>
          <p:nvPr/>
        </p:nvGrpSpPr>
        <p:grpSpPr>
          <a:xfrm>
            <a:off x="344643" y="1410094"/>
            <a:ext cx="11532579" cy="4646634"/>
            <a:chOff x="344643" y="1410094"/>
            <a:chExt cx="11532579" cy="464663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339F024-11DF-1302-D6C2-DF8108E5A8C8}"/>
                </a:ext>
              </a:extLst>
            </p:cNvPr>
            <p:cNvGrpSpPr/>
            <p:nvPr/>
          </p:nvGrpSpPr>
          <p:grpSpPr>
            <a:xfrm>
              <a:off x="344643" y="1410094"/>
              <a:ext cx="11532579" cy="4646634"/>
              <a:chOff x="406842" y="1520326"/>
              <a:chExt cx="11159595" cy="372596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203C5DF-6084-391D-2AA3-AEEFBD158D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004" t="35798" r="58288" b="18174"/>
              <a:stretch/>
            </p:blipFill>
            <p:spPr>
              <a:xfrm>
                <a:off x="406842" y="1524072"/>
                <a:ext cx="5353527" cy="37222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F22BBBF-DB23-6688-6C65-A6D3029B4A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0959" t="37078" r="9333" b="18174"/>
              <a:stretch/>
            </p:blipFill>
            <p:spPr>
              <a:xfrm>
                <a:off x="6096001" y="1520326"/>
                <a:ext cx="5470436" cy="372221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854FBB4-7E76-C888-0480-7932A2D64714}"/>
                  </a:ext>
                </a:extLst>
              </p:cNvPr>
              <p:cNvSpPr/>
              <p:nvPr/>
            </p:nvSpPr>
            <p:spPr>
              <a:xfrm>
                <a:off x="625563" y="1723284"/>
                <a:ext cx="389044" cy="37412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55055B3-7DAE-43CC-79AC-BB723462B00C}"/>
                  </a:ext>
                </a:extLst>
              </p:cNvPr>
              <p:cNvSpPr/>
              <p:nvPr/>
            </p:nvSpPr>
            <p:spPr>
              <a:xfrm>
                <a:off x="6296426" y="1615459"/>
                <a:ext cx="389044" cy="37412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</p:grpSp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D1D4574-62AC-9B89-6C52-93E95E585AAA}"/>
                </a:ext>
              </a:extLst>
            </p:cNvPr>
            <p:cNvSpPr/>
            <p:nvPr/>
          </p:nvSpPr>
          <p:spPr>
            <a:xfrm>
              <a:off x="2155371" y="2656114"/>
              <a:ext cx="674915" cy="326572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F6E5FBE9-D445-DDE3-C9C1-582A6AD6AE00}"/>
                </a:ext>
              </a:extLst>
            </p:cNvPr>
            <p:cNvSpPr/>
            <p:nvPr/>
          </p:nvSpPr>
          <p:spPr>
            <a:xfrm>
              <a:off x="5100174" y="3429000"/>
              <a:ext cx="674915" cy="326572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6C2F6746-FAB7-6AC2-D0DA-61869279F64E}"/>
                </a:ext>
              </a:extLst>
            </p:cNvPr>
            <p:cNvSpPr/>
            <p:nvPr/>
          </p:nvSpPr>
          <p:spPr>
            <a:xfrm>
              <a:off x="8191717" y="2566928"/>
              <a:ext cx="674915" cy="326572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745779C8-47AE-6622-41AB-762630CD0AE5}"/>
                </a:ext>
              </a:extLst>
            </p:cNvPr>
            <p:cNvSpPr/>
            <p:nvPr/>
          </p:nvSpPr>
          <p:spPr>
            <a:xfrm>
              <a:off x="11172442" y="3356880"/>
              <a:ext cx="674915" cy="470812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unit 2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25C66BF8-D5AA-3218-4416-E0920DCC7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>
            <a:off x="5256475" y="5083629"/>
            <a:ext cx="1722441" cy="12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92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4281">
            <a:off x="373075" y="772600"/>
            <a:ext cx="11445849" cy="5312799"/>
          </a:xfrm>
          <a:custGeom>
            <a:avLst/>
            <a:gdLst/>
            <a:ahLst/>
            <a:cxnLst/>
            <a:rect l="l" t="t" r="r" b="b"/>
            <a:pathLst>
              <a:path w="17168773" h="7741556">
                <a:moveTo>
                  <a:pt x="0" y="0"/>
                </a:moveTo>
                <a:lnTo>
                  <a:pt x="17168774" y="0"/>
                </a:lnTo>
                <a:lnTo>
                  <a:pt x="17168774" y="7741556"/>
                </a:lnTo>
                <a:lnTo>
                  <a:pt x="0" y="7741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92704">
            <a:off x="1421073" y="3608224"/>
            <a:ext cx="3545908" cy="2710947"/>
          </a:xfrm>
          <a:custGeom>
            <a:avLst/>
            <a:gdLst/>
            <a:ahLst/>
            <a:cxnLst/>
            <a:rect l="l" t="t" r="r" b="b"/>
            <a:pathLst>
              <a:path w="4265558" h="3016913">
                <a:moveTo>
                  <a:pt x="0" y="0"/>
                </a:moveTo>
                <a:lnTo>
                  <a:pt x="4265558" y="0"/>
                </a:lnTo>
                <a:lnTo>
                  <a:pt x="4265558" y="3016913"/>
                </a:lnTo>
                <a:lnTo>
                  <a:pt x="0" y="3016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62685" y="264911"/>
            <a:ext cx="10292457" cy="712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51"/>
              </a:lnSpc>
            </a:pP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Role-play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E89FF-AA2A-895C-7C5D-CC1670AE0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18466">
            <a:off x="7413778" y="2819646"/>
            <a:ext cx="4143533" cy="4218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8D34A3-14EF-F573-17B4-3DF153C97F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904"/>
          <a:stretch/>
        </p:blipFill>
        <p:spPr>
          <a:xfrm>
            <a:off x="6544196" y="1011585"/>
            <a:ext cx="2521666" cy="2480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5E768D-2A1D-9316-C19E-2E4387BBC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07987">
            <a:off x="3139588" y="1313637"/>
            <a:ext cx="2508217" cy="2115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20637" y="-1493895"/>
            <a:ext cx="5108200" cy="8395189"/>
          </a:xfrm>
          <a:custGeom>
            <a:avLst/>
            <a:gdLst/>
            <a:ahLst/>
            <a:cxnLst/>
            <a:rect l="l" t="t" r="r" b="b"/>
            <a:pathLst>
              <a:path w="8342675" h="13147482">
                <a:moveTo>
                  <a:pt x="0" y="0"/>
                </a:moveTo>
                <a:lnTo>
                  <a:pt x="8342674" y="0"/>
                </a:lnTo>
                <a:lnTo>
                  <a:pt x="8342674" y="13147482"/>
                </a:lnTo>
                <a:lnTo>
                  <a:pt x="0" y="13147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32468" y="3429000"/>
            <a:ext cx="2504378" cy="3429000"/>
          </a:xfrm>
          <a:custGeom>
            <a:avLst/>
            <a:gdLst/>
            <a:ahLst/>
            <a:cxnLst/>
            <a:rect l="l" t="t" r="r" b="b"/>
            <a:pathLst>
              <a:path w="4578710" h="5981687">
                <a:moveTo>
                  <a:pt x="0" y="0"/>
                </a:moveTo>
                <a:lnTo>
                  <a:pt x="4578709" y="0"/>
                </a:lnTo>
                <a:lnTo>
                  <a:pt x="4578709" y="5981687"/>
                </a:lnTo>
                <a:lnTo>
                  <a:pt x="0" y="5981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55154" y="4351046"/>
            <a:ext cx="2776328" cy="2357355"/>
          </a:xfrm>
          <a:custGeom>
            <a:avLst/>
            <a:gdLst/>
            <a:ahLst/>
            <a:cxnLst/>
            <a:rect l="l" t="t" r="r" b="b"/>
            <a:pathLst>
              <a:path w="4164492" h="3536032">
                <a:moveTo>
                  <a:pt x="0" y="0"/>
                </a:moveTo>
                <a:lnTo>
                  <a:pt x="4164492" y="0"/>
                </a:lnTo>
                <a:lnTo>
                  <a:pt x="4164492" y="3536032"/>
                </a:lnTo>
                <a:lnTo>
                  <a:pt x="0" y="3536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9363337">
            <a:off x="500900" y="-1230475"/>
            <a:ext cx="2060078" cy="2905239"/>
          </a:xfrm>
          <a:custGeom>
            <a:avLst/>
            <a:gdLst/>
            <a:ahLst/>
            <a:cxnLst/>
            <a:rect l="l" t="t" r="r" b="b"/>
            <a:pathLst>
              <a:path w="3090117" h="4357858">
                <a:moveTo>
                  <a:pt x="0" y="0"/>
                </a:moveTo>
                <a:lnTo>
                  <a:pt x="3090118" y="0"/>
                </a:lnTo>
                <a:lnTo>
                  <a:pt x="3090118" y="4357858"/>
                </a:lnTo>
                <a:lnTo>
                  <a:pt x="0" y="4357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9483" y="517922"/>
            <a:ext cx="9727858" cy="3816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Activity </a:t>
            </a:r>
            <a:r>
              <a:rPr lang="en-US" sz="8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7</a:t>
            </a: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67A19-078B-C4AD-312E-197E6F1A1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9681" y="-147971"/>
            <a:ext cx="2922721" cy="28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8138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E0FB938-F6E7-3ADD-4405-7D5413DB2FCC}"/>
              </a:ext>
            </a:extLst>
          </p:cNvPr>
          <p:cNvGrpSpPr/>
          <p:nvPr/>
        </p:nvGrpSpPr>
        <p:grpSpPr>
          <a:xfrm>
            <a:off x="2970709" y="-8965"/>
            <a:ext cx="6250582" cy="862174"/>
            <a:chOff x="601461" y="375280"/>
            <a:chExt cx="6859544" cy="698966"/>
          </a:xfrm>
        </p:grpSpPr>
        <p:pic>
          <p:nvPicPr>
            <p:cNvPr id="19" name="Google Shape;173;p2">
              <a:extLst>
                <a:ext uri="{FF2B5EF4-FFF2-40B4-BE49-F238E27FC236}">
                  <a16:creationId xmlns:a16="http://schemas.microsoft.com/office/drawing/2014/main" id="{5C7167D2-152D-B512-EFD2-A30E7C8B4CB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5;p2">
              <a:extLst>
                <a:ext uri="{FF2B5EF4-FFF2-40B4-BE49-F238E27FC236}">
                  <a16:creationId xmlns:a16="http://schemas.microsoft.com/office/drawing/2014/main" id="{F66670E6-0184-747F-C391-DF05E67DCCB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4;p2">
              <a:extLst>
                <a:ext uri="{FF2B5EF4-FFF2-40B4-BE49-F238E27FC236}">
                  <a16:creationId xmlns:a16="http://schemas.microsoft.com/office/drawing/2014/main" id="{736E8D1E-700D-5418-F848-D7440F7B76B0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CFB148E-AF0E-C0A8-D670-5CE3AC63F5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590" t="58095" r="48571" b="36575"/>
          <a:stretch/>
        </p:blipFill>
        <p:spPr>
          <a:xfrm>
            <a:off x="5376189" y="607438"/>
            <a:ext cx="2177506" cy="471760"/>
          </a:xfrm>
          <a:prstGeom prst="rect">
            <a:avLst/>
          </a:prstGeom>
        </p:spPr>
      </p:pic>
      <p:pic>
        <p:nvPicPr>
          <p:cNvPr id="2" name="Google Shape;256;p7">
            <a:extLst>
              <a:ext uri="{FF2B5EF4-FFF2-40B4-BE49-F238E27FC236}">
                <a16:creationId xmlns:a16="http://schemas.microsoft.com/office/drawing/2014/main" id="{BB8CD3E2-DF9F-B45D-31E3-6188E62A32D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9118" y="443488"/>
            <a:ext cx="714162" cy="7603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7;p7">
            <a:extLst>
              <a:ext uri="{FF2B5EF4-FFF2-40B4-BE49-F238E27FC236}">
                <a16:creationId xmlns:a16="http://schemas.microsoft.com/office/drawing/2014/main" id="{6CC95D78-10A5-2A02-E60E-573CAB46658F}"/>
              </a:ext>
            </a:extLst>
          </p:cNvPr>
          <p:cNvSpPr txBox="1"/>
          <p:nvPr/>
        </p:nvSpPr>
        <p:spPr>
          <a:xfrm>
            <a:off x="1021896" y="627556"/>
            <a:ext cx="31328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</a:t>
            </a:r>
            <a:r>
              <a:rPr lang="en-US" sz="24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Google Shape;258;p7">
            <a:extLst>
              <a:ext uri="{FF2B5EF4-FFF2-40B4-BE49-F238E27FC236}">
                <a16:creationId xmlns:a16="http://schemas.microsoft.com/office/drawing/2014/main" id="{9098166B-5723-5049-A4DE-6CA7EF38568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73477" y="627556"/>
            <a:ext cx="553899" cy="52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6F3AC14-66A0-0D9C-7FE8-66C9CE58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3" y="3076992"/>
            <a:ext cx="33528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C67CF6F-0FF2-D89E-3218-2E0EFC1B2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51" y="1264828"/>
            <a:ext cx="5078154" cy="122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0D962C3-8B6F-C308-D7DB-C888167D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76" y="2941107"/>
            <a:ext cx="3636725" cy="122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AEDA12-36D8-DC75-2FF6-C14EDCF2A41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661" t="27173" r="50399" b="64430"/>
          <a:stretch/>
        </p:blipFill>
        <p:spPr>
          <a:xfrm>
            <a:off x="3610039" y="1177561"/>
            <a:ext cx="4882790" cy="1267732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14DE682-5C02-5221-CF38-0677FEEF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2" y="2967219"/>
            <a:ext cx="3605569" cy="121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Screen Recording 23">
            <a:hlinkClick r:id="" action="ppaction://media"/>
            <a:extLst>
              <a:ext uri="{FF2B5EF4-FFF2-40B4-BE49-F238E27FC236}">
                <a16:creationId xmlns:a16="http://schemas.microsoft.com/office/drawing/2014/main" id="{82C5D2B9-085B-A4AD-C5F3-18BADEA9B4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24"/>
                </p14:media>
              </p:ext>
            </p:extLst>
          </p:nvPr>
        </p:nvPicPr>
        <p:blipFill rotWithShape="1">
          <a:blip r:embed="rId19"/>
          <a:srcRect l="3984" t="51922" r="76638" b="8048"/>
          <a:stretch/>
        </p:blipFill>
        <p:spPr>
          <a:xfrm>
            <a:off x="4247535" y="2589475"/>
            <a:ext cx="3696929" cy="3329183"/>
          </a:xfrm>
          <a:prstGeom prst="rect">
            <a:avLst/>
          </a:prstGeom>
        </p:spPr>
      </p:pic>
      <p:pic>
        <p:nvPicPr>
          <p:cNvPr id="25" name="part 7 U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CA5934C-8236-6B63-356C-EBE730D7B4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97" end="7525.317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24224" y="4921153"/>
            <a:ext cx="1019277" cy="1019277"/>
          </a:xfrm>
          <a:prstGeom prst="rect">
            <a:avLst/>
          </a:prstGeom>
        </p:spPr>
      </p:pic>
      <p:pic>
        <p:nvPicPr>
          <p:cNvPr id="26" name="part 7 U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E2B61EC7-05B7-B4A2-7486-127E23E53F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958" end="3756.317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16809" y="4882989"/>
            <a:ext cx="891458" cy="891458"/>
          </a:xfrm>
          <a:prstGeom prst="rect">
            <a:avLst/>
          </a:prstGeom>
        </p:spPr>
      </p:pic>
      <p:pic>
        <p:nvPicPr>
          <p:cNvPr id="2060" name="Picture 12" descr="Right And Wrong Clipart Transparent PNG Hd, Right Or Wrong ...">
            <a:extLst>
              <a:ext uri="{FF2B5EF4-FFF2-40B4-BE49-F238E27FC236}">
                <a16:creationId xmlns:a16="http://schemas.microsoft.com/office/drawing/2014/main" id="{2E9FB3C5-3EF5-1AD5-46B2-4D29BB922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47" r="61318"/>
          <a:stretch/>
        </p:blipFill>
        <p:spPr bwMode="auto">
          <a:xfrm>
            <a:off x="1021896" y="1359507"/>
            <a:ext cx="1841864" cy="160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Right And Wrong Clipart Transparent PNG Hd, Right Or Wrong ...">
            <a:extLst>
              <a:ext uri="{FF2B5EF4-FFF2-40B4-BE49-F238E27FC236}">
                <a16:creationId xmlns:a16="http://schemas.microsoft.com/office/drawing/2014/main" id="{D6EE15BD-4F75-8EF6-BC9C-B3BECFFAC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35" t="68287"/>
          <a:stretch/>
        </p:blipFill>
        <p:spPr bwMode="auto">
          <a:xfrm>
            <a:off x="8612905" y="1150736"/>
            <a:ext cx="2320566" cy="164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06;p8">
            <a:extLst>
              <a:ext uri="{FF2B5EF4-FFF2-40B4-BE49-F238E27FC236}">
                <a16:creationId xmlns:a16="http://schemas.microsoft.com/office/drawing/2014/main" id="{55FF7AA7-31E3-1881-1012-B891F11DCD5D}"/>
              </a:ext>
            </a:extLst>
          </p:cNvPr>
          <p:cNvSpPr/>
          <p:nvPr/>
        </p:nvSpPr>
        <p:spPr>
          <a:xfrm>
            <a:off x="5622276" y="5940430"/>
            <a:ext cx="647895" cy="58929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FFF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</a:t>
            </a:r>
            <a:endParaRPr sz="1600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86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2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1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E0FB938-F6E7-3ADD-4405-7D5413DB2FCC}"/>
              </a:ext>
            </a:extLst>
          </p:cNvPr>
          <p:cNvGrpSpPr/>
          <p:nvPr/>
        </p:nvGrpSpPr>
        <p:grpSpPr>
          <a:xfrm>
            <a:off x="2970709" y="0"/>
            <a:ext cx="6250582" cy="760372"/>
            <a:chOff x="601461" y="375280"/>
            <a:chExt cx="6859544" cy="698966"/>
          </a:xfrm>
        </p:grpSpPr>
        <p:pic>
          <p:nvPicPr>
            <p:cNvPr id="19" name="Google Shape;173;p2">
              <a:extLst>
                <a:ext uri="{FF2B5EF4-FFF2-40B4-BE49-F238E27FC236}">
                  <a16:creationId xmlns:a16="http://schemas.microsoft.com/office/drawing/2014/main" id="{5C7167D2-152D-B512-EFD2-A30E7C8B4CB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5;p2">
              <a:extLst>
                <a:ext uri="{FF2B5EF4-FFF2-40B4-BE49-F238E27FC236}">
                  <a16:creationId xmlns:a16="http://schemas.microsoft.com/office/drawing/2014/main" id="{F66670E6-0184-747F-C391-DF05E67DCCB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4;p2">
              <a:extLst>
                <a:ext uri="{FF2B5EF4-FFF2-40B4-BE49-F238E27FC236}">
                  <a16:creationId xmlns:a16="http://schemas.microsoft.com/office/drawing/2014/main" id="{736E8D1E-700D-5418-F848-D7440F7B76B0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CFB148E-AF0E-C0A8-D670-5CE3AC63F5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590" t="58095" r="48571" b="36575"/>
          <a:stretch/>
        </p:blipFill>
        <p:spPr>
          <a:xfrm>
            <a:off x="5424805" y="518162"/>
            <a:ext cx="2177506" cy="471760"/>
          </a:xfrm>
          <a:prstGeom prst="rect">
            <a:avLst/>
          </a:prstGeom>
        </p:spPr>
      </p:pic>
      <p:pic>
        <p:nvPicPr>
          <p:cNvPr id="2" name="Google Shape;256;p7">
            <a:extLst>
              <a:ext uri="{FF2B5EF4-FFF2-40B4-BE49-F238E27FC236}">
                <a16:creationId xmlns:a16="http://schemas.microsoft.com/office/drawing/2014/main" id="{BB8CD3E2-DF9F-B45D-31E3-6188E62A32D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9118" y="443488"/>
            <a:ext cx="714162" cy="7603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7;p7">
            <a:extLst>
              <a:ext uri="{FF2B5EF4-FFF2-40B4-BE49-F238E27FC236}">
                <a16:creationId xmlns:a16="http://schemas.microsoft.com/office/drawing/2014/main" id="{6CC95D78-10A5-2A02-E60E-573CAB46658F}"/>
              </a:ext>
            </a:extLst>
          </p:cNvPr>
          <p:cNvSpPr txBox="1"/>
          <p:nvPr/>
        </p:nvSpPr>
        <p:spPr>
          <a:xfrm>
            <a:off x="1021896" y="627556"/>
            <a:ext cx="31328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talk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Google Shape;258;p7">
            <a:extLst>
              <a:ext uri="{FF2B5EF4-FFF2-40B4-BE49-F238E27FC236}">
                <a16:creationId xmlns:a16="http://schemas.microsoft.com/office/drawing/2014/main" id="{9098166B-5723-5049-A4DE-6CA7EF38568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73477" y="627556"/>
            <a:ext cx="553899" cy="52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6F3AC14-66A0-0D9C-7FE8-66C9CE58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8" y="3186170"/>
            <a:ext cx="3117638" cy="105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0D962C3-8B6F-C308-D7DB-C888167D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111" y="3106669"/>
            <a:ext cx="33528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ight And Wrong Clipart Transparent PNG Hd, Right Or Wrong ...">
            <a:extLst>
              <a:ext uri="{FF2B5EF4-FFF2-40B4-BE49-F238E27FC236}">
                <a16:creationId xmlns:a16="http://schemas.microsoft.com/office/drawing/2014/main" id="{2E9FB3C5-3EF5-1AD5-46B2-4D29BB922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47" r="61318"/>
          <a:stretch/>
        </p:blipFill>
        <p:spPr bwMode="auto">
          <a:xfrm>
            <a:off x="695497" y="1458097"/>
            <a:ext cx="1841864" cy="160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Right And Wrong Clipart Transparent PNG Hd, Right Or Wrong ...">
            <a:extLst>
              <a:ext uri="{FF2B5EF4-FFF2-40B4-BE49-F238E27FC236}">
                <a16:creationId xmlns:a16="http://schemas.microsoft.com/office/drawing/2014/main" id="{D6EE15BD-4F75-8EF6-BC9C-B3BECFFAC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35" t="68287"/>
          <a:stretch/>
        </p:blipFill>
        <p:spPr bwMode="auto">
          <a:xfrm>
            <a:off x="9401394" y="1253289"/>
            <a:ext cx="2320566" cy="164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B222F85A-FF81-DFE7-BFD4-67DCA03C3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733" y="1213141"/>
            <a:ext cx="6953031" cy="119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1A677AB-1E71-139E-74B1-3622280B3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8" y="3069366"/>
            <a:ext cx="3489376" cy="117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5D071-42A8-63C5-4945-E2436F8BF86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0000" t="27384" r="32500" b="64731"/>
          <a:stretch/>
        </p:blipFill>
        <p:spPr>
          <a:xfrm>
            <a:off x="3537131" y="1245092"/>
            <a:ext cx="5048980" cy="1116766"/>
          </a:xfrm>
          <a:prstGeom prst="rect">
            <a:avLst/>
          </a:prstGeom>
        </p:spPr>
      </p:pic>
      <p:pic>
        <p:nvPicPr>
          <p:cNvPr id="8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B4D146C3-7F19-E7E0-FB78-0E7033244B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0" end="5471.9523"/>
                </p14:media>
              </p:ext>
            </p:extLst>
          </p:nvPr>
        </p:nvPicPr>
        <p:blipFill rotWithShape="1">
          <a:blip r:embed="rId22"/>
          <a:srcRect l="5299" t="8141" r="10206" b="89"/>
          <a:stretch/>
        </p:blipFill>
        <p:spPr>
          <a:xfrm>
            <a:off x="4259670" y="2430383"/>
            <a:ext cx="3361335" cy="3148882"/>
          </a:xfrm>
          <a:prstGeom prst="rect">
            <a:avLst/>
          </a:prstGeom>
        </p:spPr>
      </p:pic>
      <p:pic>
        <p:nvPicPr>
          <p:cNvPr id="9" name="kitten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1FC96DCB-EE0B-C624-8367-BDB93D0BCE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89" end="8235.9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68557" y="4759631"/>
            <a:ext cx="923413" cy="923413"/>
          </a:xfrm>
          <a:prstGeom prst="rect">
            <a:avLst/>
          </a:prstGeom>
        </p:spPr>
      </p:pic>
      <p:pic>
        <p:nvPicPr>
          <p:cNvPr id="7" name="kitten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A3A0957A-BE33-2EA8-F6A9-3BDF79ECE3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555" end="2166.9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18137" y="4943472"/>
            <a:ext cx="1161143" cy="1161143"/>
          </a:xfrm>
          <a:prstGeom prst="rect">
            <a:avLst/>
          </a:prstGeom>
        </p:spPr>
      </p:pic>
      <p:sp>
        <p:nvSpPr>
          <p:cNvPr id="10" name="Google Shape;306;p8">
            <a:extLst>
              <a:ext uri="{FF2B5EF4-FFF2-40B4-BE49-F238E27FC236}">
                <a16:creationId xmlns:a16="http://schemas.microsoft.com/office/drawing/2014/main" id="{4F16A3FF-BC5B-3F0E-1B6E-8CD35EFD262D}"/>
              </a:ext>
            </a:extLst>
          </p:cNvPr>
          <p:cNvSpPr/>
          <p:nvPr/>
        </p:nvSpPr>
        <p:spPr>
          <a:xfrm>
            <a:off x="5622276" y="5940430"/>
            <a:ext cx="647895" cy="58929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FFF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b</a:t>
            </a:r>
            <a:endParaRPr sz="1600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591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audio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E0FB938-F6E7-3ADD-4405-7D5413DB2FCC}"/>
              </a:ext>
            </a:extLst>
          </p:cNvPr>
          <p:cNvGrpSpPr/>
          <p:nvPr/>
        </p:nvGrpSpPr>
        <p:grpSpPr>
          <a:xfrm>
            <a:off x="3028840" y="-8966"/>
            <a:ext cx="6250582" cy="760373"/>
            <a:chOff x="601461" y="375280"/>
            <a:chExt cx="6859544" cy="698966"/>
          </a:xfrm>
        </p:grpSpPr>
        <p:pic>
          <p:nvPicPr>
            <p:cNvPr id="19" name="Google Shape;173;p2">
              <a:extLst>
                <a:ext uri="{FF2B5EF4-FFF2-40B4-BE49-F238E27FC236}">
                  <a16:creationId xmlns:a16="http://schemas.microsoft.com/office/drawing/2014/main" id="{5C7167D2-152D-B512-EFD2-A30E7C8B4CB1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5;p2">
              <a:extLst>
                <a:ext uri="{FF2B5EF4-FFF2-40B4-BE49-F238E27FC236}">
                  <a16:creationId xmlns:a16="http://schemas.microsoft.com/office/drawing/2014/main" id="{F66670E6-0184-747F-C391-DF05E67DCCBB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4;p2">
              <a:extLst>
                <a:ext uri="{FF2B5EF4-FFF2-40B4-BE49-F238E27FC236}">
                  <a16:creationId xmlns:a16="http://schemas.microsoft.com/office/drawing/2014/main" id="{736E8D1E-700D-5418-F848-D7440F7B76B0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CFB148E-AF0E-C0A8-D670-5CE3AC63F5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590" t="58095" r="48571" b="36575"/>
          <a:stretch/>
        </p:blipFill>
        <p:spPr>
          <a:xfrm>
            <a:off x="5434320" y="600961"/>
            <a:ext cx="2177506" cy="471760"/>
          </a:xfrm>
          <a:prstGeom prst="rect">
            <a:avLst/>
          </a:prstGeom>
        </p:spPr>
      </p:pic>
      <p:pic>
        <p:nvPicPr>
          <p:cNvPr id="2" name="Google Shape;256;p7">
            <a:extLst>
              <a:ext uri="{FF2B5EF4-FFF2-40B4-BE49-F238E27FC236}">
                <a16:creationId xmlns:a16="http://schemas.microsoft.com/office/drawing/2014/main" id="{BB8CD3E2-DF9F-B45D-31E3-6188E62A32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59118" y="443488"/>
            <a:ext cx="714162" cy="7603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7;p7">
            <a:extLst>
              <a:ext uri="{FF2B5EF4-FFF2-40B4-BE49-F238E27FC236}">
                <a16:creationId xmlns:a16="http://schemas.microsoft.com/office/drawing/2014/main" id="{6CC95D78-10A5-2A02-E60E-573CAB46658F}"/>
              </a:ext>
            </a:extLst>
          </p:cNvPr>
          <p:cNvSpPr txBox="1"/>
          <p:nvPr/>
        </p:nvSpPr>
        <p:spPr>
          <a:xfrm>
            <a:off x="1021896" y="627556"/>
            <a:ext cx="31328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talk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Google Shape;258;p7">
            <a:extLst>
              <a:ext uri="{FF2B5EF4-FFF2-40B4-BE49-F238E27FC236}">
                <a16:creationId xmlns:a16="http://schemas.microsoft.com/office/drawing/2014/main" id="{9098166B-5723-5049-A4DE-6CA7EF38568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73477" y="627556"/>
            <a:ext cx="553899" cy="52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6F3AC14-66A0-0D9C-7FE8-66C9CE58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9" y="3208895"/>
            <a:ext cx="3174420" cy="107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0D962C3-8B6F-C308-D7DB-C888167D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165" y="3093294"/>
            <a:ext cx="33528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Right And Wrong Clipart Transparent PNG Hd, Right Or Wrong ...">
            <a:extLst>
              <a:ext uri="{FF2B5EF4-FFF2-40B4-BE49-F238E27FC236}">
                <a16:creationId xmlns:a16="http://schemas.microsoft.com/office/drawing/2014/main" id="{D6EE15BD-4F75-8EF6-BC9C-B3BECFFAC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35" t="68287"/>
          <a:stretch/>
        </p:blipFill>
        <p:spPr bwMode="auto">
          <a:xfrm>
            <a:off x="708274" y="1452213"/>
            <a:ext cx="2320566" cy="164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E0ECECF6-5736-1A6B-1F55-9F87A676F2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54" end="5297.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35029" y="2360700"/>
            <a:ext cx="3917483" cy="3424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6A03CD-6A64-518D-9208-3FD44DD4A7A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661" t="27173" r="50399" b="64430"/>
          <a:stretch/>
        </p:blipFill>
        <p:spPr>
          <a:xfrm>
            <a:off x="3437481" y="1083553"/>
            <a:ext cx="4882790" cy="126773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648D5A4-A994-08EC-30C8-59F3E6F3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86" y="1102286"/>
            <a:ext cx="5203561" cy="136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Right And Wrong Clipart Transparent PNG Hd, Right Or Wrong ...">
            <a:extLst>
              <a:ext uri="{FF2B5EF4-FFF2-40B4-BE49-F238E27FC236}">
                <a16:creationId xmlns:a16="http://schemas.microsoft.com/office/drawing/2014/main" id="{07E97C16-F89C-B964-2760-701D743AD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47" r="61318"/>
          <a:stretch/>
        </p:blipFill>
        <p:spPr bwMode="auto">
          <a:xfrm>
            <a:off x="9115633" y="1468897"/>
            <a:ext cx="1841864" cy="160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no rid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24F893F5-2093-BB7F-0C2F-9BBA6C03F4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900" end="2465.2063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434600" y="4920860"/>
            <a:ext cx="864419" cy="864419"/>
          </a:xfrm>
          <a:prstGeom prst="rect">
            <a:avLst/>
          </a:prstGeom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6282D4C5-2FF5-61AE-94F0-D8DAA4FF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44" y="3076608"/>
            <a:ext cx="3565721" cy="120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art 7 U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2E3AB67B-E5D4-D89D-3ACF-F819A1C38D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997" end="7525.317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21031" y="5004878"/>
            <a:ext cx="1019277" cy="1019277"/>
          </a:xfrm>
          <a:prstGeom prst="rect">
            <a:avLst/>
          </a:prstGeom>
        </p:spPr>
      </p:pic>
      <p:sp>
        <p:nvSpPr>
          <p:cNvPr id="6" name="Google Shape;306;p8">
            <a:extLst>
              <a:ext uri="{FF2B5EF4-FFF2-40B4-BE49-F238E27FC236}">
                <a16:creationId xmlns:a16="http://schemas.microsoft.com/office/drawing/2014/main" id="{F25DC1E2-77C5-20B0-BBF4-227EE06A6E0A}"/>
              </a:ext>
            </a:extLst>
          </p:cNvPr>
          <p:cNvSpPr/>
          <p:nvPr/>
        </p:nvSpPr>
        <p:spPr>
          <a:xfrm>
            <a:off x="5645264" y="5755713"/>
            <a:ext cx="647895" cy="58929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FFF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</a:t>
            </a:r>
            <a:endParaRPr sz="1600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1458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E0FB938-F6E7-3ADD-4405-7D5413DB2FCC}"/>
              </a:ext>
            </a:extLst>
          </p:cNvPr>
          <p:cNvGrpSpPr/>
          <p:nvPr/>
        </p:nvGrpSpPr>
        <p:grpSpPr>
          <a:xfrm>
            <a:off x="2970709" y="-1"/>
            <a:ext cx="6250582" cy="760373"/>
            <a:chOff x="601461" y="375280"/>
            <a:chExt cx="6859544" cy="698966"/>
          </a:xfrm>
        </p:grpSpPr>
        <p:pic>
          <p:nvPicPr>
            <p:cNvPr id="19" name="Google Shape;173;p2">
              <a:extLst>
                <a:ext uri="{FF2B5EF4-FFF2-40B4-BE49-F238E27FC236}">
                  <a16:creationId xmlns:a16="http://schemas.microsoft.com/office/drawing/2014/main" id="{5C7167D2-152D-B512-EFD2-A30E7C8B4CB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5;p2">
              <a:extLst>
                <a:ext uri="{FF2B5EF4-FFF2-40B4-BE49-F238E27FC236}">
                  <a16:creationId xmlns:a16="http://schemas.microsoft.com/office/drawing/2014/main" id="{F66670E6-0184-747F-C391-DF05E67DCCBB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4;p2">
              <a:extLst>
                <a:ext uri="{FF2B5EF4-FFF2-40B4-BE49-F238E27FC236}">
                  <a16:creationId xmlns:a16="http://schemas.microsoft.com/office/drawing/2014/main" id="{736E8D1E-700D-5418-F848-D7440F7B76B0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CFB148E-AF0E-C0A8-D670-5CE3AC63F54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590" t="58095" r="48571" b="36575"/>
          <a:stretch/>
        </p:blipFill>
        <p:spPr>
          <a:xfrm>
            <a:off x="5343255" y="560606"/>
            <a:ext cx="2177506" cy="471760"/>
          </a:xfrm>
          <a:prstGeom prst="rect">
            <a:avLst/>
          </a:prstGeom>
        </p:spPr>
      </p:pic>
      <p:pic>
        <p:nvPicPr>
          <p:cNvPr id="2" name="Google Shape;256;p7">
            <a:extLst>
              <a:ext uri="{FF2B5EF4-FFF2-40B4-BE49-F238E27FC236}">
                <a16:creationId xmlns:a16="http://schemas.microsoft.com/office/drawing/2014/main" id="{BB8CD3E2-DF9F-B45D-31E3-6188E62A32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59118" y="443488"/>
            <a:ext cx="714162" cy="7603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7;p7">
            <a:extLst>
              <a:ext uri="{FF2B5EF4-FFF2-40B4-BE49-F238E27FC236}">
                <a16:creationId xmlns:a16="http://schemas.microsoft.com/office/drawing/2014/main" id="{6CC95D78-10A5-2A02-E60E-573CAB46658F}"/>
              </a:ext>
            </a:extLst>
          </p:cNvPr>
          <p:cNvSpPr txBox="1"/>
          <p:nvPr/>
        </p:nvSpPr>
        <p:spPr>
          <a:xfrm>
            <a:off x="1021896" y="627556"/>
            <a:ext cx="31328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talk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Google Shape;258;p7">
            <a:extLst>
              <a:ext uri="{FF2B5EF4-FFF2-40B4-BE49-F238E27FC236}">
                <a16:creationId xmlns:a16="http://schemas.microsoft.com/office/drawing/2014/main" id="{9098166B-5723-5049-A4DE-6CA7EF38568D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73477" y="627556"/>
            <a:ext cx="553899" cy="52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6F3AC14-66A0-0D9C-7FE8-66C9CE58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9" y="3208895"/>
            <a:ext cx="3117638" cy="105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0D962C3-8B6F-C308-D7DB-C888167D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756" y="3264964"/>
            <a:ext cx="33528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Right And Wrong Clipart Transparent PNG Hd, Right Or Wrong ...">
            <a:extLst>
              <a:ext uri="{FF2B5EF4-FFF2-40B4-BE49-F238E27FC236}">
                <a16:creationId xmlns:a16="http://schemas.microsoft.com/office/drawing/2014/main" id="{D6EE15BD-4F75-8EF6-BC9C-B3BECFFAC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35" t="68287"/>
          <a:stretch/>
        </p:blipFill>
        <p:spPr bwMode="auto">
          <a:xfrm>
            <a:off x="9003873" y="1523474"/>
            <a:ext cx="2320566" cy="164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E0ECECF6-5736-1A6B-1F55-9F87A676F2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54" end="5297.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35029" y="2360700"/>
            <a:ext cx="3917483" cy="3424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6A03CD-6A64-518D-9208-3FD44DD4A7A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661" t="27173" r="50399" b="64430"/>
          <a:stretch/>
        </p:blipFill>
        <p:spPr>
          <a:xfrm>
            <a:off x="3437481" y="1083553"/>
            <a:ext cx="4882790" cy="1267732"/>
          </a:xfrm>
          <a:prstGeom prst="rect">
            <a:avLst/>
          </a:prstGeom>
        </p:spPr>
      </p:pic>
      <p:pic>
        <p:nvPicPr>
          <p:cNvPr id="14" name="Picture 12" descr="Right And Wrong Clipart Transparent PNG Hd, Right Or Wrong ...">
            <a:extLst>
              <a:ext uri="{FF2B5EF4-FFF2-40B4-BE49-F238E27FC236}">
                <a16:creationId xmlns:a16="http://schemas.microsoft.com/office/drawing/2014/main" id="{07E97C16-F89C-B964-2760-701D743AD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47" r="61318"/>
          <a:stretch/>
        </p:blipFill>
        <p:spPr bwMode="auto">
          <a:xfrm>
            <a:off x="1118021" y="1556844"/>
            <a:ext cx="1841864" cy="160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26560F9-0EA3-E29B-E96B-87370697D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12" y="1131700"/>
            <a:ext cx="5439435" cy="132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id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6B102167-6072-0170-202C-975917C484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00" end="7001.8571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509117" y="4895111"/>
            <a:ext cx="979405" cy="979405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678F20D-AD7A-1A5B-1A82-01006EF5D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9" y="3208895"/>
            <a:ext cx="33528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 7 U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68916259-A55D-AB35-D614-2C4F9524B7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5958" end="3756.317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16809" y="4882989"/>
            <a:ext cx="891458" cy="891458"/>
          </a:xfrm>
          <a:prstGeom prst="rect">
            <a:avLst/>
          </a:prstGeom>
        </p:spPr>
      </p:pic>
      <p:sp>
        <p:nvSpPr>
          <p:cNvPr id="11" name="Google Shape;306;p8">
            <a:extLst>
              <a:ext uri="{FF2B5EF4-FFF2-40B4-BE49-F238E27FC236}">
                <a16:creationId xmlns:a16="http://schemas.microsoft.com/office/drawing/2014/main" id="{CEEEDD3C-FD08-490C-2FD9-7643361B2004}"/>
              </a:ext>
            </a:extLst>
          </p:cNvPr>
          <p:cNvSpPr/>
          <p:nvPr/>
        </p:nvSpPr>
        <p:spPr>
          <a:xfrm>
            <a:off x="5772052" y="5774447"/>
            <a:ext cx="647895" cy="58929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FFF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</a:t>
            </a:r>
            <a:endParaRPr sz="1600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4982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9898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677875" y="-1454120"/>
            <a:ext cx="5108200" cy="8395189"/>
          </a:xfrm>
          <a:custGeom>
            <a:avLst/>
            <a:gdLst/>
            <a:ahLst/>
            <a:cxnLst/>
            <a:rect l="l" t="t" r="r" b="b"/>
            <a:pathLst>
              <a:path w="8342675" h="13147482">
                <a:moveTo>
                  <a:pt x="0" y="0"/>
                </a:moveTo>
                <a:lnTo>
                  <a:pt x="8342674" y="0"/>
                </a:lnTo>
                <a:lnTo>
                  <a:pt x="8342674" y="13147482"/>
                </a:lnTo>
                <a:lnTo>
                  <a:pt x="0" y="13147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32468" y="3429000"/>
            <a:ext cx="2504378" cy="3429000"/>
          </a:xfrm>
          <a:custGeom>
            <a:avLst/>
            <a:gdLst/>
            <a:ahLst/>
            <a:cxnLst/>
            <a:rect l="l" t="t" r="r" b="b"/>
            <a:pathLst>
              <a:path w="4578710" h="5981687">
                <a:moveTo>
                  <a:pt x="0" y="0"/>
                </a:moveTo>
                <a:lnTo>
                  <a:pt x="4578709" y="0"/>
                </a:lnTo>
                <a:lnTo>
                  <a:pt x="4578709" y="5981687"/>
                </a:lnTo>
                <a:lnTo>
                  <a:pt x="0" y="5981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55154" y="4351046"/>
            <a:ext cx="2776328" cy="2357355"/>
          </a:xfrm>
          <a:custGeom>
            <a:avLst/>
            <a:gdLst/>
            <a:ahLst/>
            <a:cxnLst/>
            <a:rect l="l" t="t" r="r" b="b"/>
            <a:pathLst>
              <a:path w="4164492" h="3536032">
                <a:moveTo>
                  <a:pt x="0" y="0"/>
                </a:moveTo>
                <a:lnTo>
                  <a:pt x="4164492" y="0"/>
                </a:lnTo>
                <a:lnTo>
                  <a:pt x="4164492" y="3536032"/>
                </a:lnTo>
                <a:lnTo>
                  <a:pt x="0" y="3536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9363337">
            <a:off x="500900" y="-1230475"/>
            <a:ext cx="2060078" cy="2905239"/>
          </a:xfrm>
          <a:custGeom>
            <a:avLst/>
            <a:gdLst/>
            <a:ahLst/>
            <a:cxnLst/>
            <a:rect l="l" t="t" r="r" b="b"/>
            <a:pathLst>
              <a:path w="3090117" h="4357858">
                <a:moveTo>
                  <a:pt x="0" y="0"/>
                </a:moveTo>
                <a:lnTo>
                  <a:pt x="3090118" y="0"/>
                </a:lnTo>
                <a:lnTo>
                  <a:pt x="3090118" y="4357858"/>
                </a:lnTo>
                <a:lnTo>
                  <a:pt x="0" y="4357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9483" y="517922"/>
            <a:ext cx="9727858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Activity </a:t>
            </a:r>
            <a:r>
              <a:rPr lang="en-US" sz="8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8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sing!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67A19-078B-C4AD-312E-197E6F1A1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9681" y="-147971"/>
            <a:ext cx="2922721" cy="28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95823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DA678FF-2B77-5714-9B50-01520667B9CC}"/>
              </a:ext>
            </a:extLst>
          </p:cNvPr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4" name="Google Shape;173;p2">
              <a:extLst>
                <a:ext uri="{FF2B5EF4-FFF2-40B4-BE49-F238E27FC236}">
                  <a16:creationId xmlns:a16="http://schemas.microsoft.com/office/drawing/2014/main" id="{DEB4FB39-6EDC-0B77-938A-80E818E58F8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75;p2">
              <a:extLst>
                <a:ext uri="{FF2B5EF4-FFF2-40B4-BE49-F238E27FC236}">
                  <a16:creationId xmlns:a16="http://schemas.microsoft.com/office/drawing/2014/main" id="{9E20D541-A878-4DE2-B4FF-66AFF2C898D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74;p2">
              <a:extLst>
                <a:ext uri="{FF2B5EF4-FFF2-40B4-BE49-F238E27FC236}">
                  <a16:creationId xmlns:a16="http://schemas.microsoft.com/office/drawing/2014/main" id="{F23FC5EA-A09F-1044-9F91-28F14B182B19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1AD63DB-1BF0-C5D5-9264-4BA59F4305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590" t="58095" r="48571" b="36575"/>
          <a:stretch/>
        </p:blipFill>
        <p:spPr>
          <a:xfrm>
            <a:off x="5395257" y="443488"/>
            <a:ext cx="2177506" cy="471760"/>
          </a:xfrm>
          <a:prstGeom prst="rect">
            <a:avLst/>
          </a:prstGeom>
        </p:spPr>
      </p:pic>
      <p:pic>
        <p:nvPicPr>
          <p:cNvPr id="8" name="Google Shape;363;p11">
            <a:extLst>
              <a:ext uri="{FF2B5EF4-FFF2-40B4-BE49-F238E27FC236}">
                <a16:creationId xmlns:a16="http://schemas.microsoft.com/office/drawing/2014/main" id="{41867DB8-4700-C04B-C426-D946FB01242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7734" y="380851"/>
            <a:ext cx="714162" cy="7141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64;p11">
            <a:extLst>
              <a:ext uri="{FF2B5EF4-FFF2-40B4-BE49-F238E27FC236}">
                <a16:creationId xmlns:a16="http://schemas.microsoft.com/office/drawing/2014/main" id="{6ED553B6-95B9-48FB-3214-6D31713E4341}"/>
              </a:ext>
            </a:extLst>
          </p:cNvPr>
          <p:cNvSpPr txBox="1"/>
          <p:nvPr/>
        </p:nvSpPr>
        <p:spPr>
          <a:xfrm>
            <a:off x="1021896" y="507100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sing!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Google Shape;365;p11">
            <a:extLst>
              <a:ext uri="{FF2B5EF4-FFF2-40B4-BE49-F238E27FC236}">
                <a16:creationId xmlns:a16="http://schemas.microsoft.com/office/drawing/2014/main" id="{397F4D92-6FB6-E06F-ED68-9D39BAB4600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48107" y="507100"/>
            <a:ext cx="497920" cy="46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creen Recording 10">
            <a:hlinkClick r:id="" action="ppaction://media"/>
            <a:extLst>
              <a:ext uri="{FF2B5EF4-FFF2-40B4-BE49-F238E27FC236}">
                <a16:creationId xmlns:a16="http://schemas.microsoft.com/office/drawing/2014/main" id="{5ECE638D-109E-74B2-5B66-948F65309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5371" t="5793" r="7820" b="6967"/>
          <a:stretch/>
        </p:blipFill>
        <p:spPr>
          <a:xfrm>
            <a:off x="1905000" y="1153390"/>
            <a:ext cx="8888732" cy="5300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Speaker GIFs - Get the best gif on GIFER">
            <a:extLst>
              <a:ext uri="{FF2B5EF4-FFF2-40B4-BE49-F238E27FC236}">
                <a16:creationId xmlns:a16="http://schemas.microsoft.com/office/drawing/2014/main" id="{8F245691-A867-5BDD-94B6-368E01199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9873"/>
            <a:ext cx="19050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peaker GIFs - Get the best gif on GIFER">
            <a:extLst>
              <a:ext uri="{FF2B5EF4-FFF2-40B4-BE49-F238E27FC236}">
                <a16:creationId xmlns:a16="http://schemas.microsoft.com/office/drawing/2014/main" id="{91129E62-FCDC-B905-113C-94416054A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5413" y="679368"/>
            <a:ext cx="19050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935CD2F0-2CFC-31E0-6DDA-1486CF201E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5343" y="5560022"/>
            <a:ext cx="954314" cy="9543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BCC40C-73C0-C8E0-296B-7AD5EC1BF0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143" y="3841098"/>
            <a:ext cx="31432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9591"/>
      </p:ext>
    </p:extLst>
  </p:cSld>
  <p:clrMapOvr>
    <a:masterClrMapping/>
  </p:clrMapOvr>
  <p:transition spd="slow" advTm="4335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1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1524" y="3846442"/>
            <a:ext cx="5129784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41308" y="-3028251"/>
            <a:ext cx="5129784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807710" y="-2325622"/>
            <a:ext cx="5129784" cy="5486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297856">
            <a:off x="10696295" y="4336500"/>
            <a:ext cx="3346704" cy="5486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771060">
            <a:off x="-1673352" y="4314832"/>
            <a:ext cx="3346704" cy="5486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89804" y="1408222"/>
            <a:ext cx="931899" cy="9707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29884" y="1467509"/>
            <a:ext cx="994796" cy="970728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6E6EEC1-3460-C9B1-C20B-BC61CBD7D780}"/>
              </a:ext>
            </a:extLst>
          </p:cNvPr>
          <p:cNvSpPr txBox="1"/>
          <p:nvPr/>
        </p:nvSpPr>
        <p:spPr>
          <a:xfrm>
            <a:off x="1484517" y="2069259"/>
            <a:ext cx="9442765" cy="2325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530"/>
              </a:lnSpc>
              <a:defRPr/>
            </a:pPr>
            <a:r>
              <a:rPr lang="en-US" sz="6000" spc="211" dirty="0">
                <a:solidFill>
                  <a:srgbClr val="FF0000"/>
                </a:solidFill>
                <a:latin typeface="Comic Sans MS" panose="030F0702030302020204" pitchFamily="66" charset="0"/>
              </a:rPr>
              <a:t>Unit 2: In the backyard</a:t>
            </a:r>
          </a:p>
          <a:p>
            <a:pPr algn="ctr" defTabSz="609630">
              <a:lnSpc>
                <a:spcPts val="9530"/>
              </a:lnSpc>
              <a:defRPr/>
            </a:pPr>
            <a:r>
              <a:rPr lang="en-US" sz="6000" spc="211" dirty="0">
                <a:solidFill>
                  <a:srgbClr val="0070C0"/>
                </a:solidFill>
                <a:latin typeface="Comic Sans MS" panose="030F0702030302020204" pitchFamily="66" charset="0"/>
              </a:rPr>
              <a:t>Lesson 3 – Period 3</a:t>
            </a:r>
          </a:p>
        </p:txBody>
      </p:sp>
    </p:spTree>
    <p:extLst>
      <p:ext uri="{BB962C8B-B14F-4D97-AF65-F5344CB8AC3E}">
        <p14:creationId xmlns:p14="http://schemas.microsoft.com/office/powerpoint/2010/main" val="2121728996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362;p11">
            <a:extLst>
              <a:ext uri="{FF2B5EF4-FFF2-40B4-BE49-F238E27FC236}">
                <a16:creationId xmlns:a16="http://schemas.microsoft.com/office/drawing/2014/main" id="{04A26442-4ADD-FC8D-5CC1-DA187A2922E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0398" t="31697" r="4579" b="8938"/>
          <a:stretch/>
        </p:blipFill>
        <p:spPr>
          <a:xfrm>
            <a:off x="5791331" y="1289475"/>
            <a:ext cx="6183047" cy="46432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84;p11">
            <a:extLst>
              <a:ext uri="{FF2B5EF4-FFF2-40B4-BE49-F238E27FC236}">
                <a16:creationId xmlns:a16="http://schemas.microsoft.com/office/drawing/2014/main" id="{74A65896-D5BC-8969-4A0C-6288740C485A}"/>
              </a:ext>
            </a:extLst>
          </p:cNvPr>
          <p:cNvSpPr txBox="1"/>
          <p:nvPr/>
        </p:nvSpPr>
        <p:spPr>
          <a:xfrm>
            <a:off x="567636" y="1234208"/>
            <a:ext cx="68542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Where’s </a:t>
            </a:r>
            <a:r>
              <a:rPr lang="en-US" sz="3600" b="1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ate?</a:t>
            </a:r>
            <a:endParaRPr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385;p11">
            <a:extLst>
              <a:ext uri="{FF2B5EF4-FFF2-40B4-BE49-F238E27FC236}">
                <a16:creationId xmlns:a16="http://schemas.microsoft.com/office/drawing/2014/main" id="{3CFD9EB2-F23D-6F98-5743-7BFFDCB3E5D4}"/>
              </a:ext>
            </a:extLst>
          </p:cNvPr>
          <p:cNvSpPr txBox="1"/>
          <p:nvPr/>
        </p:nvSpPr>
        <p:spPr>
          <a:xfrm>
            <a:off x="567370" y="1802909"/>
            <a:ext cx="47463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She’s in the yard.</a:t>
            </a:r>
            <a:endParaRPr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386;p11">
            <a:extLst>
              <a:ext uri="{FF2B5EF4-FFF2-40B4-BE49-F238E27FC236}">
                <a16:creationId xmlns:a16="http://schemas.microsoft.com/office/drawing/2014/main" id="{74FF140E-1366-F2C6-8316-B094A2C3D93E}"/>
              </a:ext>
            </a:extLst>
          </p:cNvPr>
          <p:cNvSpPr txBox="1"/>
          <p:nvPr/>
        </p:nvSpPr>
        <p:spPr>
          <a:xfrm>
            <a:off x="566880" y="2351059"/>
            <a:ext cx="578180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she riding a bi</a:t>
            </a:r>
            <a:r>
              <a:rPr lang="en-US" sz="3600" b="1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e?</a:t>
            </a:r>
            <a:endParaRPr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387;p11">
            <a:extLst>
              <a:ext uri="{FF2B5EF4-FFF2-40B4-BE49-F238E27FC236}">
                <a16:creationId xmlns:a16="http://schemas.microsoft.com/office/drawing/2014/main" id="{0492A6C8-FEB4-9375-E986-D85290A494B8}"/>
              </a:ext>
            </a:extLst>
          </p:cNvPr>
          <p:cNvSpPr txBox="1"/>
          <p:nvPr/>
        </p:nvSpPr>
        <p:spPr>
          <a:xfrm>
            <a:off x="497294" y="2869285"/>
            <a:ext cx="63849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she is. Yes, she is.</a:t>
            </a:r>
            <a:endParaRPr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88;p11">
            <a:extLst>
              <a:ext uri="{FF2B5EF4-FFF2-40B4-BE49-F238E27FC236}">
                <a16:creationId xmlns:a16="http://schemas.microsoft.com/office/drawing/2014/main" id="{1B6FFDEA-0C87-DFB4-96FF-1D2C2E0E0FF4}"/>
              </a:ext>
            </a:extLst>
          </p:cNvPr>
          <p:cNvSpPr txBox="1"/>
          <p:nvPr/>
        </p:nvSpPr>
        <p:spPr>
          <a:xfrm>
            <a:off x="566880" y="3641697"/>
            <a:ext cx="38483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Where’s </a:t>
            </a:r>
            <a:r>
              <a:rPr lang="en-US" sz="3600" b="1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en?</a:t>
            </a:r>
            <a:endParaRPr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90;p11">
            <a:extLst>
              <a:ext uri="{FF2B5EF4-FFF2-40B4-BE49-F238E27FC236}">
                <a16:creationId xmlns:a16="http://schemas.microsoft.com/office/drawing/2014/main" id="{1AF080C0-009F-40E2-B1D0-FE951DD820EB}"/>
              </a:ext>
            </a:extLst>
          </p:cNvPr>
          <p:cNvSpPr txBox="1"/>
          <p:nvPr/>
        </p:nvSpPr>
        <p:spPr>
          <a:xfrm>
            <a:off x="566880" y="4175478"/>
            <a:ext cx="48829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He’s in the yard.</a:t>
            </a:r>
            <a:endParaRPr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98;p11">
            <a:extLst>
              <a:ext uri="{FF2B5EF4-FFF2-40B4-BE49-F238E27FC236}">
                <a16:creationId xmlns:a16="http://schemas.microsoft.com/office/drawing/2014/main" id="{19EF88F0-8C45-1BD3-53C1-BC54B5DC70D4}"/>
              </a:ext>
            </a:extLst>
          </p:cNvPr>
          <p:cNvSpPr txBox="1"/>
          <p:nvPr/>
        </p:nvSpPr>
        <p:spPr>
          <a:xfrm>
            <a:off x="572877" y="4743947"/>
            <a:ext cx="5632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he riding a bi</a:t>
            </a:r>
            <a:r>
              <a:rPr lang="en-US" sz="3600" b="1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e?</a:t>
            </a:r>
            <a:endParaRPr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402;p11">
            <a:extLst>
              <a:ext uri="{FF2B5EF4-FFF2-40B4-BE49-F238E27FC236}">
                <a16:creationId xmlns:a16="http://schemas.microsoft.com/office/drawing/2014/main" id="{92B18CCC-7AA0-871D-BCFD-865C2F253937}"/>
              </a:ext>
            </a:extLst>
          </p:cNvPr>
          <p:cNvSpPr txBox="1"/>
          <p:nvPr/>
        </p:nvSpPr>
        <p:spPr>
          <a:xfrm>
            <a:off x="526654" y="5293127"/>
            <a:ext cx="67863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he isn’t. No, he isn’t.</a:t>
            </a:r>
            <a:endParaRPr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D3AB5F-3074-8B89-5ADD-235D273DD02B}"/>
              </a:ext>
            </a:extLst>
          </p:cNvPr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11" name="Google Shape;173;p2">
              <a:extLst>
                <a:ext uri="{FF2B5EF4-FFF2-40B4-BE49-F238E27FC236}">
                  <a16:creationId xmlns:a16="http://schemas.microsoft.com/office/drawing/2014/main" id="{778F03BF-F628-BCC3-2CE3-3947E33A097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75;p2">
              <a:extLst>
                <a:ext uri="{FF2B5EF4-FFF2-40B4-BE49-F238E27FC236}">
                  <a16:creationId xmlns:a16="http://schemas.microsoft.com/office/drawing/2014/main" id="{7B5ADA25-657B-60B8-D22C-FCA8022F044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4;p2">
              <a:extLst>
                <a:ext uri="{FF2B5EF4-FFF2-40B4-BE49-F238E27FC236}">
                  <a16:creationId xmlns:a16="http://schemas.microsoft.com/office/drawing/2014/main" id="{17001D83-7C3F-9D23-5955-016D3F41F6F6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8DFA67D-9C1D-96D7-9D3A-AA97523215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590" t="58095" r="48571" b="36575"/>
          <a:stretch/>
        </p:blipFill>
        <p:spPr>
          <a:xfrm>
            <a:off x="5395257" y="443488"/>
            <a:ext cx="2177506" cy="471760"/>
          </a:xfrm>
          <a:prstGeom prst="rect">
            <a:avLst/>
          </a:prstGeom>
        </p:spPr>
      </p:pic>
      <p:pic>
        <p:nvPicPr>
          <p:cNvPr id="15" name="Google Shape;363;p11">
            <a:extLst>
              <a:ext uri="{FF2B5EF4-FFF2-40B4-BE49-F238E27FC236}">
                <a16:creationId xmlns:a16="http://schemas.microsoft.com/office/drawing/2014/main" id="{A9CEF53E-0D0C-0D20-218A-45F8C49DEAD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4864" y="447316"/>
            <a:ext cx="714162" cy="71416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64;p11">
            <a:extLst>
              <a:ext uri="{FF2B5EF4-FFF2-40B4-BE49-F238E27FC236}">
                <a16:creationId xmlns:a16="http://schemas.microsoft.com/office/drawing/2014/main" id="{4B3E280E-3223-747D-3051-6DBB161CC8A5}"/>
              </a:ext>
            </a:extLst>
          </p:cNvPr>
          <p:cNvSpPr txBox="1"/>
          <p:nvPr/>
        </p:nvSpPr>
        <p:spPr>
          <a:xfrm>
            <a:off x="968520" y="532116"/>
            <a:ext cx="30262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</a:t>
            </a:r>
            <a:r>
              <a:rPr lang="en-US" sz="32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sing</a:t>
            </a:r>
            <a:r>
              <a:rPr lang="en-US" sz="2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Google Shape;365;p11">
            <a:extLst>
              <a:ext uri="{FF2B5EF4-FFF2-40B4-BE49-F238E27FC236}">
                <a16:creationId xmlns:a16="http://schemas.microsoft.com/office/drawing/2014/main" id="{7F914096-4D3A-6617-A4FF-157558C5570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92723" y="523623"/>
            <a:ext cx="606722" cy="517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7E76605B-33EB-283C-23FA-EBBDCDB64A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46" end="34769.795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00709" y="1043308"/>
            <a:ext cx="626949" cy="626949"/>
          </a:xfrm>
          <a:prstGeom prst="rect">
            <a:avLst/>
          </a:prstGeom>
        </p:spPr>
      </p:pic>
      <p:sp>
        <p:nvSpPr>
          <p:cNvPr id="28" name="Google Shape;384;p11">
            <a:extLst>
              <a:ext uri="{FF2B5EF4-FFF2-40B4-BE49-F238E27FC236}">
                <a16:creationId xmlns:a16="http://schemas.microsoft.com/office/drawing/2014/main" id="{0815D295-A796-9A06-CCB9-55DDA11EC105}"/>
              </a:ext>
            </a:extLst>
          </p:cNvPr>
          <p:cNvSpPr txBox="1"/>
          <p:nvPr/>
        </p:nvSpPr>
        <p:spPr>
          <a:xfrm>
            <a:off x="2491056" y="1259397"/>
            <a:ext cx="56718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endParaRPr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5A3F2CE8-7194-A480-B90F-F6C183247A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00" end="31769.795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00709" y="1759632"/>
            <a:ext cx="626949" cy="626949"/>
          </a:xfrm>
          <a:prstGeom prst="rect">
            <a:avLst/>
          </a:prstGeom>
        </p:spPr>
      </p:pic>
      <p:sp>
        <p:nvSpPr>
          <p:cNvPr id="30" name="Google Shape;384;p11">
            <a:extLst>
              <a:ext uri="{FF2B5EF4-FFF2-40B4-BE49-F238E27FC236}">
                <a16:creationId xmlns:a16="http://schemas.microsoft.com/office/drawing/2014/main" id="{F7F7B237-D886-D6CE-96FE-83F78294AAEE}"/>
              </a:ext>
            </a:extLst>
          </p:cNvPr>
          <p:cNvSpPr txBox="1"/>
          <p:nvPr/>
        </p:nvSpPr>
        <p:spPr>
          <a:xfrm>
            <a:off x="4208890" y="4734979"/>
            <a:ext cx="56718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endParaRPr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286BC388-F2D6-587D-32FC-2EE72E0B12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0" end="26169.795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50949" y="2386581"/>
            <a:ext cx="626950" cy="626950"/>
          </a:xfrm>
          <a:prstGeom prst="rect">
            <a:avLst/>
          </a:prstGeom>
        </p:spPr>
      </p:pic>
      <p:pic>
        <p:nvPicPr>
          <p:cNvPr id="32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21F2E053-9E73-412F-F40F-5E0493D73B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00" end="21669.795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0063" y="3133761"/>
            <a:ext cx="613635" cy="613635"/>
          </a:xfrm>
          <a:prstGeom prst="rect">
            <a:avLst/>
          </a:prstGeom>
        </p:spPr>
      </p:pic>
      <p:pic>
        <p:nvPicPr>
          <p:cNvPr id="33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E717AC57-FBC4-CEAF-FA4B-45A5B74734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18667.795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22872" y="3799000"/>
            <a:ext cx="627873" cy="627873"/>
          </a:xfrm>
          <a:prstGeom prst="rect">
            <a:avLst/>
          </a:prstGeom>
        </p:spPr>
      </p:pic>
      <p:pic>
        <p:nvPicPr>
          <p:cNvPr id="34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5C2CD1D3-0453-3CB7-7052-90D81240B6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00" end="16169.795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9307" y="4520901"/>
            <a:ext cx="627873" cy="627873"/>
          </a:xfrm>
          <a:prstGeom prst="rect">
            <a:avLst/>
          </a:prstGeom>
        </p:spPr>
      </p:pic>
      <p:pic>
        <p:nvPicPr>
          <p:cNvPr id="35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8F4310C5-E1C9-87CF-085B-07C43EDE46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00" end="10669.795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3202" y="5123679"/>
            <a:ext cx="684826" cy="684826"/>
          </a:xfrm>
          <a:prstGeom prst="rect">
            <a:avLst/>
          </a:prstGeom>
        </p:spPr>
      </p:pic>
      <p:pic>
        <p:nvPicPr>
          <p:cNvPr id="36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6985D36A-03B5-3830-05CA-A7EE4C0ECE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590" end="3118.795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926" y="5932714"/>
            <a:ext cx="688492" cy="688492"/>
          </a:xfrm>
          <a:prstGeom prst="rect">
            <a:avLst/>
          </a:prstGeom>
        </p:spPr>
      </p:pic>
      <p:sp>
        <p:nvSpPr>
          <p:cNvPr id="37" name="Google Shape;384;p11">
            <a:extLst>
              <a:ext uri="{FF2B5EF4-FFF2-40B4-BE49-F238E27FC236}">
                <a16:creationId xmlns:a16="http://schemas.microsoft.com/office/drawing/2014/main" id="{BE06A140-3046-795C-F98A-94C36912724B}"/>
              </a:ext>
            </a:extLst>
          </p:cNvPr>
          <p:cNvSpPr txBox="1"/>
          <p:nvPr/>
        </p:nvSpPr>
        <p:spPr>
          <a:xfrm>
            <a:off x="4424305" y="2339728"/>
            <a:ext cx="56718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endParaRPr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7FB66528-3F7E-B0E4-2D7D-DE0CDBA0EE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/>
          <a:stretch/>
        </p:blipFill>
        <p:spPr>
          <a:xfrm>
            <a:off x="6912363" y="5591973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9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 override="childStyl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8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9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00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 override="childStyle"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1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2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3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46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2 sing">
            <a:hlinkClick r:id="" action="ppaction://media"/>
            <a:extLst>
              <a:ext uri="{FF2B5EF4-FFF2-40B4-BE49-F238E27FC236}">
                <a16:creationId xmlns:a16="http://schemas.microsoft.com/office/drawing/2014/main" id="{A46A8619-5FF4-43F6-50C2-EA90DDB4D9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1147" y="1092917"/>
            <a:ext cx="8749705" cy="4932287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4225448-A037-610F-62CB-749D2C055C4A}"/>
              </a:ext>
            </a:extLst>
          </p:cNvPr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4" name="Google Shape;173;p2">
              <a:extLst>
                <a:ext uri="{FF2B5EF4-FFF2-40B4-BE49-F238E27FC236}">
                  <a16:creationId xmlns:a16="http://schemas.microsoft.com/office/drawing/2014/main" id="{41DD74A3-8E44-CDA3-4FD0-9BF9F1FF45F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75;p2">
              <a:extLst>
                <a:ext uri="{FF2B5EF4-FFF2-40B4-BE49-F238E27FC236}">
                  <a16:creationId xmlns:a16="http://schemas.microsoft.com/office/drawing/2014/main" id="{67A2644C-DDB4-F2FD-9F6E-1D7BB0F7D0B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74;p2">
              <a:extLst>
                <a:ext uri="{FF2B5EF4-FFF2-40B4-BE49-F238E27FC236}">
                  <a16:creationId xmlns:a16="http://schemas.microsoft.com/office/drawing/2014/main" id="{3EBBC8E3-54DA-282A-FECC-E62FB1AA0BD6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3856759-AFCD-1C1E-E261-6B4B4279D0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90" t="58095" r="48571" b="36575"/>
          <a:stretch/>
        </p:blipFill>
        <p:spPr>
          <a:xfrm>
            <a:off x="5395257" y="443488"/>
            <a:ext cx="2279172" cy="523180"/>
          </a:xfrm>
          <a:prstGeom prst="rect">
            <a:avLst/>
          </a:prstGeom>
        </p:spPr>
      </p:pic>
      <p:pic>
        <p:nvPicPr>
          <p:cNvPr id="8" name="Google Shape;363;p11">
            <a:extLst>
              <a:ext uri="{FF2B5EF4-FFF2-40B4-BE49-F238E27FC236}">
                <a16:creationId xmlns:a16="http://schemas.microsoft.com/office/drawing/2014/main" id="{0DC6A429-6983-69CF-30AA-D5E8DA630B7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7734" y="380851"/>
            <a:ext cx="714162" cy="7141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64;p11">
            <a:extLst>
              <a:ext uri="{FF2B5EF4-FFF2-40B4-BE49-F238E27FC236}">
                <a16:creationId xmlns:a16="http://schemas.microsoft.com/office/drawing/2014/main" id="{3328CEDA-31EA-E211-69C8-D0174387F91D}"/>
              </a:ext>
            </a:extLst>
          </p:cNvPr>
          <p:cNvSpPr txBox="1"/>
          <p:nvPr/>
        </p:nvSpPr>
        <p:spPr>
          <a:xfrm>
            <a:off x="1021896" y="507100"/>
            <a:ext cx="30262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sing!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Google Shape;365;p11">
            <a:extLst>
              <a:ext uri="{FF2B5EF4-FFF2-40B4-BE49-F238E27FC236}">
                <a16:creationId xmlns:a16="http://schemas.microsoft.com/office/drawing/2014/main" id="{E221E416-3359-10C9-C08A-432136F1500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54840" y="529020"/>
            <a:ext cx="497920" cy="46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B2ADC8-0339-C707-BA44-B50A070D1D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24" y="4953598"/>
            <a:ext cx="1975544" cy="1676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5A0C52-B8EC-AE27-E09F-7E4072E505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4229" y="4992011"/>
            <a:ext cx="2307771" cy="2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20637" y="-1493895"/>
            <a:ext cx="5108200" cy="8395189"/>
          </a:xfrm>
          <a:custGeom>
            <a:avLst/>
            <a:gdLst/>
            <a:ahLst/>
            <a:cxnLst/>
            <a:rect l="l" t="t" r="r" b="b"/>
            <a:pathLst>
              <a:path w="8342675" h="13147482">
                <a:moveTo>
                  <a:pt x="0" y="0"/>
                </a:moveTo>
                <a:lnTo>
                  <a:pt x="8342674" y="0"/>
                </a:lnTo>
                <a:lnTo>
                  <a:pt x="8342674" y="13147482"/>
                </a:lnTo>
                <a:lnTo>
                  <a:pt x="0" y="13147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32468" y="3429000"/>
            <a:ext cx="2504378" cy="3429000"/>
          </a:xfrm>
          <a:custGeom>
            <a:avLst/>
            <a:gdLst/>
            <a:ahLst/>
            <a:cxnLst/>
            <a:rect l="l" t="t" r="r" b="b"/>
            <a:pathLst>
              <a:path w="4578710" h="5981687">
                <a:moveTo>
                  <a:pt x="0" y="0"/>
                </a:moveTo>
                <a:lnTo>
                  <a:pt x="4578709" y="0"/>
                </a:lnTo>
                <a:lnTo>
                  <a:pt x="4578709" y="5981687"/>
                </a:lnTo>
                <a:lnTo>
                  <a:pt x="0" y="5981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55154" y="4351046"/>
            <a:ext cx="2776328" cy="2357355"/>
          </a:xfrm>
          <a:custGeom>
            <a:avLst/>
            <a:gdLst/>
            <a:ahLst/>
            <a:cxnLst/>
            <a:rect l="l" t="t" r="r" b="b"/>
            <a:pathLst>
              <a:path w="4164492" h="3536032">
                <a:moveTo>
                  <a:pt x="0" y="0"/>
                </a:moveTo>
                <a:lnTo>
                  <a:pt x="4164492" y="0"/>
                </a:lnTo>
                <a:lnTo>
                  <a:pt x="4164492" y="3536032"/>
                </a:lnTo>
                <a:lnTo>
                  <a:pt x="0" y="3536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9363337">
            <a:off x="500900" y="-1230475"/>
            <a:ext cx="2060078" cy="2905239"/>
          </a:xfrm>
          <a:custGeom>
            <a:avLst/>
            <a:gdLst/>
            <a:ahLst/>
            <a:cxnLst/>
            <a:rect l="l" t="t" r="r" b="b"/>
            <a:pathLst>
              <a:path w="3090117" h="4357858">
                <a:moveTo>
                  <a:pt x="0" y="0"/>
                </a:moveTo>
                <a:lnTo>
                  <a:pt x="3090118" y="0"/>
                </a:lnTo>
                <a:lnTo>
                  <a:pt x="3090118" y="4357858"/>
                </a:lnTo>
                <a:lnTo>
                  <a:pt x="0" y="4357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01386" y="966787"/>
            <a:ext cx="11789228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05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corner &amp; </a:t>
            </a:r>
            <a:r>
              <a:rPr lang="en-US" sz="8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rap-up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67A19-078B-C4AD-312E-197E6F1A1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9681" y="-147971"/>
            <a:ext cx="2922721" cy="28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4720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4281">
            <a:off x="258777" y="519685"/>
            <a:ext cx="11445849" cy="5161037"/>
          </a:xfrm>
          <a:custGeom>
            <a:avLst/>
            <a:gdLst/>
            <a:ahLst/>
            <a:cxnLst/>
            <a:rect l="l" t="t" r="r" b="b"/>
            <a:pathLst>
              <a:path w="17168773" h="7741556">
                <a:moveTo>
                  <a:pt x="0" y="0"/>
                </a:moveTo>
                <a:lnTo>
                  <a:pt x="17168774" y="0"/>
                </a:lnTo>
                <a:lnTo>
                  <a:pt x="17168774" y="7741556"/>
                </a:lnTo>
                <a:lnTo>
                  <a:pt x="0" y="7741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534689">
            <a:off x="5016300" y="174727"/>
            <a:ext cx="2159400" cy="1861568"/>
          </a:xfrm>
          <a:custGeom>
            <a:avLst/>
            <a:gdLst/>
            <a:ahLst/>
            <a:cxnLst/>
            <a:rect l="l" t="t" r="r" b="b"/>
            <a:pathLst>
              <a:path w="3744525" h="3540278">
                <a:moveTo>
                  <a:pt x="0" y="0"/>
                </a:moveTo>
                <a:lnTo>
                  <a:pt x="3744525" y="0"/>
                </a:lnTo>
                <a:lnTo>
                  <a:pt x="3744525" y="3540279"/>
                </a:lnTo>
                <a:lnTo>
                  <a:pt x="0" y="3540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49771" y="2240057"/>
            <a:ext cx="10292457" cy="73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51"/>
              </a:lnSpc>
            </a:pPr>
            <a:r>
              <a:rPr lang="en-US" sz="66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Let’s play game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FB0DA-3244-EE2E-9308-B7B2349FF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345" y="4055964"/>
            <a:ext cx="3426895" cy="2915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1C49C6-85CB-5EC6-A2DA-C331263A4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730" y="3962905"/>
            <a:ext cx="3681128" cy="3124012"/>
          </a:xfrm>
          <a:prstGeom prst="rect">
            <a:avLst/>
          </a:prstGeom>
        </p:spPr>
      </p:pic>
      <p:sp>
        <p:nvSpPr>
          <p:cNvPr id="10" name="Rectangle 9">
            <a:hlinkClick r:id="rId8" action="ppaction://hlinksldjump"/>
            <a:extLst>
              <a:ext uri="{FF2B5EF4-FFF2-40B4-BE49-F238E27FC236}">
                <a16:creationId xmlns:a16="http://schemas.microsoft.com/office/drawing/2014/main" id="{CEADD652-208B-147F-7AC5-68AC63388057}"/>
              </a:ext>
            </a:extLst>
          </p:cNvPr>
          <p:cNvSpPr/>
          <p:nvPr/>
        </p:nvSpPr>
        <p:spPr>
          <a:xfrm>
            <a:off x="1144083" y="5473812"/>
            <a:ext cx="29418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Option 1</a:t>
            </a:r>
          </a:p>
        </p:txBody>
      </p:sp>
      <p:sp>
        <p:nvSpPr>
          <p:cNvPr id="11" name="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444D661-DF10-D855-8D5A-042089970CF6}"/>
              </a:ext>
            </a:extLst>
          </p:cNvPr>
          <p:cNvSpPr/>
          <p:nvPr/>
        </p:nvSpPr>
        <p:spPr>
          <a:xfrm>
            <a:off x="8453890" y="5564626"/>
            <a:ext cx="25940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583DD"/>
                </a:solidFill>
                <a:effectLst/>
                <a:latin typeface="Comic Sans MS" panose="030F0702030302020204" pitchFamily="66" charset="0"/>
              </a:rPr>
              <a:t>Option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8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73 -0.01898 L -0.21654 0.08009 L -0.18268 -0.01898 L -0.14648 0.08009 L -0.11029 -0.01898 L -0.07643 0.08009 L -0.04023 -0.01898 L -0.00638 0.08009 L 0.02982 -0.01898 L 0.06602 0.08009 L 0.09987 -0.01898 L 0.13607 0.08009 L 0.16992 -0.01898 L 0.20612 0.08009 L 0.24232 -0.01898 L 0.27617 0.08009 L 0.3125 -0.01898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4281">
            <a:off x="249813" y="519686"/>
            <a:ext cx="11445849" cy="5161037"/>
          </a:xfrm>
          <a:custGeom>
            <a:avLst/>
            <a:gdLst/>
            <a:ahLst/>
            <a:cxnLst/>
            <a:rect l="l" t="t" r="r" b="b"/>
            <a:pathLst>
              <a:path w="17168773" h="7741556">
                <a:moveTo>
                  <a:pt x="0" y="0"/>
                </a:moveTo>
                <a:lnTo>
                  <a:pt x="17168774" y="0"/>
                </a:lnTo>
                <a:lnTo>
                  <a:pt x="17168774" y="7741556"/>
                </a:lnTo>
                <a:lnTo>
                  <a:pt x="0" y="7741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26453" y="2697133"/>
            <a:ext cx="10292457" cy="73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Matching game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FB0DA-3244-EE2E-9308-B7B2349FF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3" y="2439455"/>
            <a:ext cx="3426895" cy="29151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ADD652-208B-147F-7AC5-68AC63388057}"/>
              </a:ext>
            </a:extLst>
          </p:cNvPr>
          <p:cNvSpPr/>
          <p:nvPr/>
        </p:nvSpPr>
        <p:spPr>
          <a:xfrm>
            <a:off x="4825515" y="939431"/>
            <a:ext cx="29418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3528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ids Flying Kite Images – Browse 30,832 Stock Photos, Vectors, and Video |  Adobe Stock">
            <a:extLst>
              <a:ext uri="{FF2B5EF4-FFF2-40B4-BE49-F238E27FC236}">
                <a16:creationId xmlns:a16="http://schemas.microsoft.com/office/drawing/2014/main" id="{7EFB2F2B-EEB9-C8C9-7792-B650E702F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543" y="692497"/>
            <a:ext cx="4481415" cy="315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7EC2BA4F-0075-2802-5F91-4B48F0164BD8}"/>
              </a:ext>
            </a:extLst>
          </p:cNvPr>
          <p:cNvSpPr txBox="1"/>
          <p:nvPr/>
        </p:nvSpPr>
        <p:spPr>
          <a:xfrm>
            <a:off x="949770" y="0"/>
            <a:ext cx="10292457" cy="66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Matching game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D5E05CE-9B20-D8C5-8EF2-93EA1C5DE0D0}"/>
              </a:ext>
            </a:extLst>
          </p:cNvPr>
          <p:cNvSpPr txBox="1"/>
          <p:nvPr/>
        </p:nvSpPr>
        <p:spPr>
          <a:xfrm>
            <a:off x="2257105" y="4333825"/>
            <a:ext cx="7677786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She’s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 flying a kite.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FFFF00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20DA8-D8C4-B1EC-3010-A8B59B5EF616}"/>
              </a:ext>
            </a:extLst>
          </p:cNvPr>
          <p:cNvSpPr txBox="1"/>
          <p:nvPr/>
        </p:nvSpPr>
        <p:spPr>
          <a:xfrm>
            <a:off x="2276830" y="5233272"/>
            <a:ext cx="7440657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2. H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e’s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 flying a kite.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FFFF00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2" name="natural-thunder-113219">
            <a:hlinkClick r:id="" action="ppaction://media"/>
            <a:extLst>
              <a:ext uri="{FF2B5EF4-FFF2-40B4-BE49-F238E27FC236}">
                <a16:creationId xmlns:a16="http://schemas.microsoft.com/office/drawing/2014/main" id="{24AEAD25-822B-52B9-7DC8-F3A87139B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8441" y="2527413"/>
            <a:ext cx="692497" cy="692497"/>
          </a:xfrm>
          <a:prstGeom prst="rect">
            <a:avLst/>
          </a:prstGeom>
        </p:spPr>
      </p:pic>
      <p:pic>
        <p:nvPicPr>
          <p:cNvPr id="13" name="Picture 14" descr="Thunderstorm Cartoon Gif">
            <a:extLst>
              <a:ext uri="{FF2B5EF4-FFF2-40B4-BE49-F238E27FC236}">
                <a16:creationId xmlns:a16="http://schemas.microsoft.com/office/drawing/2014/main" id="{68663DE8-26A3-EE31-1EFB-74E5EF118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024" y="278864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al-thunder-113219">
            <a:hlinkClick r:id="" action="ppaction://media"/>
            <a:extLst>
              <a:ext uri="{FF2B5EF4-FFF2-40B4-BE49-F238E27FC236}">
                <a16:creationId xmlns:a16="http://schemas.microsoft.com/office/drawing/2014/main" id="{53810450-3987-ADED-8EF5-B491A120B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85506" y="4034947"/>
            <a:ext cx="692497" cy="692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5CD536-EF99-F3CA-13EF-254A61EBABF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47" y="305516"/>
            <a:ext cx="2764241" cy="27642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7A0839-5B17-1924-B25B-AB669857DDAF}"/>
              </a:ext>
            </a:extLst>
          </p:cNvPr>
          <p:cNvGrpSpPr/>
          <p:nvPr/>
        </p:nvGrpSpPr>
        <p:grpSpPr>
          <a:xfrm>
            <a:off x="1614" y="137400"/>
            <a:ext cx="3719397" cy="3059509"/>
            <a:chOff x="1764228" y="-140510"/>
            <a:chExt cx="4038303" cy="3754523"/>
          </a:xfrm>
        </p:grpSpPr>
        <p:pic>
          <p:nvPicPr>
            <p:cNvPr id="1026" name="Picture 2" descr="Articles: a/an/the and speaking | Baamboozle - Baamboozle | The Most Fun  Classroom Games!">
              <a:extLst>
                <a:ext uri="{FF2B5EF4-FFF2-40B4-BE49-F238E27FC236}">
                  <a16:creationId xmlns:a16="http://schemas.microsoft.com/office/drawing/2014/main" id="{640F6F51-9232-CE98-4A02-14DC6E007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45" y="-140510"/>
              <a:ext cx="3592286" cy="3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litter Rainbow 🌈 - Free animated GIF - PicMix">
              <a:extLst>
                <a:ext uri="{FF2B5EF4-FFF2-40B4-BE49-F238E27FC236}">
                  <a16:creationId xmlns:a16="http://schemas.microsoft.com/office/drawing/2014/main" id="{AB42B752-1C86-D5E3-3A34-7F2DDC97C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4228" y="2051913"/>
              <a:ext cx="3419475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76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atural-thunder-1132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EC2BA4F-0075-2802-5F91-4B48F0164BD8}"/>
              </a:ext>
            </a:extLst>
          </p:cNvPr>
          <p:cNvSpPr txBox="1"/>
          <p:nvPr/>
        </p:nvSpPr>
        <p:spPr>
          <a:xfrm>
            <a:off x="949770" y="0"/>
            <a:ext cx="10292457" cy="66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Matching game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D5E05CE-9B20-D8C5-8EF2-93EA1C5DE0D0}"/>
              </a:ext>
            </a:extLst>
          </p:cNvPr>
          <p:cNvSpPr txBox="1"/>
          <p:nvPr/>
        </p:nvSpPr>
        <p:spPr>
          <a:xfrm>
            <a:off x="2257105" y="5181053"/>
            <a:ext cx="7677786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2. H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</a:rPr>
              <a:t>e’s </a:t>
            </a:r>
            <a:r>
              <a:rPr lang="en-US" sz="5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rid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</a:rPr>
              <a:t>ing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</a:rPr>
              <a:t> a </a:t>
            </a:r>
            <a:r>
              <a:rPr lang="en-US" sz="5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bike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D2324-C5FC-6DC1-857D-D5D4EE572BDC}"/>
              </a:ext>
            </a:extLst>
          </p:cNvPr>
          <p:cNvSpPr txBox="1"/>
          <p:nvPr/>
        </p:nvSpPr>
        <p:spPr>
          <a:xfrm>
            <a:off x="2066710" y="4258671"/>
            <a:ext cx="8417787" cy="6932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1.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She’s riding a bike.</a:t>
            </a:r>
          </a:p>
        </p:txBody>
      </p:sp>
      <p:pic>
        <p:nvPicPr>
          <p:cNvPr id="3086" name="Picture 14" descr="Thunderstorm Cartoon Gif">
            <a:extLst>
              <a:ext uri="{FF2B5EF4-FFF2-40B4-BE49-F238E27FC236}">
                <a16:creationId xmlns:a16="http://schemas.microsoft.com/office/drawing/2014/main" id="{FC5A1F46-A22D-5AA1-719F-C5F8ECED3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999" y="300296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atural-thunder-113219">
            <a:hlinkClick r:id="" action="ppaction://media"/>
            <a:extLst>
              <a:ext uri="{FF2B5EF4-FFF2-40B4-BE49-F238E27FC236}">
                <a16:creationId xmlns:a16="http://schemas.microsoft.com/office/drawing/2014/main" id="{24AEAD25-822B-52B9-7DC8-F3A87139B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8600" y="2560442"/>
            <a:ext cx="692497" cy="692497"/>
          </a:xfrm>
          <a:prstGeom prst="rect">
            <a:avLst/>
          </a:prstGeom>
        </p:spPr>
      </p:pic>
      <p:pic>
        <p:nvPicPr>
          <p:cNvPr id="14" name="natural-thunder-113219">
            <a:hlinkClick r:id="" action="ppaction://media"/>
            <a:extLst>
              <a:ext uri="{FF2B5EF4-FFF2-40B4-BE49-F238E27FC236}">
                <a16:creationId xmlns:a16="http://schemas.microsoft.com/office/drawing/2014/main" id="{53810450-3987-ADED-8EF5-B491A120B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85506" y="4034947"/>
            <a:ext cx="692497" cy="692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5CD536-EF99-F3CA-13EF-254A61EBABF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47" y="305516"/>
            <a:ext cx="2764241" cy="27642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7A0839-5B17-1924-B25B-AB669857DDAF}"/>
              </a:ext>
            </a:extLst>
          </p:cNvPr>
          <p:cNvGrpSpPr/>
          <p:nvPr/>
        </p:nvGrpSpPr>
        <p:grpSpPr>
          <a:xfrm>
            <a:off x="1614" y="137400"/>
            <a:ext cx="3719397" cy="3059509"/>
            <a:chOff x="1764228" y="-140510"/>
            <a:chExt cx="4038303" cy="3754523"/>
          </a:xfrm>
        </p:grpSpPr>
        <p:pic>
          <p:nvPicPr>
            <p:cNvPr id="1026" name="Picture 2" descr="Articles: a/an/the and speaking | Baamboozle - Baamboozle | The Most Fun  Classroom Games!">
              <a:extLst>
                <a:ext uri="{FF2B5EF4-FFF2-40B4-BE49-F238E27FC236}">
                  <a16:creationId xmlns:a16="http://schemas.microsoft.com/office/drawing/2014/main" id="{640F6F51-9232-CE98-4A02-14DC6E007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45" y="-140510"/>
              <a:ext cx="3592286" cy="3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litter Rainbow 🌈 - Free animated GIF - PicMix">
              <a:extLst>
                <a:ext uri="{FF2B5EF4-FFF2-40B4-BE49-F238E27FC236}">
                  <a16:creationId xmlns:a16="http://schemas.microsoft.com/office/drawing/2014/main" id="{AB42B752-1C86-D5E3-3A34-7F2DDC97C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4228" y="2051913"/>
              <a:ext cx="3419475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How to Teach a Child to Ride a Bike | REI Expert Advice">
            <a:extLst>
              <a:ext uri="{FF2B5EF4-FFF2-40B4-BE49-F238E27FC236}">
                <a16:creationId xmlns:a16="http://schemas.microsoft.com/office/drawing/2014/main" id="{9983E4D0-64BC-633D-6254-39945FE64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/>
          <a:stretch/>
        </p:blipFill>
        <p:spPr bwMode="auto">
          <a:xfrm>
            <a:off x="3495579" y="791810"/>
            <a:ext cx="5200842" cy="320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971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atural-thunder-1132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EC2BA4F-0075-2802-5F91-4B48F0164BD8}"/>
              </a:ext>
            </a:extLst>
          </p:cNvPr>
          <p:cNvSpPr txBox="1"/>
          <p:nvPr/>
        </p:nvSpPr>
        <p:spPr>
          <a:xfrm>
            <a:off x="949770" y="0"/>
            <a:ext cx="10292457" cy="66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Matching game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D5E05CE-9B20-D8C5-8EF2-93EA1C5DE0D0}"/>
              </a:ext>
            </a:extLst>
          </p:cNvPr>
          <p:cNvSpPr txBox="1"/>
          <p:nvPr/>
        </p:nvSpPr>
        <p:spPr>
          <a:xfrm>
            <a:off x="1500133" y="5064222"/>
            <a:ext cx="10463267" cy="6932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2.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</a:rPr>
              <a:t>He’s playing with a kitten.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D2324-C5FC-6DC1-857D-D5D4EE572BDC}"/>
              </a:ext>
            </a:extLst>
          </p:cNvPr>
          <p:cNvSpPr txBox="1"/>
          <p:nvPr/>
        </p:nvSpPr>
        <p:spPr>
          <a:xfrm>
            <a:off x="1832595" y="3861393"/>
            <a:ext cx="9409632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1. He’s playing with a bike.</a:t>
            </a:r>
          </a:p>
        </p:txBody>
      </p:sp>
      <p:pic>
        <p:nvPicPr>
          <p:cNvPr id="3086" name="Picture 14" descr="Thunderstorm Cartoon Gif">
            <a:extLst>
              <a:ext uri="{FF2B5EF4-FFF2-40B4-BE49-F238E27FC236}">
                <a16:creationId xmlns:a16="http://schemas.microsoft.com/office/drawing/2014/main" id="{FC5A1F46-A22D-5AA1-719F-C5F8ECED3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999" y="300296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atural-thunder-113219">
            <a:hlinkClick r:id="" action="ppaction://media"/>
            <a:extLst>
              <a:ext uri="{FF2B5EF4-FFF2-40B4-BE49-F238E27FC236}">
                <a16:creationId xmlns:a16="http://schemas.microsoft.com/office/drawing/2014/main" id="{24AEAD25-822B-52B9-7DC8-F3A87139B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8441" y="2527413"/>
            <a:ext cx="692497" cy="692497"/>
          </a:xfrm>
          <a:prstGeom prst="rect">
            <a:avLst/>
          </a:prstGeom>
        </p:spPr>
      </p:pic>
      <p:pic>
        <p:nvPicPr>
          <p:cNvPr id="14" name="natural-thunder-113219">
            <a:hlinkClick r:id="" action="ppaction://media"/>
            <a:extLst>
              <a:ext uri="{FF2B5EF4-FFF2-40B4-BE49-F238E27FC236}">
                <a16:creationId xmlns:a16="http://schemas.microsoft.com/office/drawing/2014/main" id="{53810450-3987-ADED-8EF5-B491A120B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85506" y="4034947"/>
            <a:ext cx="692497" cy="692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5CD536-EF99-F3CA-13EF-254A61EBABF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47" y="305516"/>
            <a:ext cx="2764241" cy="27642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7A0839-5B17-1924-B25B-AB669857DDAF}"/>
              </a:ext>
            </a:extLst>
          </p:cNvPr>
          <p:cNvGrpSpPr/>
          <p:nvPr/>
        </p:nvGrpSpPr>
        <p:grpSpPr>
          <a:xfrm>
            <a:off x="1614" y="137400"/>
            <a:ext cx="3719397" cy="3059509"/>
            <a:chOff x="1764228" y="-140510"/>
            <a:chExt cx="4038303" cy="3754523"/>
          </a:xfrm>
        </p:grpSpPr>
        <p:pic>
          <p:nvPicPr>
            <p:cNvPr id="1026" name="Picture 2" descr="Articles: a/an/the and speaking | Baamboozle - Baamboozle | The Most Fun  Classroom Games!">
              <a:extLst>
                <a:ext uri="{FF2B5EF4-FFF2-40B4-BE49-F238E27FC236}">
                  <a16:creationId xmlns:a16="http://schemas.microsoft.com/office/drawing/2014/main" id="{640F6F51-9232-CE98-4A02-14DC6E007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45" y="-140510"/>
              <a:ext cx="3592286" cy="3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litter Rainbow 🌈 - Free animated GIF - PicMix">
              <a:extLst>
                <a:ext uri="{FF2B5EF4-FFF2-40B4-BE49-F238E27FC236}">
                  <a16:creationId xmlns:a16="http://schemas.microsoft.com/office/drawing/2014/main" id="{AB42B752-1C86-D5E3-3A34-7F2DDC97C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4228" y="2051913"/>
              <a:ext cx="3419475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3CD6A-5D33-6454-B471-87F4DD9EDC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3016" y="491678"/>
            <a:ext cx="4863196" cy="330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atural-thunder-1132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5 videos | congratulations images, congratulations pictures,  congratulations quotes">
            <a:extLst>
              <a:ext uri="{FF2B5EF4-FFF2-40B4-BE49-F238E27FC236}">
                <a16:creationId xmlns:a16="http://schemas.microsoft.com/office/drawing/2014/main" id="{B4E5BD51-CFB6-687F-88F3-5142C127E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38" y="686952"/>
            <a:ext cx="7965717" cy="28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2561E2-42DB-38FC-2C35-1949512151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96" y="4148850"/>
            <a:ext cx="3048000" cy="2571750"/>
          </a:xfrm>
          <a:prstGeom prst="rect">
            <a:avLst/>
          </a:prstGeom>
        </p:spPr>
      </p:pic>
      <p:pic>
        <p:nvPicPr>
          <p:cNvPr id="6" name="Picture 2" descr="Articles: a/an/the and speaking | Baamboozle - Baamboozle | The Most Fun  Classroom Games!">
            <a:extLst>
              <a:ext uri="{FF2B5EF4-FFF2-40B4-BE49-F238E27FC236}">
                <a16:creationId xmlns:a16="http://schemas.microsoft.com/office/drawing/2014/main" id="{09855CE7-DD1E-3A1C-F39D-8EAA1A59D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2" y="137400"/>
            <a:ext cx="2603405" cy="237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litter Rainbow 🌈 - Free animated GIF - PicMix">
            <a:extLst>
              <a:ext uri="{FF2B5EF4-FFF2-40B4-BE49-F238E27FC236}">
                <a16:creationId xmlns:a16="http://schemas.microsoft.com/office/drawing/2014/main" id="{8AD51A08-1788-AE14-FF83-B630A18C1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525">
            <a:off x="9345440" y="749672"/>
            <a:ext cx="2765057" cy="115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BCA546-9E5B-C385-2591-06B4360F6A7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18" y="4148850"/>
            <a:ext cx="2764241" cy="2764241"/>
          </a:xfrm>
          <a:prstGeom prst="rect">
            <a:avLst/>
          </a:prstGeom>
        </p:spPr>
      </p:pic>
      <p:sp>
        <p:nvSpPr>
          <p:cNvPr id="9" name="Action Button: Go Home 8">
            <a:hlinkClick r:id="rId9" action="ppaction://hlinksldjump"/>
            <a:extLst>
              <a:ext uri="{FF2B5EF4-FFF2-40B4-BE49-F238E27FC236}">
                <a16:creationId xmlns:a16="http://schemas.microsoft.com/office/drawing/2014/main" id="{7185A2C8-CC6A-AE82-9F02-BD3B523FF414}"/>
              </a:ext>
            </a:extLst>
          </p:cNvPr>
          <p:cNvSpPr/>
          <p:nvPr/>
        </p:nvSpPr>
        <p:spPr>
          <a:xfrm>
            <a:off x="324852" y="6085114"/>
            <a:ext cx="829034" cy="772886"/>
          </a:xfrm>
          <a:prstGeom prst="actionButtonHom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10" name="applaus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4281">
            <a:off x="258776" y="567981"/>
            <a:ext cx="11445849" cy="5161037"/>
          </a:xfrm>
          <a:custGeom>
            <a:avLst/>
            <a:gdLst/>
            <a:ahLst/>
            <a:cxnLst/>
            <a:rect l="l" t="t" r="r" b="b"/>
            <a:pathLst>
              <a:path w="17168773" h="7741556">
                <a:moveTo>
                  <a:pt x="0" y="0"/>
                </a:moveTo>
                <a:lnTo>
                  <a:pt x="17168774" y="0"/>
                </a:lnTo>
                <a:lnTo>
                  <a:pt x="17168774" y="7741556"/>
                </a:lnTo>
                <a:lnTo>
                  <a:pt x="0" y="7741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34689">
            <a:off x="5016300" y="174727"/>
            <a:ext cx="2159400" cy="1861568"/>
          </a:xfrm>
          <a:custGeom>
            <a:avLst/>
            <a:gdLst/>
            <a:ahLst/>
            <a:cxnLst/>
            <a:rect l="l" t="t" r="r" b="b"/>
            <a:pathLst>
              <a:path w="3744525" h="3540278">
                <a:moveTo>
                  <a:pt x="0" y="0"/>
                </a:moveTo>
                <a:lnTo>
                  <a:pt x="3744525" y="0"/>
                </a:lnTo>
                <a:lnTo>
                  <a:pt x="3744525" y="3540279"/>
                </a:lnTo>
                <a:lnTo>
                  <a:pt x="0" y="3540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49771" y="2747172"/>
            <a:ext cx="10292457" cy="802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Missing game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1C49C6-85CB-5EC6-A2DA-C331263A4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6730" y="3962905"/>
            <a:ext cx="3681128" cy="31240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44D661-DF10-D855-8D5A-042089970CF6}"/>
              </a:ext>
            </a:extLst>
          </p:cNvPr>
          <p:cNvSpPr/>
          <p:nvPr/>
        </p:nvSpPr>
        <p:spPr>
          <a:xfrm>
            <a:off x="8453890" y="5564626"/>
            <a:ext cx="25940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583D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42551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8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73 -0.01898 L -0.21654 0.08009 L -0.18268 -0.01898 L -0.14648 0.08009 L -0.11029 -0.01898 L -0.07643 0.08009 L -0.04023 -0.01898 L -0.00638 0.08009 L 0.02982 -0.01898 L 0.06602 0.08009 L 0.09987 -0.01898 L 0.13607 0.08009 L 0.16992 -0.01898 L 0.20612 0.08009 L 0.24232 -0.01898 L 0.27617 0.08009 L 0.3125 -0.01898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408946" y="-1452003"/>
            <a:ext cx="5561783" cy="8764988"/>
          </a:xfrm>
          <a:custGeom>
            <a:avLst/>
            <a:gdLst/>
            <a:ahLst/>
            <a:cxnLst/>
            <a:rect l="l" t="t" r="r" b="b"/>
            <a:pathLst>
              <a:path w="8342675" h="13147482">
                <a:moveTo>
                  <a:pt x="0" y="0"/>
                </a:moveTo>
                <a:lnTo>
                  <a:pt x="8342674" y="0"/>
                </a:lnTo>
                <a:lnTo>
                  <a:pt x="8342674" y="13147482"/>
                </a:lnTo>
                <a:lnTo>
                  <a:pt x="0" y="13147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953408" y="4185610"/>
            <a:ext cx="2504378" cy="3023432"/>
          </a:xfrm>
          <a:custGeom>
            <a:avLst/>
            <a:gdLst/>
            <a:ahLst/>
            <a:cxnLst/>
            <a:rect l="l" t="t" r="r" b="b"/>
            <a:pathLst>
              <a:path w="4578710" h="5981687">
                <a:moveTo>
                  <a:pt x="0" y="0"/>
                </a:moveTo>
                <a:lnTo>
                  <a:pt x="4578709" y="0"/>
                </a:lnTo>
                <a:lnTo>
                  <a:pt x="4578709" y="5981687"/>
                </a:lnTo>
                <a:lnTo>
                  <a:pt x="0" y="5981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47350" y="4328039"/>
            <a:ext cx="2776328" cy="2357355"/>
          </a:xfrm>
          <a:custGeom>
            <a:avLst/>
            <a:gdLst/>
            <a:ahLst/>
            <a:cxnLst/>
            <a:rect l="l" t="t" r="r" b="b"/>
            <a:pathLst>
              <a:path w="4164492" h="3536032">
                <a:moveTo>
                  <a:pt x="0" y="0"/>
                </a:moveTo>
                <a:lnTo>
                  <a:pt x="4164492" y="0"/>
                </a:lnTo>
                <a:lnTo>
                  <a:pt x="4164492" y="3536032"/>
                </a:lnTo>
                <a:lnTo>
                  <a:pt x="0" y="3536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9363337">
            <a:off x="-753635" y="-1303021"/>
            <a:ext cx="2060078" cy="2905239"/>
          </a:xfrm>
          <a:custGeom>
            <a:avLst/>
            <a:gdLst/>
            <a:ahLst/>
            <a:cxnLst/>
            <a:rect l="l" t="t" r="r" b="b"/>
            <a:pathLst>
              <a:path w="3090117" h="4357858">
                <a:moveTo>
                  <a:pt x="0" y="0"/>
                </a:moveTo>
                <a:lnTo>
                  <a:pt x="3090118" y="0"/>
                </a:lnTo>
                <a:lnTo>
                  <a:pt x="3090118" y="4357858"/>
                </a:lnTo>
                <a:lnTo>
                  <a:pt x="0" y="4357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8199" y="294589"/>
            <a:ext cx="11097505" cy="8412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</a:rPr>
              <a:t>TABLE OF CONTENTS</a:t>
            </a:r>
          </a:p>
          <a:p>
            <a:pPr marL="1336666" marR="0" lvl="1" indent="-74295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1719263" marR="0" lvl="1" indent="-401638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Warm-up &amp; Review</a:t>
            </a:r>
          </a:p>
          <a:p>
            <a:pPr marL="1719263" marR="0" lvl="1" indent="-401638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Activity 6: Listen and repeat.</a:t>
            </a:r>
          </a:p>
          <a:p>
            <a:pPr marL="1719263" marR="0" lvl="1" indent="-401638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Activity 7: Let’s talk.</a:t>
            </a:r>
          </a:p>
          <a:p>
            <a:pPr marL="1719263" marR="0" lvl="1" indent="-401638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Activity 8: Let’s sing.</a:t>
            </a:r>
          </a:p>
          <a:p>
            <a:pPr marL="1719263" marR="0" lvl="1" indent="-401638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Fun corner &amp; Wrap-up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5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hewy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15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hewy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67A19-078B-C4AD-312E-197E6F1A1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7785" y="-736711"/>
            <a:ext cx="2922721" cy="28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59704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4281">
            <a:off x="258777" y="519685"/>
            <a:ext cx="11445849" cy="5161037"/>
          </a:xfrm>
          <a:custGeom>
            <a:avLst/>
            <a:gdLst/>
            <a:ahLst/>
            <a:cxnLst/>
            <a:rect l="l" t="t" r="r" b="b"/>
            <a:pathLst>
              <a:path w="17168773" h="7741556">
                <a:moveTo>
                  <a:pt x="0" y="0"/>
                </a:moveTo>
                <a:lnTo>
                  <a:pt x="17168774" y="0"/>
                </a:lnTo>
                <a:lnTo>
                  <a:pt x="17168774" y="7741556"/>
                </a:lnTo>
                <a:lnTo>
                  <a:pt x="0" y="7741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55583-26A7-7DE1-804B-D6728C04B410}"/>
              </a:ext>
            </a:extLst>
          </p:cNvPr>
          <p:cNvSpPr txBox="1"/>
          <p:nvPr/>
        </p:nvSpPr>
        <p:spPr>
          <a:xfrm>
            <a:off x="459914" y="0"/>
            <a:ext cx="10292457" cy="693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Missing game</a:t>
            </a:r>
          </a:p>
        </p:txBody>
      </p:sp>
      <p:pic>
        <p:nvPicPr>
          <p:cNvPr id="6" name="Google Shape;142;p5">
            <a:extLst>
              <a:ext uri="{FF2B5EF4-FFF2-40B4-BE49-F238E27FC236}">
                <a16:creationId xmlns:a16="http://schemas.microsoft.com/office/drawing/2014/main" id="{284E98C2-2854-B7C0-63F9-B96F16478AA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4164" y="2262039"/>
            <a:ext cx="2855152" cy="20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;p5">
            <a:extLst>
              <a:ext uri="{FF2B5EF4-FFF2-40B4-BE49-F238E27FC236}">
                <a16:creationId xmlns:a16="http://schemas.microsoft.com/office/drawing/2014/main" id="{F0B65767-73DB-FB24-89CA-6A84AD02EC3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78547" y="1230086"/>
            <a:ext cx="2895322" cy="2849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3;p5">
            <a:extLst>
              <a:ext uri="{FF2B5EF4-FFF2-40B4-BE49-F238E27FC236}">
                <a16:creationId xmlns:a16="http://schemas.microsoft.com/office/drawing/2014/main" id="{92A494BD-25E3-FDB3-3E95-E5BF03FA030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72687" y="2035630"/>
            <a:ext cx="2895322" cy="2969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Question Questionmark Red - Free GIF on Pixabay - Pixabay">
            <a:extLst>
              <a:ext uri="{FF2B5EF4-FFF2-40B4-BE49-F238E27FC236}">
                <a16:creationId xmlns:a16="http://schemas.microsoft.com/office/drawing/2014/main" id="{46795982-6940-56FD-4A0A-88C416B16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16" y="975041"/>
            <a:ext cx="2667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675A24-8283-E49F-3FE4-17AA889BA86B}"/>
              </a:ext>
            </a:extLst>
          </p:cNvPr>
          <p:cNvSpPr txBox="1"/>
          <p:nvPr/>
        </p:nvSpPr>
        <p:spPr>
          <a:xfrm>
            <a:off x="1348259" y="4336589"/>
            <a:ext cx="2275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 bike</a:t>
            </a:r>
          </a:p>
        </p:txBody>
      </p:sp>
      <p:pic>
        <p:nvPicPr>
          <p:cNvPr id="13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6C769179-2F26-D464-386E-5664867DBC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51" end="2925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19101" y="6110514"/>
            <a:ext cx="747486" cy="7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3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74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74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4281">
            <a:off x="258776" y="519684"/>
            <a:ext cx="11445849" cy="5161037"/>
          </a:xfrm>
          <a:custGeom>
            <a:avLst/>
            <a:gdLst/>
            <a:ahLst/>
            <a:cxnLst/>
            <a:rect l="l" t="t" r="r" b="b"/>
            <a:pathLst>
              <a:path w="17168773" h="7741556">
                <a:moveTo>
                  <a:pt x="0" y="0"/>
                </a:moveTo>
                <a:lnTo>
                  <a:pt x="17168774" y="0"/>
                </a:lnTo>
                <a:lnTo>
                  <a:pt x="17168774" y="7741556"/>
                </a:lnTo>
                <a:lnTo>
                  <a:pt x="0" y="7741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55583-26A7-7DE1-804B-D6728C04B410}"/>
              </a:ext>
            </a:extLst>
          </p:cNvPr>
          <p:cNvSpPr txBox="1"/>
          <p:nvPr/>
        </p:nvSpPr>
        <p:spPr>
          <a:xfrm>
            <a:off x="459914" y="0"/>
            <a:ext cx="10292457" cy="693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defTabSz="609630">
              <a:lnSpc>
                <a:spcPts val="5351"/>
              </a:lnSpc>
              <a:defRPr/>
            </a:pPr>
            <a:r>
              <a:rPr lang="en-US" sz="48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Missing game</a:t>
            </a:r>
          </a:p>
        </p:txBody>
      </p:sp>
      <p:pic>
        <p:nvPicPr>
          <p:cNvPr id="6" name="Google Shape;142;p5">
            <a:extLst>
              <a:ext uri="{FF2B5EF4-FFF2-40B4-BE49-F238E27FC236}">
                <a16:creationId xmlns:a16="http://schemas.microsoft.com/office/drawing/2014/main" id="{284E98C2-2854-B7C0-63F9-B96F16478AA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41880" y="2062928"/>
            <a:ext cx="2855152" cy="20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;p5">
            <a:extLst>
              <a:ext uri="{FF2B5EF4-FFF2-40B4-BE49-F238E27FC236}">
                <a16:creationId xmlns:a16="http://schemas.microsoft.com/office/drawing/2014/main" id="{F0B65767-73DB-FB24-89CA-6A84AD02EC3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8714" y="1717628"/>
            <a:ext cx="2428225" cy="276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3;p5">
            <a:extLst>
              <a:ext uri="{FF2B5EF4-FFF2-40B4-BE49-F238E27FC236}">
                <a16:creationId xmlns:a16="http://schemas.microsoft.com/office/drawing/2014/main" id="{92A494BD-25E3-FDB3-3E95-E5BF03FA030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25305" y="1661758"/>
            <a:ext cx="2761673" cy="264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Question Questionmark Red - Free GIF on Pixabay - Pixabay">
            <a:extLst>
              <a:ext uri="{FF2B5EF4-FFF2-40B4-BE49-F238E27FC236}">
                <a16:creationId xmlns:a16="http://schemas.microsoft.com/office/drawing/2014/main" id="{46795982-6940-56FD-4A0A-88C416B16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700" y="975041"/>
            <a:ext cx="2667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675A24-8283-E49F-3FE4-17AA889BA86B}"/>
              </a:ext>
            </a:extLst>
          </p:cNvPr>
          <p:cNvSpPr txBox="1"/>
          <p:nvPr/>
        </p:nvSpPr>
        <p:spPr>
          <a:xfrm>
            <a:off x="4596570" y="4137478"/>
            <a:ext cx="3247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kitten</a:t>
            </a:r>
          </a:p>
        </p:txBody>
      </p:sp>
      <p:pic>
        <p:nvPicPr>
          <p:cNvPr id="13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6C769179-2F26-D464-386E-5664867DBC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5" end="260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19101" y="6110514"/>
            <a:ext cx="747486" cy="7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95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4281">
            <a:off x="258776" y="519684"/>
            <a:ext cx="11445849" cy="5161037"/>
          </a:xfrm>
          <a:custGeom>
            <a:avLst/>
            <a:gdLst/>
            <a:ahLst/>
            <a:cxnLst/>
            <a:rect l="l" t="t" r="r" b="b"/>
            <a:pathLst>
              <a:path w="17168773" h="7741556">
                <a:moveTo>
                  <a:pt x="0" y="0"/>
                </a:moveTo>
                <a:lnTo>
                  <a:pt x="17168774" y="0"/>
                </a:lnTo>
                <a:lnTo>
                  <a:pt x="17168774" y="7741556"/>
                </a:lnTo>
                <a:lnTo>
                  <a:pt x="0" y="7741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55583-26A7-7DE1-804B-D6728C04B410}"/>
              </a:ext>
            </a:extLst>
          </p:cNvPr>
          <p:cNvSpPr txBox="1"/>
          <p:nvPr/>
        </p:nvSpPr>
        <p:spPr>
          <a:xfrm>
            <a:off x="459914" y="0"/>
            <a:ext cx="10292457" cy="693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defTabSz="609630">
              <a:lnSpc>
                <a:spcPts val="5351"/>
              </a:lnSpc>
              <a:defRPr/>
            </a:pPr>
            <a:r>
              <a:rPr lang="en-US" sz="48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Missing game</a:t>
            </a:r>
          </a:p>
        </p:txBody>
      </p:sp>
      <p:pic>
        <p:nvPicPr>
          <p:cNvPr id="7" name="Google Shape;141;p5">
            <a:extLst>
              <a:ext uri="{FF2B5EF4-FFF2-40B4-BE49-F238E27FC236}">
                <a16:creationId xmlns:a16="http://schemas.microsoft.com/office/drawing/2014/main" id="{F0B65767-73DB-FB24-89CA-6A84AD02EC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8714" y="1464534"/>
            <a:ext cx="2822057" cy="301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3;p5">
            <a:extLst>
              <a:ext uri="{FF2B5EF4-FFF2-40B4-BE49-F238E27FC236}">
                <a16:creationId xmlns:a16="http://schemas.microsoft.com/office/drawing/2014/main" id="{92A494BD-25E3-FDB3-3E95-E5BF03FA030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91476" y="1606048"/>
            <a:ext cx="3069086" cy="301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Question Questionmark Red - Free GIF on Pixabay - Pixabay">
            <a:extLst>
              <a:ext uri="{FF2B5EF4-FFF2-40B4-BE49-F238E27FC236}">
                <a16:creationId xmlns:a16="http://schemas.microsoft.com/office/drawing/2014/main" id="{46795982-6940-56FD-4A0A-88C416B16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563" y="823046"/>
            <a:ext cx="2667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675A24-8283-E49F-3FE4-17AA889BA86B}"/>
              </a:ext>
            </a:extLst>
          </p:cNvPr>
          <p:cNvSpPr txBox="1"/>
          <p:nvPr/>
        </p:nvSpPr>
        <p:spPr>
          <a:xfrm>
            <a:off x="8132955" y="4308255"/>
            <a:ext cx="2963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chicken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154B0-E08E-7791-DBD8-4DB909C4DB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1932" y="1362366"/>
            <a:ext cx="2379156" cy="2945889"/>
          </a:xfrm>
          <a:prstGeom prst="rect">
            <a:avLst/>
          </a:prstGeom>
        </p:spPr>
      </p:pic>
      <p:pic>
        <p:nvPicPr>
          <p:cNvPr id="4" name="chicken">
            <a:hlinkClick r:id="" action="ppaction://media"/>
            <a:extLst>
              <a:ext uri="{FF2B5EF4-FFF2-40B4-BE49-F238E27FC236}">
                <a16:creationId xmlns:a16="http://schemas.microsoft.com/office/drawing/2014/main" id="{8520BA02-6AEA-DF4A-C594-3B03F1060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30045" y="5158043"/>
            <a:ext cx="1042362" cy="104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3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4281">
            <a:off x="258776" y="519684"/>
            <a:ext cx="11445849" cy="5161037"/>
          </a:xfrm>
          <a:custGeom>
            <a:avLst/>
            <a:gdLst/>
            <a:ahLst/>
            <a:cxnLst/>
            <a:rect l="l" t="t" r="r" b="b"/>
            <a:pathLst>
              <a:path w="17168773" h="7741556">
                <a:moveTo>
                  <a:pt x="0" y="0"/>
                </a:moveTo>
                <a:lnTo>
                  <a:pt x="17168774" y="0"/>
                </a:lnTo>
                <a:lnTo>
                  <a:pt x="17168774" y="7741556"/>
                </a:lnTo>
                <a:lnTo>
                  <a:pt x="0" y="7741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55583-26A7-7DE1-804B-D6728C04B410}"/>
              </a:ext>
            </a:extLst>
          </p:cNvPr>
          <p:cNvSpPr txBox="1"/>
          <p:nvPr/>
        </p:nvSpPr>
        <p:spPr>
          <a:xfrm>
            <a:off x="459914" y="0"/>
            <a:ext cx="10292457" cy="693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defTabSz="609630">
              <a:lnSpc>
                <a:spcPts val="5351"/>
              </a:lnSpc>
              <a:defRPr/>
            </a:pPr>
            <a:r>
              <a:rPr lang="en-US" sz="48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Missing game</a:t>
            </a:r>
          </a:p>
        </p:txBody>
      </p:sp>
      <p:pic>
        <p:nvPicPr>
          <p:cNvPr id="7" name="Google Shape;141;p5">
            <a:extLst>
              <a:ext uri="{FF2B5EF4-FFF2-40B4-BE49-F238E27FC236}">
                <a16:creationId xmlns:a16="http://schemas.microsoft.com/office/drawing/2014/main" id="{F0B65767-73DB-FB24-89CA-6A84AD02EC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09364" y="1190793"/>
            <a:ext cx="2822057" cy="301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3;p5">
            <a:extLst>
              <a:ext uri="{FF2B5EF4-FFF2-40B4-BE49-F238E27FC236}">
                <a16:creationId xmlns:a16="http://schemas.microsoft.com/office/drawing/2014/main" id="{92A494BD-25E3-FDB3-3E95-E5BF03FA030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6142" y="1796763"/>
            <a:ext cx="3069086" cy="301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Question Questionmark Red - Free GIF on Pixabay - Pixabay">
            <a:extLst>
              <a:ext uri="{FF2B5EF4-FFF2-40B4-BE49-F238E27FC236}">
                <a16:creationId xmlns:a16="http://schemas.microsoft.com/office/drawing/2014/main" id="{46795982-6940-56FD-4A0A-88C416B16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01" y="753129"/>
            <a:ext cx="286990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675A24-8283-E49F-3FE4-17AA889BA86B}"/>
              </a:ext>
            </a:extLst>
          </p:cNvPr>
          <p:cNvSpPr txBox="1"/>
          <p:nvPr/>
        </p:nvSpPr>
        <p:spPr>
          <a:xfrm>
            <a:off x="3697292" y="4210207"/>
            <a:ext cx="2275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cake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154B0-E08E-7791-DBD8-4DB909C4DB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9868" y="1373412"/>
            <a:ext cx="2142618" cy="2653006"/>
          </a:xfrm>
          <a:prstGeom prst="rect">
            <a:avLst/>
          </a:prstGeom>
        </p:spPr>
      </p:pic>
      <p:pic>
        <p:nvPicPr>
          <p:cNvPr id="10242" name="Picture 2" descr="Birthday Cake Clipart Images | Free Download | PNG Transparent Background -  Pngtree">
            <a:extLst>
              <a:ext uri="{FF2B5EF4-FFF2-40B4-BE49-F238E27FC236}">
                <a16:creationId xmlns:a16="http://schemas.microsoft.com/office/drawing/2014/main" id="{F719E311-96DB-3B4B-D423-5724ED26A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44" y="106610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ake">
            <a:hlinkClick r:id="" action="ppaction://media"/>
            <a:extLst>
              <a:ext uri="{FF2B5EF4-FFF2-40B4-BE49-F238E27FC236}">
                <a16:creationId xmlns:a16="http://schemas.microsoft.com/office/drawing/2014/main" id="{ECC6FFEA-31DF-AD3E-89C9-69039316C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02558" y="5274591"/>
            <a:ext cx="976086" cy="97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12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488274" y="-1135001"/>
            <a:ext cx="5158178" cy="8433112"/>
          </a:xfrm>
          <a:custGeom>
            <a:avLst/>
            <a:gdLst/>
            <a:ahLst/>
            <a:cxnLst/>
            <a:rect l="l" t="t" r="r" b="b"/>
            <a:pathLst>
              <a:path w="8342675" h="13147482">
                <a:moveTo>
                  <a:pt x="0" y="0"/>
                </a:moveTo>
                <a:lnTo>
                  <a:pt x="8342674" y="0"/>
                </a:lnTo>
                <a:lnTo>
                  <a:pt x="8342674" y="13147482"/>
                </a:lnTo>
                <a:lnTo>
                  <a:pt x="0" y="13147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773952" y="3723980"/>
            <a:ext cx="2776328" cy="3281063"/>
          </a:xfrm>
          <a:custGeom>
            <a:avLst/>
            <a:gdLst/>
            <a:ahLst/>
            <a:cxnLst/>
            <a:rect l="l" t="t" r="r" b="b"/>
            <a:pathLst>
              <a:path w="4578710" h="5981687">
                <a:moveTo>
                  <a:pt x="0" y="0"/>
                </a:moveTo>
                <a:lnTo>
                  <a:pt x="4578709" y="0"/>
                </a:lnTo>
                <a:lnTo>
                  <a:pt x="4578709" y="5981687"/>
                </a:lnTo>
                <a:lnTo>
                  <a:pt x="0" y="5981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62643" y="4500645"/>
            <a:ext cx="2776328" cy="2357355"/>
          </a:xfrm>
          <a:custGeom>
            <a:avLst/>
            <a:gdLst/>
            <a:ahLst/>
            <a:cxnLst/>
            <a:rect l="l" t="t" r="r" b="b"/>
            <a:pathLst>
              <a:path w="4164492" h="3536032">
                <a:moveTo>
                  <a:pt x="0" y="0"/>
                </a:moveTo>
                <a:lnTo>
                  <a:pt x="4164492" y="0"/>
                </a:lnTo>
                <a:lnTo>
                  <a:pt x="4164492" y="3536032"/>
                </a:lnTo>
                <a:lnTo>
                  <a:pt x="0" y="3536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9363337">
            <a:off x="500900" y="-1230475"/>
            <a:ext cx="2060078" cy="2905239"/>
          </a:xfrm>
          <a:custGeom>
            <a:avLst/>
            <a:gdLst/>
            <a:ahLst/>
            <a:cxnLst/>
            <a:rect l="l" t="t" r="r" b="b"/>
            <a:pathLst>
              <a:path w="3090117" h="4357858">
                <a:moveTo>
                  <a:pt x="0" y="0"/>
                </a:moveTo>
                <a:lnTo>
                  <a:pt x="3090118" y="0"/>
                </a:lnTo>
                <a:lnTo>
                  <a:pt x="3090118" y="4357858"/>
                </a:lnTo>
                <a:lnTo>
                  <a:pt x="0" y="4357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031997" y="1314676"/>
            <a:ext cx="7579360" cy="6371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strike="noStrike" kern="1200" normalizeH="0" baseline="0" noProof="0" dirty="0">
                <a:solidFill>
                  <a:srgbClr val="FFC000"/>
                </a:solidFill>
                <a:uLnTx/>
                <a:uFillTx/>
                <a:latin typeface="Chewy"/>
                <a:ea typeface="+mn-ea"/>
                <a:cs typeface="+mn-cs"/>
              </a:rPr>
              <a:t>GOODBYE!</a:t>
            </a:r>
          </a:p>
          <a:p>
            <a:pPr marL="0" marR="0" lvl="0" indent="0" algn="ctr" defTabSz="609630" rtl="0" eaLnBrk="1" fontAlgn="auto" latinLnBrk="0" hangingPunct="1">
              <a:lnSpc>
                <a:spcPts val="15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sng" strike="noStrike" kern="1200" normalizeH="0" baseline="0" noProof="0" dirty="0">
              <a:solidFill>
                <a:srgbClr val="FFC000"/>
              </a:solidFill>
              <a:uLnTx/>
              <a:uFillTx/>
              <a:latin typeface="Chewy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15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sng" strike="noStrike" kern="1200" normalizeH="0" baseline="0" noProof="0" dirty="0">
              <a:solidFill>
                <a:srgbClr val="FFC000"/>
              </a:solidFill>
              <a:uLnTx/>
              <a:uFillTx/>
              <a:latin typeface="Chewy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04FA2A-8E8E-24D8-B4D1-92365964D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6027" y="-125344"/>
            <a:ext cx="3168768" cy="30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6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20637" y="-1493895"/>
            <a:ext cx="5108200" cy="8395189"/>
          </a:xfrm>
          <a:custGeom>
            <a:avLst/>
            <a:gdLst/>
            <a:ahLst/>
            <a:cxnLst/>
            <a:rect l="l" t="t" r="r" b="b"/>
            <a:pathLst>
              <a:path w="8342675" h="13147482">
                <a:moveTo>
                  <a:pt x="0" y="0"/>
                </a:moveTo>
                <a:lnTo>
                  <a:pt x="8342674" y="0"/>
                </a:lnTo>
                <a:lnTo>
                  <a:pt x="8342674" y="13147482"/>
                </a:lnTo>
                <a:lnTo>
                  <a:pt x="0" y="13147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32468" y="3429000"/>
            <a:ext cx="2504378" cy="3429000"/>
          </a:xfrm>
          <a:custGeom>
            <a:avLst/>
            <a:gdLst/>
            <a:ahLst/>
            <a:cxnLst/>
            <a:rect l="l" t="t" r="r" b="b"/>
            <a:pathLst>
              <a:path w="4578710" h="5981687">
                <a:moveTo>
                  <a:pt x="0" y="0"/>
                </a:moveTo>
                <a:lnTo>
                  <a:pt x="4578709" y="0"/>
                </a:lnTo>
                <a:lnTo>
                  <a:pt x="4578709" y="5981687"/>
                </a:lnTo>
                <a:lnTo>
                  <a:pt x="0" y="5981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55154" y="4351046"/>
            <a:ext cx="2776328" cy="2357355"/>
          </a:xfrm>
          <a:custGeom>
            <a:avLst/>
            <a:gdLst/>
            <a:ahLst/>
            <a:cxnLst/>
            <a:rect l="l" t="t" r="r" b="b"/>
            <a:pathLst>
              <a:path w="4164492" h="3536032">
                <a:moveTo>
                  <a:pt x="0" y="0"/>
                </a:moveTo>
                <a:lnTo>
                  <a:pt x="4164492" y="0"/>
                </a:lnTo>
                <a:lnTo>
                  <a:pt x="4164492" y="3536032"/>
                </a:lnTo>
                <a:lnTo>
                  <a:pt x="0" y="3536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9363337">
            <a:off x="500900" y="-1230475"/>
            <a:ext cx="2060078" cy="2905239"/>
          </a:xfrm>
          <a:custGeom>
            <a:avLst/>
            <a:gdLst/>
            <a:ahLst/>
            <a:cxnLst/>
            <a:rect l="l" t="t" r="r" b="b"/>
            <a:pathLst>
              <a:path w="3090117" h="4357858">
                <a:moveTo>
                  <a:pt x="0" y="0"/>
                </a:moveTo>
                <a:lnTo>
                  <a:pt x="3090118" y="0"/>
                </a:lnTo>
                <a:lnTo>
                  <a:pt x="3090118" y="4357858"/>
                </a:lnTo>
                <a:lnTo>
                  <a:pt x="0" y="4357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9483" y="1600200"/>
            <a:ext cx="9727858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01</a:t>
            </a: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Warm-up &amp; Review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67A19-078B-C4AD-312E-197E6F1A1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9681" y="-147971"/>
            <a:ext cx="2922721" cy="28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2500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9EF3F12-E465-1CC1-D289-EC57A470A6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8896680" y="4044893"/>
            <a:ext cx="2310772" cy="22208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74737C-43EF-3970-C9A6-A960CDB6B4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6140423" y="4127517"/>
            <a:ext cx="2310772" cy="22208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C912A9-7D53-26AB-0C6D-D91405F391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3260892" y="4106637"/>
            <a:ext cx="2404103" cy="2310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C7E9FA-7AD3-1919-9560-A28C6D8A3E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617233" y="4106637"/>
            <a:ext cx="2196718" cy="2310590"/>
          </a:xfrm>
          <a:prstGeom prst="rect">
            <a:avLst/>
          </a:prstGeom>
        </p:spPr>
      </p:pic>
      <p:pic>
        <p:nvPicPr>
          <p:cNvPr id="14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192E439B-06AB-E90C-C239-E7A88087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279">
            <a:off x="536837" y="980748"/>
            <a:ext cx="3145589" cy="31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EE19E034-EBBA-A029-FCF4-778963D38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758">
            <a:off x="3514468" y="1201953"/>
            <a:ext cx="2327113" cy="23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F6786800-6210-110E-B915-FBFB94B8C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279">
            <a:off x="8225105" y="914573"/>
            <a:ext cx="3145589" cy="31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9EDF15D5-55DF-2BB3-A6E7-76E1CC72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46" y="1030690"/>
            <a:ext cx="3145589" cy="31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7940C-C5FB-B0C9-76BE-DF73561DE8E6}"/>
              </a:ext>
            </a:extLst>
          </p:cNvPr>
          <p:cNvSpPr txBox="1"/>
          <p:nvPr/>
        </p:nvSpPr>
        <p:spPr>
          <a:xfrm>
            <a:off x="6078850" y="1663618"/>
            <a:ext cx="1480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He’s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5C6A7-83B9-BDF2-2E4D-D595DE12A598}"/>
              </a:ext>
            </a:extLst>
          </p:cNvPr>
          <p:cNvSpPr txBox="1"/>
          <p:nvPr/>
        </p:nvSpPr>
        <p:spPr>
          <a:xfrm rot="21441808">
            <a:off x="4258014" y="1478388"/>
            <a:ext cx="674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274869-A1CD-339B-94A6-E1D7A4E527DC}"/>
              </a:ext>
            </a:extLst>
          </p:cNvPr>
          <p:cNvSpPr txBox="1"/>
          <p:nvPr/>
        </p:nvSpPr>
        <p:spPr>
          <a:xfrm>
            <a:off x="3276601" y="29052"/>
            <a:ext cx="5236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27000">
                    <a:srgbClr val="ED7D31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Making sentences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76376-C422-0897-620A-25C5A460D5E5}"/>
              </a:ext>
            </a:extLst>
          </p:cNvPr>
          <p:cNvSpPr txBox="1"/>
          <p:nvPr/>
        </p:nvSpPr>
        <p:spPr>
          <a:xfrm>
            <a:off x="9009736" y="1650783"/>
            <a:ext cx="1853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flying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DFA27F-B000-C2EF-9D03-13D21C2F2EA2}"/>
              </a:ext>
            </a:extLst>
          </p:cNvPr>
          <p:cNvSpPr txBox="1"/>
          <p:nvPr/>
        </p:nvSpPr>
        <p:spPr>
          <a:xfrm>
            <a:off x="1648464" y="1596068"/>
            <a:ext cx="1816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000000"/>
                </a:solidFill>
                <a:latin typeface="Comic Sans MS" panose="030F0702030302020204" pitchFamily="66" charset="0"/>
              </a:rPr>
              <a:t>k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59C580-521E-0CFF-CDF4-0103518407ED}"/>
              </a:ext>
            </a:extLst>
          </p:cNvPr>
          <p:cNvSpPr txBox="1"/>
          <p:nvPr/>
        </p:nvSpPr>
        <p:spPr>
          <a:xfrm>
            <a:off x="1359992" y="4428342"/>
            <a:ext cx="57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927FAB-EDFC-93D5-DCCD-52894EF842BA}"/>
              </a:ext>
            </a:extLst>
          </p:cNvPr>
          <p:cNvSpPr txBox="1"/>
          <p:nvPr/>
        </p:nvSpPr>
        <p:spPr>
          <a:xfrm>
            <a:off x="4147110" y="4417456"/>
            <a:ext cx="57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5400E-8BC9-3269-A815-2BEE7719B575}"/>
              </a:ext>
            </a:extLst>
          </p:cNvPr>
          <p:cNvSpPr txBox="1"/>
          <p:nvPr/>
        </p:nvSpPr>
        <p:spPr>
          <a:xfrm>
            <a:off x="7019877" y="4428341"/>
            <a:ext cx="57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C83F6A-D442-6B3D-63CD-248084FE137E}"/>
              </a:ext>
            </a:extLst>
          </p:cNvPr>
          <p:cNvSpPr txBox="1"/>
          <p:nvPr/>
        </p:nvSpPr>
        <p:spPr>
          <a:xfrm>
            <a:off x="9699172" y="4352140"/>
            <a:ext cx="50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75C7C59-4004-F1DA-5196-3DDA79E5DB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33" y="2799501"/>
            <a:ext cx="1982253" cy="1982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2E0122-B425-B6D5-715D-376291A09D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4457" y="2650462"/>
            <a:ext cx="1982253" cy="19822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C7DECF-58D7-0248-B881-D9AE2850A5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9404" y="2719713"/>
            <a:ext cx="1982253" cy="1982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AA7D74B-D812-EE46-F027-E0E93573A5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9220" y="2683238"/>
            <a:ext cx="1982253" cy="1982253"/>
          </a:xfrm>
          <a:prstGeom prst="rect">
            <a:avLst/>
          </a:prstGeom>
        </p:spPr>
      </p:pic>
      <p:pic>
        <p:nvPicPr>
          <p:cNvPr id="2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0821E7AD-63BF-1B34-F3EC-5DDFDD510F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07" end="21619.4897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5315178" y="5308836"/>
            <a:ext cx="1217546" cy="12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29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608 -1.11111E-6 L -0.0608 0.06921 L -0.12135 0.06921 L -0.12135 0.13912 L -0.18216 0.13912 L -0.18216 0.20857 L -0.24244 0.20857 L -0.24244 0.27847 L -0.30325 0.27847 L -0.30325 0.34815 L -0.3638 0.34815 L -0.3638 0.41783 L -0.42408 0.41783 L -0.42408 0.48796 " pathEditMode="relative" rAng="0" ptsTypes="AAAAAAAAAAAAAAA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11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-0.45 0.4759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21771 0.5016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6276 0.4819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0" y="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9EF3F12-E465-1CC1-D289-EC57A470A6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8896680" y="4044893"/>
            <a:ext cx="2310772" cy="22208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74737C-43EF-3970-C9A6-A960CDB6B4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6140423" y="4127517"/>
            <a:ext cx="2310772" cy="22208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C912A9-7D53-26AB-0C6D-D91405F391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3260892" y="4106637"/>
            <a:ext cx="2404103" cy="2310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C7E9FA-7AD3-1919-9560-A28C6D8A3E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617233" y="4106637"/>
            <a:ext cx="2196718" cy="2310590"/>
          </a:xfrm>
          <a:prstGeom prst="rect">
            <a:avLst/>
          </a:prstGeom>
        </p:spPr>
      </p:pic>
      <p:pic>
        <p:nvPicPr>
          <p:cNvPr id="14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192E439B-06AB-E90C-C239-E7A88087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279">
            <a:off x="536837" y="980748"/>
            <a:ext cx="3145589" cy="31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EE19E034-EBBA-A029-FCF4-778963D38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758">
            <a:off x="3514468" y="1201953"/>
            <a:ext cx="2327113" cy="23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F6786800-6210-110E-B915-FBFB94B8C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279">
            <a:off x="8225105" y="914573"/>
            <a:ext cx="3145589" cy="31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9EDF15D5-55DF-2BB3-A6E7-76E1CC72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46" y="1030690"/>
            <a:ext cx="3145589" cy="31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7940C-C5FB-B0C9-76BE-DF73561DE8E6}"/>
              </a:ext>
            </a:extLst>
          </p:cNvPr>
          <p:cNvSpPr txBox="1"/>
          <p:nvPr/>
        </p:nvSpPr>
        <p:spPr>
          <a:xfrm>
            <a:off x="6078850" y="1663618"/>
            <a:ext cx="1955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5C6A7-83B9-BDF2-2E4D-D595DE12A598}"/>
              </a:ext>
            </a:extLst>
          </p:cNvPr>
          <p:cNvSpPr txBox="1"/>
          <p:nvPr/>
        </p:nvSpPr>
        <p:spPr>
          <a:xfrm rot="21441808">
            <a:off x="4295715" y="1549506"/>
            <a:ext cx="674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274869-A1CD-339B-94A6-E1D7A4E527DC}"/>
              </a:ext>
            </a:extLst>
          </p:cNvPr>
          <p:cNvSpPr txBox="1"/>
          <p:nvPr/>
        </p:nvSpPr>
        <p:spPr>
          <a:xfrm>
            <a:off x="3276601" y="29052"/>
            <a:ext cx="5236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27000">
                    <a:srgbClr val="ED7D31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Making sentences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76376-C422-0897-620A-25C5A460D5E5}"/>
              </a:ext>
            </a:extLst>
          </p:cNvPr>
          <p:cNvSpPr txBox="1"/>
          <p:nvPr/>
        </p:nvSpPr>
        <p:spPr>
          <a:xfrm>
            <a:off x="9009736" y="1650783"/>
            <a:ext cx="1853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DFA27F-B000-C2EF-9D03-13D21C2F2EA2}"/>
              </a:ext>
            </a:extLst>
          </p:cNvPr>
          <p:cNvSpPr txBox="1"/>
          <p:nvPr/>
        </p:nvSpPr>
        <p:spPr>
          <a:xfrm>
            <a:off x="1648464" y="1596068"/>
            <a:ext cx="1816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59C580-521E-0CFF-CDF4-0103518407ED}"/>
              </a:ext>
            </a:extLst>
          </p:cNvPr>
          <p:cNvSpPr txBox="1"/>
          <p:nvPr/>
        </p:nvSpPr>
        <p:spPr>
          <a:xfrm>
            <a:off x="1359992" y="4428342"/>
            <a:ext cx="57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927FAB-EDFC-93D5-DCCD-52894EF842BA}"/>
              </a:ext>
            </a:extLst>
          </p:cNvPr>
          <p:cNvSpPr txBox="1"/>
          <p:nvPr/>
        </p:nvSpPr>
        <p:spPr>
          <a:xfrm>
            <a:off x="4147110" y="4417456"/>
            <a:ext cx="57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5400E-8BC9-3269-A815-2BEE7719B575}"/>
              </a:ext>
            </a:extLst>
          </p:cNvPr>
          <p:cNvSpPr txBox="1"/>
          <p:nvPr/>
        </p:nvSpPr>
        <p:spPr>
          <a:xfrm>
            <a:off x="7019877" y="4428341"/>
            <a:ext cx="57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C83F6A-D442-6B3D-63CD-248084FE137E}"/>
              </a:ext>
            </a:extLst>
          </p:cNvPr>
          <p:cNvSpPr txBox="1"/>
          <p:nvPr/>
        </p:nvSpPr>
        <p:spPr>
          <a:xfrm>
            <a:off x="9699172" y="4352140"/>
            <a:ext cx="50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75C7C59-4004-F1DA-5196-3DDA79E5DB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33" y="2799501"/>
            <a:ext cx="1982253" cy="1982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2E0122-B425-B6D5-715D-376291A09D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9664" y="2719714"/>
            <a:ext cx="1982253" cy="19822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C7DECF-58D7-0248-B881-D9AE2850A5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9404" y="2719713"/>
            <a:ext cx="1982253" cy="1982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AA7D74B-D812-EE46-F027-E0E93573A5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9220" y="2683238"/>
            <a:ext cx="1982253" cy="1982253"/>
          </a:xfrm>
          <a:prstGeom prst="rect">
            <a:avLst/>
          </a:prstGeom>
        </p:spPr>
      </p:pic>
      <p:pic>
        <p:nvPicPr>
          <p:cNvPr id="2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25D33FBE-5851-D51E-8B47-7F1DDD99C1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75" end="13432.4897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5391779" y="5604376"/>
            <a:ext cx="991917" cy="10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19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02995 -1.11111E-6 L -0.02995 0.06921 L -0.05977 0.06921 L -0.05977 0.13912 L -0.08972 0.13912 L -0.08972 0.20857 L -0.1194 0.20857 L -0.1194 0.27847 L -0.14935 0.27847 L -0.14935 0.34815 L -0.17917 0.34815 L -0.17917 0.41783 L -0.20886 0.41783 L -0.20886 0.48796 " pathEditMode="relative" rAng="0" ptsTypes="AAAAAAAAAAAAAAA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-0.66497 0.5027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21771 0.5016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6276 0.4819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0" y="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A80B32-B8C0-4949-813E-53D223647F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9639254" y="4198640"/>
            <a:ext cx="2552746" cy="22208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EF3F12-E465-1CC1-D289-EC57A470A6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7481859" y="4198640"/>
            <a:ext cx="2310772" cy="22208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74737C-43EF-3970-C9A6-A960CDB6B4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5097458" y="4198640"/>
            <a:ext cx="2310772" cy="22208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C912A9-7D53-26AB-0C6D-D91405F391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2552746" y="4108939"/>
            <a:ext cx="2685254" cy="2310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C7E9FA-7AD3-1919-9560-A28C6D8A3E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0977" l="10000" r="90000">
                        <a14:foregroundMark x1="46190" y1="8459" x2="46190" y2="8459"/>
                        <a14:foregroundMark x1="49881" y1="91165" x2="49881" y2="91165"/>
                        <a14:foregroundMark x1="39524" y1="7519" x2="39524" y2="7519"/>
                      </a14:backgroundRemoval>
                    </a14:imgEffect>
                  </a14:imgLayer>
                </a14:imgProps>
              </a:ext>
            </a:extLst>
          </a:blip>
          <a:srcRect l="22761" t="-726" r="19568" b="4949"/>
          <a:stretch/>
        </p:blipFill>
        <p:spPr>
          <a:xfrm>
            <a:off x="312616" y="4152267"/>
            <a:ext cx="2196718" cy="2310590"/>
          </a:xfrm>
          <a:prstGeom prst="rect">
            <a:avLst/>
          </a:prstGeom>
        </p:spPr>
      </p:pic>
      <p:pic>
        <p:nvPicPr>
          <p:cNvPr id="14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192E439B-06AB-E90C-C239-E7A88087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279">
            <a:off x="1912718" y="404607"/>
            <a:ext cx="3145589" cy="31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EE19E034-EBBA-A029-FCF4-778963D38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758">
            <a:off x="4541528" y="996917"/>
            <a:ext cx="2327113" cy="23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F6786800-6210-110E-B915-FBFB94B8C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279">
            <a:off x="8989859" y="219587"/>
            <a:ext cx="3145589" cy="31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9EDF15D5-55DF-2BB3-A6E7-76E1CC72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05" y="735356"/>
            <a:ext cx="2905174" cy="290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7940C-C5FB-B0C9-76BE-DF73561DE8E6}"/>
              </a:ext>
            </a:extLst>
          </p:cNvPr>
          <p:cNvSpPr txBox="1"/>
          <p:nvPr/>
        </p:nvSpPr>
        <p:spPr>
          <a:xfrm>
            <a:off x="7391808" y="1368283"/>
            <a:ext cx="1706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Sh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e’s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5C6A7-83B9-BDF2-2E4D-D595DE12A598}"/>
              </a:ext>
            </a:extLst>
          </p:cNvPr>
          <p:cNvSpPr txBox="1"/>
          <p:nvPr/>
        </p:nvSpPr>
        <p:spPr>
          <a:xfrm rot="21441808">
            <a:off x="5285074" y="1273352"/>
            <a:ext cx="674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274869-A1CD-339B-94A6-E1D7A4E527DC}"/>
              </a:ext>
            </a:extLst>
          </p:cNvPr>
          <p:cNvSpPr txBox="1"/>
          <p:nvPr/>
        </p:nvSpPr>
        <p:spPr>
          <a:xfrm>
            <a:off x="3276601" y="29052"/>
            <a:ext cx="5236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27000">
                    <a:srgbClr val="ED7D31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Making sentences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76376-C422-0897-620A-25C5A460D5E5}"/>
              </a:ext>
            </a:extLst>
          </p:cNvPr>
          <p:cNvSpPr txBox="1"/>
          <p:nvPr/>
        </p:nvSpPr>
        <p:spPr>
          <a:xfrm>
            <a:off x="9774490" y="955797"/>
            <a:ext cx="2027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DFA27F-B000-C2EF-9D03-13D21C2F2EA2}"/>
              </a:ext>
            </a:extLst>
          </p:cNvPr>
          <p:cNvSpPr txBox="1"/>
          <p:nvPr/>
        </p:nvSpPr>
        <p:spPr>
          <a:xfrm>
            <a:off x="2649440" y="1061349"/>
            <a:ext cx="2068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kitten.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59C580-521E-0CFF-CDF4-0103518407ED}"/>
              </a:ext>
            </a:extLst>
          </p:cNvPr>
          <p:cNvSpPr txBox="1"/>
          <p:nvPr/>
        </p:nvSpPr>
        <p:spPr>
          <a:xfrm>
            <a:off x="1024958" y="4453091"/>
            <a:ext cx="57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927FAB-EDFC-93D5-DCCD-52894EF842BA}"/>
              </a:ext>
            </a:extLst>
          </p:cNvPr>
          <p:cNvSpPr txBox="1"/>
          <p:nvPr/>
        </p:nvSpPr>
        <p:spPr>
          <a:xfrm>
            <a:off x="3438964" y="4419758"/>
            <a:ext cx="57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5400E-8BC9-3269-A815-2BEE7719B575}"/>
              </a:ext>
            </a:extLst>
          </p:cNvPr>
          <p:cNvSpPr txBox="1"/>
          <p:nvPr/>
        </p:nvSpPr>
        <p:spPr>
          <a:xfrm>
            <a:off x="5976912" y="4499464"/>
            <a:ext cx="57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C83F6A-D442-6B3D-63CD-248084FE137E}"/>
              </a:ext>
            </a:extLst>
          </p:cNvPr>
          <p:cNvSpPr txBox="1"/>
          <p:nvPr/>
        </p:nvSpPr>
        <p:spPr>
          <a:xfrm>
            <a:off x="8284351" y="4505887"/>
            <a:ext cx="50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75C7C59-4004-F1DA-5196-3DDA79E5DB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646" y="2824251"/>
            <a:ext cx="1982253" cy="1982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2E0122-B425-B6D5-715D-376291A09D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4618" y="2753665"/>
            <a:ext cx="1982253" cy="19822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C7DECF-58D7-0248-B881-D9AE2850A5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6439" y="2790836"/>
            <a:ext cx="1982253" cy="1982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AA7D74B-D812-EE46-F027-E0E93573A5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4399" y="2836985"/>
            <a:ext cx="1982253" cy="19822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58A00F-9426-E5E9-D443-85EDA3981B5D}"/>
              </a:ext>
            </a:extLst>
          </p:cNvPr>
          <p:cNvSpPr txBox="1"/>
          <p:nvPr/>
        </p:nvSpPr>
        <p:spPr>
          <a:xfrm>
            <a:off x="10528210" y="4505887"/>
            <a:ext cx="50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DF638-41E2-62BD-41A2-601C65A74B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44" b="90000" l="10000" r="90000">
                        <a14:foregroundMark x1="49167" y1="7500" x2="49167" y2="7500"/>
                        <a14:foregroundMark x1="43333" y1="6944" x2="43333" y2="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8258" y="2836985"/>
            <a:ext cx="1982253" cy="1982253"/>
          </a:xfrm>
          <a:prstGeom prst="rect">
            <a:avLst/>
          </a:prstGeom>
        </p:spPr>
      </p:pic>
      <p:pic>
        <p:nvPicPr>
          <p:cNvPr id="7" name="Picture 16" descr="Clouds Raining Sticker by Sweetapolita for iOS &amp; Android | GIPHY">
            <a:extLst>
              <a:ext uri="{FF2B5EF4-FFF2-40B4-BE49-F238E27FC236}">
                <a16:creationId xmlns:a16="http://schemas.microsoft.com/office/drawing/2014/main" id="{3079E78D-9C09-07D6-34BC-F84F30F9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774" y="685137"/>
            <a:ext cx="2905174" cy="290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F63A27-0FC8-11A3-4819-A580810F9D29}"/>
              </a:ext>
            </a:extLst>
          </p:cNvPr>
          <p:cNvSpPr txBox="1"/>
          <p:nvPr/>
        </p:nvSpPr>
        <p:spPr>
          <a:xfrm>
            <a:off x="251929" y="1318064"/>
            <a:ext cx="1706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5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9BA148DD-5BE7-3B48-A8B8-2A2F168879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66" end="4194.4897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5738779" y="5644560"/>
            <a:ext cx="926321" cy="9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37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8099 4.44444E-6 L -0.08099 0.0743 L -0.16159 0.0743 L -0.16159 0.14976 L -0.24258 0.14976 L -0.24258 0.22453 L -0.32278 0.22453 L -0.32278 0.29976 L -0.40377 0.29976 L -0.40377 0.37476 L -0.48437 0.37476 L -0.48437 0.44976 L -0.56458 0.44976 L -0.56458 0.52546 " pathEditMode="relative" rAng="0" ptsTypes="AAAAAAAAAAAAAAA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29" y="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56928 0.58565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64" y="2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5364 0.5423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59167 0.566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43373 0.53588 " pathEditMode="relative" rAng="0" ptsTypes="AA">
                                      <p:cBhvr>
                                        <p:cTn id="9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3" grpId="0"/>
      <p:bldP spid="13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20637" y="-1493895"/>
            <a:ext cx="5108200" cy="8395189"/>
          </a:xfrm>
          <a:custGeom>
            <a:avLst/>
            <a:gdLst/>
            <a:ahLst/>
            <a:cxnLst/>
            <a:rect l="l" t="t" r="r" b="b"/>
            <a:pathLst>
              <a:path w="8342675" h="13147482">
                <a:moveTo>
                  <a:pt x="0" y="0"/>
                </a:moveTo>
                <a:lnTo>
                  <a:pt x="8342674" y="0"/>
                </a:lnTo>
                <a:lnTo>
                  <a:pt x="8342674" y="13147482"/>
                </a:lnTo>
                <a:lnTo>
                  <a:pt x="0" y="13147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32468" y="3429000"/>
            <a:ext cx="2504378" cy="3429000"/>
          </a:xfrm>
          <a:custGeom>
            <a:avLst/>
            <a:gdLst/>
            <a:ahLst/>
            <a:cxnLst/>
            <a:rect l="l" t="t" r="r" b="b"/>
            <a:pathLst>
              <a:path w="4578710" h="5981687">
                <a:moveTo>
                  <a:pt x="0" y="0"/>
                </a:moveTo>
                <a:lnTo>
                  <a:pt x="4578709" y="0"/>
                </a:lnTo>
                <a:lnTo>
                  <a:pt x="4578709" y="5981687"/>
                </a:lnTo>
                <a:lnTo>
                  <a:pt x="0" y="5981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55154" y="4351046"/>
            <a:ext cx="2776328" cy="2357355"/>
          </a:xfrm>
          <a:custGeom>
            <a:avLst/>
            <a:gdLst/>
            <a:ahLst/>
            <a:cxnLst/>
            <a:rect l="l" t="t" r="r" b="b"/>
            <a:pathLst>
              <a:path w="4164492" h="3536032">
                <a:moveTo>
                  <a:pt x="0" y="0"/>
                </a:moveTo>
                <a:lnTo>
                  <a:pt x="4164492" y="0"/>
                </a:lnTo>
                <a:lnTo>
                  <a:pt x="4164492" y="3536032"/>
                </a:lnTo>
                <a:lnTo>
                  <a:pt x="0" y="3536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9363337">
            <a:off x="500900" y="-1230475"/>
            <a:ext cx="2060078" cy="2905239"/>
          </a:xfrm>
          <a:custGeom>
            <a:avLst/>
            <a:gdLst/>
            <a:ahLst/>
            <a:cxnLst/>
            <a:rect l="l" t="t" r="r" b="b"/>
            <a:pathLst>
              <a:path w="3090117" h="4357858">
                <a:moveTo>
                  <a:pt x="0" y="0"/>
                </a:moveTo>
                <a:lnTo>
                  <a:pt x="3090118" y="0"/>
                </a:lnTo>
                <a:lnTo>
                  <a:pt x="3090118" y="4357858"/>
                </a:lnTo>
                <a:lnTo>
                  <a:pt x="0" y="4357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9483" y="517922"/>
            <a:ext cx="9727858" cy="3816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02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6</a:t>
            </a: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67A19-078B-C4AD-312E-197E6F1A1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9681" y="-147971"/>
            <a:ext cx="2922721" cy="28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50294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ập nhật 75+ về hình nền đẹp cho power point hay nhất - cdgdbentre.edu.vn">
            <a:extLst>
              <a:ext uri="{FF2B5EF4-FFF2-40B4-BE49-F238E27FC236}">
                <a16:creationId xmlns:a16="http://schemas.microsoft.com/office/drawing/2014/main" id="{8558501A-9BCE-9312-F8BD-1095118F3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3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E0FB938-F6E7-3ADD-4405-7D5413DB2FCC}"/>
              </a:ext>
            </a:extLst>
          </p:cNvPr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19" name="Google Shape;173;p2">
              <a:extLst>
                <a:ext uri="{FF2B5EF4-FFF2-40B4-BE49-F238E27FC236}">
                  <a16:creationId xmlns:a16="http://schemas.microsoft.com/office/drawing/2014/main" id="{5C7167D2-152D-B512-EFD2-A30E7C8B4CB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5;p2">
              <a:extLst>
                <a:ext uri="{FF2B5EF4-FFF2-40B4-BE49-F238E27FC236}">
                  <a16:creationId xmlns:a16="http://schemas.microsoft.com/office/drawing/2014/main" id="{F66670E6-0184-747F-C391-DF05E67DCCB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4;p2">
              <a:extLst>
                <a:ext uri="{FF2B5EF4-FFF2-40B4-BE49-F238E27FC236}">
                  <a16:creationId xmlns:a16="http://schemas.microsoft.com/office/drawing/2014/main" id="{736E8D1E-700D-5418-F848-D7440F7B76B0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u="sng" kern="0" dirty="0"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sz="900" u="sng" kern="0" dirty="0"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CFB148E-AF0E-C0A8-D670-5CE3AC63F5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90" t="58095" r="48571" b="36575"/>
          <a:stretch/>
        </p:blipFill>
        <p:spPr>
          <a:xfrm>
            <a:off x="5395257" y="443488"/>
            <a:ext cx="2177506" cy="471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F401641-0170-7518-6398-4A7158A33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6466" y="1521912"/>
            <a:ext cx="4131628" cy="38141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631F1A-7F1B-69E2-18AA-8013EA886E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7382" y="2908164"/>
            <a:ext cx="3235527" cy="33087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E3685D-E945-FB65-6859-17129E8B7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0147" y="2057449"/>
            <a:ext cx="3028950" cy="393382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9E92865-FB77-AC6B-448B-1D4169307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81" y="950963"/>
            <a:ext cx="323802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1EA90C3-9F64-50A0-4F30-F6131A5A5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923" y="1234220"/>
            <a:ext cx="5052058" cy="164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3F7048E-AF8E-540C-3CDD-B9CA1826C38C}"/>
              </a:ext>
            </a:extLst>
          </p:cNvPr>
          <p:cNvSpPr txBox="1"/>
          <p:nvPr/>
        </p:nvSpPr>
        <p:spPr>
          <a:xfrm>
            <a:off x="4155208" y="1555287"/>
            <a:ext cx="498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Is she flying a kite?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233BBA-4CCA-A828-5AD0-98E8D4B3FAD7}"/>
              </a:ext>
            </a:extLst>
          </p:cNvPr>
          <p:cNvSpPr txBox="1"/>
          <p:nvPr/>
        </p:nvSpPr>
        <p:spPr>
          <a:xfrm>
            <a:off x="9333034" y="1135914"/>
            <a:ext cx="2683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omic Sans MS" panose="030F0702030302020204" pitchFamily="66" charset="0"/>
              </a:rPr>
              <a:t>Yes,she</a:t>
            </a:r>
            <a:r>
              <a:rPr lang="en-US" sz="3600" b="1" dirty="0">
                <a:latin typeface="Comic Sans MS" panose="030F0702030302020204" pitchFamily="66" charset="0"/>
              </a:rPr>
              <a:t> is.</a:t>
            </a:r>
          </a:p>
        </p:txBody>
      </p:sp>
      <p:pic>
        <p:nvPicPr>
          <p:cNvPr id="41" name="unit 2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21834280-A2BE-D3FE-0197-A5F6EA1A50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0" end="14388.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90814" y="6062028"/>
            <a:ext cx="711108" cy="711108"/>
          </a:xfrm>
          <a:prstGeom prst="rect">
            <a:avLst/>
          </a:prstGeom>
        </p:spPr>
      </p:pic>
      <p:pic>
        <p:nvPicPr>
          <p:cNvPr id="42" name="unit 2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E7105FE0-3F27-B10E-01ED-604C4E6D24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8" end="10096.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4098" y="5944550"/>
            <a:ext cx="711108" cy="7111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FF2CC92-BDD8-9378-0257-4B62E793B1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576" b="54485"/>
          <a:stretch/>
        </p:blipFill>
        <p:spPr>
          <a:xfrm>
            <a:off x="9344339" y="2054977"/>
            <a:ext cx="2163399" cy="1790513"/>
          </a:xfrm>
          <a:prstGeom prst="rect">
            <a:avLst/>
          </a:prstGeom>
        </p:spPr>
      </p:pic>
      <p:sp>
        <p:nvSpPr>
          <p:cNvPr id="44" name="Google Shape;173;p2">
            <a:extLst>
              <a:ext uri="{FF2B5EF4-FFF2-40B4-BE49-F238E27FC236}">
                <a16:creationId xmlns:a16="http://schemas.microsoft.com/office/drawing/2014/main" id="{518F1863-9528-C544-8B7A-6024ADF72DE6}"/>
              </a:ext>
            </a:extLst>
          </p:cNvPr>
          <p:cNvSpPr txBox="1"/>
          <p:nvPr/>
        </p:nvSpPr>
        <p:spPr>
          <a:xfrm>
            <a:off x="534170" y="959408"/>
            <a:ext cx="425893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Listen and repeat.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5" name="Google Shape;176;p2">
            <a:extLst>
              <a:ext uri="{FF2B5EF4-FFF2-40B4-BE49-F238E27FC236}">
                <a16:creationId xmlns:a16="http://schemas.microsoft.com/office/drawing/2014/main" id="{B8F1484F-B3DB-2A65-E093-00EDFEDDCA0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264182" y="955419"/>
            <a:ext cx="1034302" cy="55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90;p4">
            <a:extLst>
              <a:ext uri="{FF2B5EF4-FFF2-40B4-BE49-F238E27FC236}">
                <a16:creationId xmlns:a16="http://schemas.microsoft.com/office/drawing/2014/main" id="{0393A12F-8A56-6EA9-1179-8F74F60E7A40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2117" y="752830"/>
            <a:ext cx="726389" cy="760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118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2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9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1460</TotalTime>
  <Words>342</Words>
  <Application>Microsoft Office PowerPoint</Application>
  <PresentationFormat>Widescreen</PresentationFormat>
  <Paragraphs>126</Paragraphs>
  <Slides>35</Slides>
  <Notes>3</Notes>
  <HiddenSlides>0</HiddenSlides>
  <MMClips>42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Chewy</vt:lpstr>
      <vt:lpstr>Comic Sans MS</vt:lpstr>
      <vt:lpstr>Corbel</vt:lpstr>
      <vt:lpstr>Basis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75</cp:revision>
  <dcterms:created xsi:type="dcterms:W3CDTF">2023-10-09T14:57:01Z</dcterms:created>
  <dcterms:modified xsi:type="dcterms:W3CDTF">2024-08-26T10:00:41Z</dcterms:modified>
</cp:coreProperties>
</file>