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notesSlides/notesSlide37.xml" ContentType="application/vnd.openxmlformats-officedocument.presentationml.notesSlide+xml"/>
  <Override PartName="/ppt/tags/tag4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41"/>
  </p:notesMasterIdLst>
  <p:sldIdLst>
    <p:sldId id="256" r:id="rId2"/>
    <p:sldId id="257" r:id="rId3"/>
    <p:sldId id="258" r:id="rId4"/>
    <p:sldId id="292" r:id="rId5"/>
    <p:sldId id="259" r:id="rId6"/>
    <p:sldId id="260" r:id="rId7"/>
    <p:sldId id="277" r:id="rId8"/>
    <p:sldId id="278" r:id="rId9"/>
    <p:sldId id="293" r:id="rId10"/>
    <p:sldId id="294" r:id="rId11"/>
    <p:sldId id="295" r:id="rId12"/>
    <p:sldId id="296" r:id="rId13"/>
    <p:sldId id="297" r:id="rId14"/>
    <p:sldId id="298" r:id="rId15"/>
    <p:sldId id="299" r:id="rId16"/>
    <p:sldId id="300" r:id="rId17"/>
    <p:sldId id="301" r:id="rId18"/>
    <p:sldId id="302" r:id="rId19"/>
    <p:sldId id="303" r:id="rId20"/>
    <p:sldId id="304" r:id="rId21"/>
    <p:sldId id="305" r:id="rId22"/>
    <p:sldId id="306" r:id="rId23"/>
    <p:sldId id="307" r:id="rId24"/>
    <p:sldId id="308" r:id="rId25"/>
    <p:sldId id="309" r:id="rId26"/>
    <p:sldId id="310" r:id="rId27"/>
    <p:sldId id="261" r:id="rId28"/>
    <p:sldId id="262" r:id="rId29"/>
    <p:sldId id="287" r:id="rId30"/>
    <p:sldId id="288" r:id="rId31"/>
    <p:sldId id="311" r:id="rId32"/>
    <p:sldId id="312" r:id="rId33"/>
    <p:sldId id="313" r:id="rId34"/>
    <p:sldId id="271" r:id="rId35"/>
    <p:sldId id="274" r:id="rId36"/>
    <p:sldId id="314" r:id="rId37"/>
    <p:sldId id="269" r:id="rId38"/>
    <p:sldId id="267" r:id="rId39"/>
    <p:sldId id="270" r:id="rId40"/>
  </p:sldIdLst>
  <p:sldSz cx="12192000" cy="6858000"/>
  <p:notesSz cx="6858000" cy="9144000"/>
  <p:embeddedFontLst>
    <p:embeddedFont>
      <p:font typeface="Rubik Black" panose="020B0604020202020204" charset="0"/>
      <p:regular r:id="rId42"/>
      <p:bold r:id="rId43"/>
      <p:italic r:id="rId44"/>
      <p:boldItalic r:id="rId45"/>
    </p:embeddedFont>
    <p:embeddedFont>
      <p:font typeface="UTM Avo" panose="02040603050506020204" pitchFamily="18" charset="0"/>
      <p:regular r:id="rId46"/>
      <p:bold r:id="rId47"/>
      <p:italic r:id="rId48"/>
      <p:boldItalic r:id="rId49"/>
    </p:embeddedFont>
  </p:embeddedFontLst>
  <p:custDataLst>
    <p:tags r:id="rId50"/>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7E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008" autoAdjust="0"/>
    <p:restoredTop sz="94660"/>
  </p:normalViewPr>
  <p:slideViewPr>
    <p:cSldViewPr snapToGrid="0">
      <p:cViewPr varScale="1">
        <p:scale>
          <a:sx n="103" d="100"/>
          <a:sy n="103" d="100"/>
        </p:scale>
        <p:origin x="450" y="1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tags" Target="tags/tag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notesMaster" Target="notesMasters/notesMaster1.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050800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57848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514230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164417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265912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265448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950390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568464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739285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298885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411074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765982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631094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13886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150574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239969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06822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 name="Google Shape;10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 name="Google Shape;10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 name="Google Shape;10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831087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 name="Google Shape;10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290658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 name="Google Shape;10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679918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 name="Google Shape;10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825115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 name="Google Shape;10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183129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 name="Google Shape;10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317833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 name="Google Shape;10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93384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 name="Google Shape;10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408790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 name="Google Shape;12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103927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793569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087228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727069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F51C3B0E-C407-F752-6CC0-77DB3090448F}"/>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notesSlide" Target="../notesSlides/notesSlide11.xml"/><Relationship Id="rId7"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3.xml"/><Relationship Id="rId5" Type="http://schemas.openxmlformats.org/officeDocument/2006/relationships/image" Target="../media/image16.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4.xml"/><Relationship Id="rId5" Type="http://schemas.openxmlformats.org/officeDocument/2006/relationships/image" Target="../media/image17.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5.xml"/><Relationship Id="rId5" Type="http://schemas.openxmlformats.org/officeDocument/2006/relationships/image" Target="../media/image18.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21.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hyperlink" Target="https://www.hoc10.vn/doc-sach/cong-nghe-5/1/685/10/" TargetMode="Externa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5.xml"/><Relationship Id="rId6" Type="http://schemas.microsoft.com/office/2007/relationships/hdphoto" Target="../media/hdphoto1.wdp"/><Relationship Id="rId5" Type="http://schemas.openxmlformats.org/officeDocument/2006/relationships/image" Target="../media/image30.png"/><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26.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28.xml"/><Relationship Id="rId6" Type="http://schemas.openxmlformats.org/officeDocument/2006/relationships/image" Target="../media/image3.png"/><Relationship Id="rId5" Type="http://schemas.openxmlformats.org/officeDocument/2006/relationships/hyperlink" Target="https://www.hoc10.vn/doc-sach/cong-nghe-5/1/685/12/" TargetMode="Externa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9.xml"/><Relationship Id="rId5" Type="http://schemas.openxmlformats.org/officeDocument/2006/relationships/image" Target="../media/image33.png"/><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tags" Target="../tags/tag30.xml"/><Relationship Id="rId6" Type="http://schemas.openxmlformats.org/officeDocument/2006/relationships/image" Target="../media/image32.png"/><Relationship Id="rId5" Type="http://schemas.openxmlformats.org/officeDocument/2006/relationships/audio" Target="../media/audio2.wav"/><Relationship Id="rId4" Type="http://schemas.openxmlformats.org/officeDocument/2006/relationships/audio" Target="../media/audio1.wav"/></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7.sv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image" Target="../media/image35.png"/><Relationship Id="rId2" Type="http://schemas.openxmlformats.org/officeDocument/2006/relationships/slideLayout" Target="../slideLayouts/slideLayout2.xml"/><Relationship Id="rId1" Type="http://schemas.openxmlformats.org/officeDocument/2006/relationships/tags" Target="../tags/tag31.xml"/><Relationship Id="rId6" Type="http://schemas.openxmlformats.org/officeDocument/2006/relationships/image" Target="../media/image32.png"/><Relationship Id="rId5" Type="http://schemas.openxmlformats.org/officeDocument/2006/relationships/audio" Target="../media/audio2.wav"/><Relationship Id="rId4" Type="http://schemas.openxmlformats.org/officeDocument/2006/relationships/audio" Target="../media/audio1.wav"/></Relationships>
</file>

<file path=ppt/slides/_rels/slide3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31.xml"/><Relationship Id="rId7"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image" Target="../media/image32.png"/><Relationship Id="rId5" Type="http://schemas.openxmlformats.org/officeDocument/2006/relationships/audio" Target="../media/audio1.wav"/><Relationship Id="rId10" Type="http://schemas.openxmlformats.org/officeDocument/2006/relationships/image" Target="../media/image38.svg"/><Relationship Id="rId4" Type="http://schemas.openxmlformats.org/officeDocument/2006/relationships/audio" Target="../media/audio2.wav"/><Relationship Id="rId9"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7" Type="http://schemas.openxmlformats.org/officeDocument/2006/relationships/image" Target="../media/image39.png"/><Relationship Id="rId2" Type="http://schemas.openxmlformats.org/officeDocument/2006/relationships/slideLayout" Target="../slideLayouts/slideLayout2.xml"/><Relationship Id="rId1" Type="http://schemas.openxmlformats.org/officeDocument/2006/relationships/tags" Target="../tags/tag33.xml"/><Relationship Id="rId6" Type="http://schemas.openxmlformats.org/officeDocument/2006/relationships/image" Target="../media/image32.png"/><Relationship Id="rId5" Type="http://schemas.openxmlformats.org/officeDocument/2006/relationships/audio" Target="../media/audio2.wav"/><Relationship Id="rId4" Type="http://schemas.openxmlformats.org/officeDocument/2006/relationships/audio" Target="../media/audio1.wav"/></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7"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34.xml"/><Relationship Id="rId6" Type="http://schemas.openxmlformats.org/officeDocument/2006/relationships/image" Target="../media/image32.png"/><Relationship Id="rId5" Type="http://schemas.openxmlformats.org/officeDocument/2006/relationships/audio" Target="../media/audio2.wav"/><Relationship Id="rId4" Type="http://schemas.openxmlformats.org/officeDocument/2006/relationships/audio" Target="../media/audio1.wav"/></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35.xml"/><Relationship Id="rId6" Type="http://schemas.openxmlformats.org/officeDocument/2006/relationships/image" Target="../media/image3.png"/><Relationship Id="rId5" Type="http://schemas.openxmlformats.org/officeDocument/2006/relationships/hyperlink" Target="https://www.hoc10.vn/doc-sach/cong-nghe-5/1/685/12/" TargetMode="External"/><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7" Type="http://schemas.openxmlformats.org/officeDocument/2006/relationships/image" Target="../media/image15.svg"/><Relationship Id="rId2" Type="http://schemas.openxmlformats.org/officeDocument/2006/relationships/slideLayout" Target="../slideLayouts/slideLayout2.xml"/><Relationship Id="rId1" Type="http://schemas.openxmlformats.org/officeDocument/2006/relationships/tags" Target="../tags/tag36.xml"/><Relationship Id="rId6" Type="http://schemas.openxmlformats.org/officeDocument/2006/relationships/image" Target="../media/image14.png"/><Relationship Id="rId5" Type="http://schemas.openxmlformats.org/officeDocument/2006/relationships/image" Target="../media/image42.jpg"/><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video" Target="../media/media1.mp4"/><Relationship Id="rId7" Type="http://schemas.openxmlformats.org/officeDocument/2006/relationships/image" Target="../media/image43.png"/><Relationship Id="rId2" Type="http://schemas.microsoft.com/office/2007/relationships/media" Target="../media/media1.mp4"/><Relationship Id="rId1" Type="http://schemas.openxmlformats.org/officeDocument/2006/relationships/tags" Target="../tags/tag37.xml"/><Relationship Id="rId6" Type="http://schemas.openxmlformats.org/officeDocument/2006/relationships/image" Target="../media/image41.png"/><Relationship Id="rId5" Type="http://schemas.openxmlformats.org/officeDocument/2006/relationships/notesSlide" Target="../notesSlides/notesSlide36.xml"/><Relationship Id="rId4" Type="http://schemas.openxmlformats.org/officeDocument/2006/relationships/slideLayout" Target="../slideLayouts/slideLayout2.xml"/><Relationship Id="rId9"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39.xml"/><Relationship Id="rId4" Type="http://schemas.openxmlformats.org/officeDocument/2006/relationships/image" Target="../media/image47.jpg"/></Relationships>
</file>

<file path=ppt/slides/_rels/slide39.xml.rels><?xml version="1.0" encoding="UTF-8" standalone="yes"?>
<Relationships xmlns="http://schemas.openxmlformats.org/package/2006/relationships"><Relationship Id="rId3" Type="http://schemas.openxmlformats.org/officeDocument/2006/relationships/image" Target="../media/image48.jpg"/><Relationship Id="rId7" Type="http://schemas.openxmlformats.org/officeDocument/2006/relationships/image" Target="../media/image50.png"/><Relationship Id="rId2" Type="http://schemas.openxmlformats.org/officeDocument/2006/relationships/slideLayout" Target="../slideLayouts/slideLayout2.xml"/><Relationship Id="rId1" Type="http://schemas.openxmlformats.org/officeDocument/2006/relationships/tags" Target="../tags/tag40.xml"/><Relationship Id="rId6" Type="http://schemas.microsoft.com/office/2007/relationships/hdphoto" Target="../media/hdphoto3.wdp"/><Relationship Id="rId5" Type="http://schemas.openxmlformats.org/officeDocument/2006/relationships/image" Target="../media/image49.png"/><Relationship Id="rId4" Type="http://schemas.openxmlformats.org/officeDocument/2006/relationships/hyperlink" Target="https://www.facebook.com/groups/hoc10donghanhcunggiaovientieuhoc" TargetMode="Externa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3.png"/><Relationship Id="rId5" Type="http://schemas.openxmlformats.org/officeDocument/2006/relationships/hyperlink" Target="https://www.hoc10.vn/doc-sach/cong-nghe-5/1/685/10/" TargetMode="Externa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notesSlide" Target="../notesSlides/notesSlide8.xml"/><Relationship Id="rId7"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83"/>
        <p:cNvGrpSpPr/>
        <p:nvPr/>
      </p:nvGrpSpPr>
      <p:grpSpPr>
        <a:xfrm>
          <a:off x="0" y="0"/>
          <a:ext cx="0" cy="0"/>
          <a:chOff x="0" y="0"/>
          <a:chExt cx="0" cy="0"/>
        </a:xfrm>
      </p:grpSpPr>
      <p:sp>
        <p:nvSpPr>
          <p:cNvPr id="2" name="TextBox 1">
            <a:extLst>
              <a:ext uri="{FF2B5EF4-FFF2-40B4-BE49-F238E27FC236}">
                <a16:creationId xmlns:a16="http://schemas.microsoft.com/office/drawing/2014/main" id="{9FFD71C9-E11C-1516-4D8D-3AFE2CD15D99}"/>
              </a:ext>
            </a:extLst>
          </p:cNvPr>
          <p:cNvSpPr txBox="1"/>
          <p:nvPr/>
        </p:nvSpPr>
        <p:spPr>
          <a:xfrm>
            <a:off x="8853714" y="195308"/>
            <a:ext cx="3222171" cy="646331"/>
          </a:xfrm>
          <a:prstGeom prst="rect">
            <a:avLst/>
          </a:prstGeom>
          <a:noFill/>
        </p:spPr>
        <p:txBody>
          <a:bodyPr wrap="square" rtlCol="0">
            <a:spAutoFit/>
          </a:bodyPr>
          <a:lstStyle/>
          <a:p>
            <a:pPr algn="ctr"/>
            <a:r>
              <a:rPr lang="en-US" sz="3600">
                <a:solidFill>
                  <a:schemeClr val="bg1"/>
                </a:solidFill>
                <a:effectLst>
                  <a:outerShdw blurRad="38100" dist="38100" dir="2700000" algn="tl">
                    <a:srgbClr val="000000">
                      <a:alpha val="43137"/>
                    </a:srgbClr>
                  </a:outerShdw>
                </a:effectLst>
                <a:latin typeface="UTM Avo" panose="02040603050506020204" pitchFamily="18" charset="0"/>
              </a:rPr>
              <a:t>Công nghệ 5</a:t>
            </a:r>
          </a:p>
        </p:txBody>
      </p:sp>
      <p:sp>
        <p:nvSpPr>
          <p:cNvPr id="3" name="Google Shape;54;p1">
            <a:extLst>
              <a:ext uri="{FF2B5EF4-FFF2-40B4-BE49-F238E27FC236}">
                <a16:creationId xmlns:a16="http://schemas.microsoft.com/office/drawing/2014/main" id="{64A93626-D413-2664-E640-2B552ADC0F6B}"/>
              </a:ext>
            </a:extLst>
          </p:cNvPr>
          <p:cNvSpPr txBox="1">
            <a:spLocks/>
          </p:cNvSpPr>
          <p:nvPr/>
        </p:nvSpPr>
        <p:spPr>
          <a:xfrm>
            <a:off x="0" y="1158940"/>
            <a:ext cx="12192000" cy="2467154"/>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lnSpc>
                <a:spcPct val="150000"/>
              </a:lnSpc>
              <a:buSzPts val="990"/>
              <a:buFont typeface="Arial"/>
              <a:buNone/>
            </a:pPr>
            <a:r>
              <a:rPr lang="en-US" sz="5200" b="1" dirty="0" err="1">
                <a:solidFill>
                  <a:srgbClr val="002060"/>
                </a:solidFill>
                <a:latin typeface="UTM Avo" panose="02040603050506020204" pitchFamily="18" charset="0"/>
              </a:rPr>
              <a:t>Chủ</a:t>
            </a:r>
            <a:r>
              <a:rPr lang="en-US" sz="5200" b="1" dirty="0">
                <a:solidFill>
                  <a:srgbClr val="002060"/>
                </a:solidFill>
                <a:latin typeface="UTM Avo" panose="02040603050506020204" pitchFamily="18" charset="0"/>
              </a:rPr>
              <a:t> </a:t>
            </a:r>
            <a:r>
              <a:rPr lang="en-US" sz="5200" b="1" dirty="0" err="1">
                <a:solidFill>
                  <a:srgbClr val="002060"/>
                </a:solidFill>
                <a:latin typeface="UTM Avo" panose="02040603050506020204" pitchFamily="18" charset="0"/>
              </a:rPr>
              <a:t>đề</a:t>
            </a:r>
            <a:r>
              <a:rPr lang="en-US" sz="5200" b="1" dirty="0">
                <a:solidFill>
                  <a:srgbClr val="002060"/>
                </a:solidFill>
                <a:latin typeface="UTM Avo" panose="02040603050506020204" pitchFamily="18" charset="0"/>
              </a:rPr>
              <a:t> 1</a:t>
            </a:r>
          </a:p>
          <a:p>
            <a:pPr algn="ctr">
              <a:lnSpc>
                <a:spcPct val="150000"/>
              </a:lnSpc>
              <a:buSzPts val="990"/>
              <a:buFont typeface="Arial"/>
              <a:buNone/>
            </a:pPr>
            <a:r>
              <a:rPr lang="en-US" sz="5200" b="1" dirty="0" err="1">
                <a:solidFill>
                  <a:srgbClr val="002060"/>
                </a:solidFill>
                <a:latin typeface="UTM Avo" panose="02040603050506020204" pitchFamily="18" charset="0"/>
              </a:rPr>
              <a:t>Công</a:t>
            </a:r>
            <a:r>
              <a:rPr lang="en-US" sz="5200" b="1" dirty="0">
                <a:solidFill>
                  <a:srgbClr val="002060"/>
                </a:solidFill>
                <a:latin typeface="UTM Avo" panose="02040603050506020204" pitchFamily="18" charset="0"/>
              </a:rPr>
              <a:t> </a:t>
            </a:r>
            <a:r>
              <a:rPr lang="en-US" sz="5200" b="1" dirty="0" err="1">
                <a:solidFill>
                  <a:srgbClr val="002060"/>
                </a:solidFill>
                <a:latin typeface="UTM Avo" panose="02040603050506020204" pitchFamily="18" charset="0"/>
              </a:rPr>
              <a:t>nghệ</a:t>
            </a:r>
            <a:r>
              <a:rPr lang="en-US" sz="5200" b="1" dirty="0">
                <a:solidFill>
                  <a:srgbClr val="002060"/>
                </a:solidFill>
                <a:latin typeface="UTM Avo" panose="02040603050506020204" pitchFamily="18" charset="0"/>
              </a:rPr>
              <a:t> </a:t>
            </a:r>
            <a:r>
              <a:rPr lang="en-US" sz="5200" b="1" dirty="0" err="1">
                <a:solidFill>
                  <a:srgbClr val="002060"/>
                </a:solidFill>
                <a:latin typeface="UTM Avo" panose="02040603050506020204" pitchFamily="18" charset="0"/>
              </a:rPr>
              <a:t>và</a:t>
            </a:r>
            <a:r>
              <a:rPr lang="en-US" sz="5200" b="1" dirty="0">
                <a:solidFill>
                  <a:srgbClr val="002060"/>
                </a:solidFill>
                <a:latin typeface="UTM Avo" panose="02040603050506020204" pitchFamily="18" charset="0"/>
              </a:rPr>
              <a:t> </a:t>
            </a:r>
            <a:r>
              <a:rPr lang="en-US" sz="5200" b="1" dirty="0" err="1">
                <a:solidFill>
                  <a:srgbClr val="002060"/>
                </a:solidFill>
                <a:latin typeface="UTM Avo" panose="02040603050506020204" pitchFamily="18" charset="0"/>
              </a:rPr>
              <a:t>đời</a:t>
            </a:r>
            <a:r>
              <a:rPr lang="en-US" sz="5200" b="1" dirty="0">
                <a:solidFill>
                  <a:srgbClr val="002060"/>
                </a:solidFill>
                <a:latin typeface="UTM Avo" panose="02040603050506020204" pitchFamily="18" charset="0"/>
              </a:rPr>
              <a:t> </a:t>
            </a:r>
            <a:r>
              <a:rPr lang="en-US" sz="5200" b="1" dirty="0" err="1">
                <a:solidFill>
                  <a:srgbClr val="002060"/>
                </a:solidFill>
                <a:latin typeface="UTM Avo" panose="02040603050506020204" pitchFamily="18" charset="0"/>
              </a:rPr>
              <a:t>sống</a:t>
            </a:r>
            <a:endParaRPr lang="en-US" sz="5200" b="1" dirty="0">
              <a:solidFill>
                <a:srgbClr val="002060"/>
              </a:solidFill>
              <a:latin typeface="UTM Avo" panose="02040603050506020204" pitchFamily="18" charset="0"/>
            </a:endParaRPr>
          </a:p>
        </p:txBody>
      </p:sp>
      <p:sp>
        <p:nvSpPr>
          <p:cNvPr id="4" name="Google Shape;54;p1">
            <a:extLst>
              <a:ext uri="{FF2B5EF4-FFF2-40B4-BE49-F238E27FC236}">
                <a16:creationId xmlns:a16="http://schemas.microsoft.com/office/drawing/2014/main" id="{FBCDFB38-C178-1AFE-9704-85927849F990}"/>
              </a:ext>
            </a:extLst>
          </p:cNvPr>
          <p:cNvSpPr txBox="1">
            <a:spLocks/>
          </p:cNvSpPr>
          <p:nvPr/>
        </p:nvSpPr>
        <p:spPr>
          <a:xfrm>
            <a:off x="0" y="3896756"/>
            <a:ext cx="12192000" cy="135896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defTabSz="914377">
              <a:lnSpc>
                <a:spcPct val="150000"/>
              </a:lnSpc>
              <a:defRPr/>
            </a:pPr>
            <a:r>
              <a:rPr lang="en-US" sz="4800" b="1" dirty="0" err="1">
                <a:solidFill>
                  <a:srgbClr val="FF0000"/>
                </a:solidFill>
                <a:latin typeface="UTM Avo" panose="02040603050506020204" pitchFamily="18" charset="0"/>
                <a:cs typeface="Arial" panose="020B0604020202020204" pitchFamily="34" charset="0"/>
              </a:rPr>
              <a:t>Bài</a:t>
            </a:r>
            <a:r>
              <a:rPr lang="en-US" sz="4800" b="1" dirty="0">
                <a:solidFill>
                  <a:srgbClr val="FF0000"/>
                </a:solidFill>
                <a:latin typeface="UTM Avo" panose="02040603050506020204" pitchFamily="18" charset="0"/>
                <a:cs typeface="Arial" panose="020B0604020202020204" pitchFamily="34" charset="0"/>
              </a:rPr>
              <a:t> 2: </a:t>
            </a:r>
            <a:r>
              <a:rPr lang="en-US" sz="4800" b="1" dirty="0" err="1">
                <a:solidFill>
                  <a:srgbClr val="FF0000"/>
                </a:solidFill>
                <a:latin typeface="UTM Avo" panose="02040603050506020204" pitchFamily="18" charset="0"/>
                <a:cs typeface="Arial" panose="020B0604020202020204" pitchFamily="34" charset="0"/>
              </a:rPr>
              <a:t>Sáng</a:t>
            </a:r>
            <a:r>
              <a:rPr lang="en-US" sz="4800" b="1" dirty="0">
                <a:solidFill>
                  <a:srgbClr val="FF0000"/>
                </a:solidFill>
                <a:latin typeface="UTM Avo" panose="02040603050506020204" pitchFamily="18" charset="0"/>
                <a:cs typeface="Arial" panose="020B0604020202020204" pitchFamily="34" charset="0"/>
              </a:rPr>
              <a:t> </a:t>
            </a:r>
            <a:r>
              <a:rPr lang="en-US" sz="4800" b="1" dirty="0" err="1">
                <a:solidFill>
                  <a:srgbClr val="FF0000"/>
                </a:solidFill>
                <a:latin typeface="UTM Avo" panose="02040603050506020204" pitchFamily="18" charset="0"/>
                <a:cs typeface="Arial" panose="020B0604020202020204" pitchFamily="34" charset="0"/>
              </a:rPr>
              <a:t>chế</a:t>
            </a:r>
            <a:r>
              <a:rPr lang="en-US" sz="4800" b="1" dirty="0">
                <a:solidFill>
                  <a:srgbClr val="FF0000"/>
                </a:solidFill>
                <a:latin typeface="UTM Avo" panose="02040603050506020204" pitchFamily="18" charset="0"/>
                <a:cs typeface="Arial" panose="020B0604020202020204" pitchFamily="34" charset="0"/>
              </a:rPr>
              <a:t> </a:t>
            </a:r>
            <a:r>
              <a:rPr lang="en-US" sz="4800" b="1" dirty="0" err="1">
                <a:solidFill>
                  <a:srgbClr val="FF0000"/>
                </a:solidFill>
                <a:latin typeface="UTM Avo" panose="02040603050506020204" pitchFamily="18" charset="0"/>
                <a:cs typeface="Arial" panose="020B0604020202020204" pitchFamily="34" charset="0"/>
              </a:rPr>
              <a:t>công</a:t>
            </a:r>
            <a:r>
              <a:rPr lang="en-US" sz="4800" b="1" dirty="0">
                <a:solidFill>
                  <a:srgbClr val="FF0000"/>
                </a:solidFill>
                <a:latin typeface="UTM Avo" panose="02040603050506020204" pitchFamily="18" charset="0"/>
                <a:cs typeface="Arial" panose="020B0604020202020204" pitchFamily="34" charset="0"/>
              </a:rPr>
              <a:t> </a:t>
            </a:r>
            <a:r>
              <a:rPr lang="en-US" sz="4800" b="1" dirty="0" err="1">
                <a:solidFill>
                  <a:srgbClr val="FF0000"/>
                </a:solidFill>
                <a:latin typeface="UTM Avo" panose="02040603050506020204" pitchFamily="18" charset="0"/>
                <a:cs typeface="Arial" panose="020B0604020202020204" pitchFamily="34" charset="0"/>
              </a:rPr>
              <a:t>nghệ</a:t>
            </a:r>
            <a:endParaRPr lang="en-US" sz="4800" b="1" dirty="0">
              <a:solidFill>
                <a:srgbClr val="FF0000"/>
              </a:solidFill>
              <a:latin typeface="UTM Avo" panose="02040603050506020204" pitchFamily="18" charset="0"/>
              <a:cs typeface="Arial" panose="020B0604020202020204" pitchFamily="34" charset="0"/>
            </a:endParaRPr>
          </a:p>
        </p:txBody>
      </p:sp>
    </p:spTree>
    <p:custDataLst>
      <p:tags r:id="rId1"/>
    </p:custData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01"/>
        <p:cNvGrpSpPr/>
        <p:nvPr/>
      </p:nvGrpSpPr>
      <p:grpSpPr>
        <a:xfrm>
          <a:off x="0" y="0"/>
          <a:ext cx="0" cy="0"/>
          <a:chOff x="0" y="0"/>
          <a:chExt cx="0" cy="0"/>
        </a:xfrm>
      </p:grpSpPr>
      <p:grpSp>
        <p:nvGrpSpPr>
          <p:cNvPr id="30" name="Google Shape;577;p33">
            <a:extLst>
              <a:ext uri="{FF2B5EF4-FFF2-40B4-BE49-F238E27FC236}">
                <a16:creationId xmlns:a16="http://schemas.microsoft.com/office/drawing/2014/main" id="{97AB3D0E-C01E-7365-85C1-344FDC9338B1}"/>
              </a:ext>
            </a:extLst>
          </p:cNvPr>
          <p:cNvGrpSpPr/>
          <p:nvPr/>
        </p:nvGrpSpPr>
        <p:grpSpPr>
          <a:xfrm>
            <a:off x="11054793" y="4978195"/>
            <a:ext cx="670532" cy="670532"/>
            <a:chOff x="858700" y="1967475"/>
            <a:chExt cx="605100" cy="605100"/>
          </a:xfrm>
        </p:grpSpPr>
        <p:sp>
          <p:nvSpPr>
            <p:cNvPr id="31" name="Google Shape;578;p33">
              <a:extLst>
                <a:ext uri="{FF2B5EF4-FFF2-40B4-BE49-F238E27FC236}">
                  <a16:creationId xmlns:a16="http://schemas.microsoft.com/office/drawing/2014/main" id="{6B0601D2-C218-D4B3-A742-89F4C8C396C2}"/>
                </a:ext>
              </a:extLst>
            </p:cNvPr>
            <p:cNvSpPr/>
            <p:nvPr/>
          </p:nvSpPr>
          <p:spPr>
            <a:xfrm>
              <a:off x="858700" y="1967475"/>
              <a:ext cx="605100" cy="605100"/>
            </a:xfrm>
            <a:prstGeom prst="roundRect">
              <a:avLst>
                <a:gd name="adj" fmla="val 15109"/>
              </a:avLst>
            </a:prstGeom>
            <a:solidFill>
              <a:srgbClr val="D3E3D6"/>
            </a:solidFill>
            <a:ln w="2857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89" b="0" i="0" u="none" strike="noStrike" kern="0" cap="none" spc="0" normalizeH="0" baseline="0" noProof="0">
                <a:ln>
                  <a:noFill/>
                </a:ln>
                <a:solidFill>
                  <a:sysClr val="windowText" lastClr="000000"/>
                </a:solidFill>
                <a:effectLst/>
                <a:uLnTx/>
                <a:uFillTx/>
                <a:latin typeface="UTM Avo"/>
                <a:ea typeface="+mn-ea"/>
                <a:cs typeface="+mn-ea"/>
                <a:sym typeface="+mn-lt"/>
              </a:endParaRPr>
            </a:p>
          </p:txBody>
        </p:sp>
        <p:sp>
          <p:nvSpPr>
            <p:cNvPr id="32" name="Google Shape;579;p33">
              <a:extLst>
                <a:ext uri="{FF2B5EF4-FFF2-40B4-BE49-F238E27FC236}">
                  <a16:creationId xmlns:a16="http://schemas.microsoft.com/office/drawing/2014/main" id="{DD81B719-EBDD-CA75-F683-FC86A99E7AA0}"/>
                </a:ext>
              </a:extLst>
            </p:cNvPr>
            <p:cNvSpPr/>
            <p:nvPr/>
          </p:nvSpPr>
          <p:spPr>
            <a:xfrm>
              <a:off x="932654" y="2075711"/>
              <a:ext cx="457191" cy="388627"/>
            </a:xfrm>
            <a:custGeom>
              <a:avLst/>
              <a:gdLst/>
              <a:ahLst/>
              <a:cxnLst/>
              <a:rect l="l" t="t" r="r" b="b"/>
              <a:pathLst>
                <a:path w="10659" h="9051" extrusionOk="0">
                  <a:moveTo>
                    <a:pt x="2797" y="1"/>
                  </a:moveTo>
                  <a:cubicBezTo>
                    <a:pt x="2767" y="1"/>
                    <a:pt x="2738" y="1"/>
                    <a:pt x="2708" y="2"/>
                  </a:cubicBezTo>
                  <a:cubicBezTo>
                    <a:pt x="1293" y="27"/>
                    <a:pt x="196" y="1173"/>
                    <a:pt x="196" y="2588"/>
                  </a:cubicBezTo>
                  <a:cubicBezTo>
                    <a:pt x="196" y="2588"/>
                    <a:pt x="1" y="6368"/>
                    <a:pt x="5318" y="9051"/>
                  </a:cubicBezTo>
                  <a:lnTo>
                    <a:pt x="5342" y="9051"/>
                  </a:lnTo>
                  <a:cubicBezTo>
                    <a:pt x="10659" y="6368"/>
                    <a:pt x="10488" y="2588"/>
                    <a:pt x="10488" y="2588"/>
                  </a:cubicBezTo>
                  <a:cubicBezTo>
                    <a:pt x="10488" y="1173"/>
                    <a:pt x="9366" y="27"/>
                    <a:pt x="7976" y="2"/>
                  </a:cubicBezTo>
                  <a:cubicBezTo>
                    <a:pt x="7946" y="1"/>
                    <a:pt x="7916" y="1"/>
                    <a:pt x="7885" y="1"/>
                  </a:cubicBezTo>
                  <a:cubicBezTo>
                    <a:pt x="6512" y="1"/>
                    <a:pt x="5390" y="1081"/>
                    <a:pt x="5342" y="2441"/>
                  </a:cubicBezTo>
                  <a:cubicBezTo>
                    <a:pt x="5270" y="1081"/>
                    <a:pt x="4148" y="1"/>
                    <a:pt x="2797" y="1"/>
                  </a:cubicBezTo>
                  <a:close/>
                </a:path>
              </a:pathLst>
            </a:custGeom>
            <a:solidFill>
              <a:srgbClr val="DAC2CF"/>
            </a:solidFill>
            <a:ln w="2857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89" b="0" i="0" u="none" strike="noStrike" kern="0" cap="none" spc="0" normalizeH="0" baseline="0" noProof="0">
                <a:ln>
                  <a:noFill/>
                </a:ln>
                <a:solidFill>
                  <a:sysClr val="windowText" lastClr="000000"/>
                </a:solidFill>
                <a:effectLst/>
                <a:uLnTx/>
                <a:uFillTx/>
                <a:latin typeface="UTM Avo"/>
                <a:ea typeface="+mn-ea"/>
                <a:cs typeface="+mn-ea"/>
                <a:sym typeface="+mn-lt"/>
              </a:endParaRPr>
            </a:p>
          </p:txBody>
        </p:sp>
      </p:grpSp>
      <p:grpSp>
        <p:nvGrpSpPr>
          <p:cNvPr id="33" name="Google Shape;580;p33">
            <a:extLst>
              <a:ext uri="{FF2B5EF4-FFF2-40B4-BE49-F238E27FC236}">
                <a16:creationId xmlns:a16="http://schemas.microsoft.com/office/drawing/2014/main" id="{DFEE9679-BA74-E686-6A3C-0C111476B2B1}"/>
              </a:ext>
            </a:extLst>
          </p:cNvPr>
          <p:cNvGrpSpPr/>
          <p:nvPr/>
        </p:nvGrpSpPr>
        <p:grpSpPr>
          <a:xfrm>
            <a:off x="11054792" y="5892720"/>
            <a:ext cx="670400" cy="670400"/>
            <a:chOff x="7014301" y="2017350"/>
            <a:chExt cx="502800" cy="502800"/>
          </a:xfrm>
        </p:grpSpPr>
        <p:sp>
          <p:nvSpPr>
            <p:cNvPr id="34" name="Google Shape;581;p33">
              <a:extLst>
                <a:ext uri="{FF2B5EF4-FFF2-40B4-BE49-F238E27FC236}">
                  <a16:creationId xmlns:a16="http://schemas.microsoft.com/office/drawing/2014/main" id="{7C902844-5892-F326-C0AF-BC05AAFE7601}"/>
                </a:ext>
              </a:extLst>
            </p:cNvPr>
            <p:cNvSpPr/>
            <p:nvPr/>
          </p:nvSpPr>
          <p:spPr>
            <a:xfrm>
              <a:off x="7014301" y="2017350"/>
              <a:ext cx="502800" cy="502800"/>
            </a:xfrm>
            <a:prstGeom prst="roundRect">
              <a:avLst>
                <a:gd name="adj" fmla="val 15109"/>
              </a:avLst>
            </a:prstGeom>
            <a:solidFill>
              <a:srgbClr val="FDBC96"/>
            </a:solidFill>
            <a:ln w="2857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89" b="0" i="0" u="none" strike="noStrike" kern="0" cap="none" spc="0" normalizeH="0" baseline="0" noProof="0">
                <a:ln>
                  <a:noFill/>
                </a:ln>
                <a:solidFill>
                  <a:sysClr val="windowText" lastClr="000000"/>
                </a:solidFill>
                <a:effectLst/>
                <a:uLnTx/>
                <a:uFillTx/>
                <a:latin typeface="UTM Avo"/>
                <a:ea typeface="+mn-ea"/>
                <a:cs typeface="+mn-ea"/>
                <a:sym typeface="+mn-lt"/>
              </a:endParaRPr>
            </a:p>
          </p:txBody>
        </p:sp>
        <p:sp>
          <p:nvSpPr>
            <p:cNvPr id="35" name="Google Shape;582;p33">
              <a:extLst>
                <a:ext uri="{FF2B5EF4-FFF2-40B4-BE49-F238E27FC236}">
                  <a16:creationId xmlns:a16="http://schemas.microsoft.com/office/drawing/2014/main" id="{41AAC8D9-59B6-8740-A127-98601FF24CD0}"/>
                </a:ext>
              </a:extLst>
            </p:cNvPr>
            <p:cNvSpPr/>
            <p:nvPr/>
          </p:nvSpPr>
          <p:spPr>
            <a:xfrm>
              <a:off x="7095012" y="2108734"/>
              <a:ext cx="341378" cy="320032"/>
            </a:xfrm>
            <a:custGeom>
              <a:avLst/>
              <a:gdLst/>
              <a:ahLst/>
              <a:cxnLst/>
              <a:rect l="l" t="t" r="r" b="b"/>
              <a:pathLst>
                <a:path w="10634" h="9925" extrusionOk="0">
                  <a:moveTo>
                    <a:pt x="5308" y="0"/>
                  </a:moveTo>
                  <a:cubicBezTo>
                    <a:pt x="5171" y="0"/>
                    <a:pt x="5037" y="73"/>
                    <a:pt x="4976" y="220"/>
                  </a:cubicBezTo>
                  <a:lnTo>
                    <a:pt x="3659" y="2878"/>
                  </a:lnTo>
                  <a:cubicBezTo>
                    <a:pt x="3585" y="3000"/>
                    <a:pt x="3488" y="3073"/>
                    <a:pt x="3366" y="3073"/>
                  </a:cubicBezTo>
                  <a:lnTo>
                    <a:pt x="415" y="3512"/>
                  </a:lnTo>
                  <a:cubicBezTo>
                    <a:pt x="122" y="3561"/>
                    <a:pt x="0" y="3927"/>
                    <a:pt x="220" y="4147"/>
                  </a:cubicBezTo>
                  <a:lnTo>
                    <a:pt x="2341" y="6220"/>
                  </a:lnTo>
                  <a:cubicBezTo>
                    <a:pt x="2439" y="6317"/>
                    <a:pt x="2488" y="6439"/>
                    <a:pt x="2463" y="6561"/>
                  </a:cubicBezTo>
                  <a:lnTo>
                    <a:pt x="1951" y="9488"/>
                  </a:lnTo>
                  <a:cubicBezTo>
                    <a:pt x="1913" y="9736"/>
                    <a:pt x="2099" y="9924"/>
                    <a:pt x="2322" y="9924"/>
                  </a:cubicBezTo>
                  <a:cubicBezTo>
                    <a:pt x="2384" y="9924"/>
                    <a:pt x="2449" y="9910"/>
                    <a:pt x="2512" y="9878"/>
                  </a:cubicBezTo>
                  <a:lnTo>
                    <a:pt x="5122" y="8512"/>
                  </a:lnTo>
                  <a:cubicBezTo>
                    <a:pt x="5183" y="8476"/>
                    <a:pt x="5244" y="8457"/>
                    <a:pt x="5305" y="8457"/>
                  </a:cubicBezTo>
                  <a:cubicBezTo>
                    <a:pt x="5366" y="8457"/>
                    <a:pt x="5427" y="8476"/>
                    <a:pt x="5488" y="8512"/>
                  </a:cubicBezTo>
                  <a:lnTo>
                    <a:pt x="8122" y="9878"/>
                  </a:lnTo>
                  <a:cubicBezTo>
                    <a:pt x="8180" y="9910"/>
                    <a:pt x="8241" y="9924"/>
                    <a:pt x="8299" y="9924"/>
                  </a:cubicBezTo>
                  <a:cubicBezTo>
                    <a:pt x="8511" y="9924"/>
                    <a:pt x="8697" y="9736"/>
                    <a:pt x="8658" y="9488"/>
                  </a:cubicBezTo>
                  <a:lnTo>
                    <a:pt x="8146" y="6561"/>
                  </a:lnTo>
                  <a:cubicBezTo>
                    <a:pt x="8122" y="6439"/>
                    <a:pt x="8171" y="6317"/>
                    <a:pt x="8268" y="6220"/>
                  </a:cubicBezTo>
                  <a:lnTo>
                    <a:pt x="10390" y="4147"/>
                  </a:lnTo>
                  <a:cubicBezTo>
                    <a:pt x="10634" y="3927"/>
                    <a:pt x="10488" y="3561"/>
                    <a:pt x="10195" y="3512"/>
                  </a:cubicBezTo>
                  <a:lnTo>
                    <a:pt x="7244" y="3098"/>
                  </a:lnTo>
                  <a:cubicBezTo>
                    <a:pt x="7122" y="3073"/>
                    <a:pt x="7024" y="3000"/>
                    <a:pt x="6976" y="2878"/>
                  </a:cubicBezTo>
                  <a:lnTo>
                    <a:pt x="5658" y="220"/>
                  </a:lnTo>
                  <a:cubicBezTo>
                    <a:pt x="5585" y="73"/>
                    <a:pt x="5445" y="0"/>
                    <a:pt x="5308" y="0"/>
                  </a:cubicBezTo>
                  <a:close/>
                </a:path>
              </a:pathLst>
            </a:custGeom>
            <a:solidFill>
              <a:srgbClr val="D3E3D6"/>
            </a:solidFill>
            <a:ln w="2857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89" b="0" i="0" u="none" strike="noStrike" kern="0" cap="none" spc="0" normalizeH="0" baseline="0" noProof="0">
                <a:ln>
                  <a:noFill/>
                </a:ln>
                <a:solidFill>
                  <a:sysClr val="windowText" lastClr="000000"/>
                </a:solidFill>
                <a:effectLst/>
                <a:uLnTx/>
                <a:uFillTx/>
                <a:latin typeface="UTM Avo"/>
                <a:ea typeface="+mn-ea"/>
                <a:cs typeface="+mn-ea"/>
                <a:sym typeface="+mn-lt"/>
              </a:endParaRPr>
            </a:p>
          </p:txBody>
        </p:sp>
      </p:grpSp>
      <p:grpSp>
        <p:nvGrpSpPr>
          <p:cNvPr id="36" name="Google Shape;583;p33">
            <a:extLst>
              <a:ext uri="{FF2B5EF4-FFF2-40B4-BE49-F238E27FC236}">
                <a16:creationId xmlns:a16="http://schemas.microsoft.com/office/drawing/2014/main" id="{A34DB1D2-3DDA-BC78-6464-C0039FE0A59B}"/>
              </a:ext>
            </a:extLst>
          </p:cNvPr>
          <p:cNvGrpSpPr/>
          <p:nvPr/>
        </p:nvGrpSpPr>
        <p:grpSpPr>
          <a:xfrm>
            <a:off x="11054792" y="3944183"/>
            <a:ext cx="839795" cy="790019"/>
            <a:chOff x="463701" y="2217961"/>
            <a:chExt cx="629846" cy="592514"/>
          </a:xfrm>
        </p:grpSpPr>
        <p:sp>
          <p:nvSpPr>
            <p:cNvPr id="37" name="Google Shape;584;p33">
              <a:extLst>
                <a:ext uri="{FF2B5EF4-FFF2-40B4-BE49-F238E27FC236}">
                  <a16:creationId xmlns:a16="http://schemas.microsoft.com/office/drawing/2014/main" id="{2B800E1E-A97F-C0A2-3F1F-A30E532D4CBE}"/>
                </a:ext>
              </a:extLst>
            </p:cNvPr>
            <p:cNvSpPr/>
            <p:nvPr/>
          </p:nvSpPr>
          <p:spPr>
            <a:xfrm>
              <a:off x="463701" y="2307675"/>
              <a:ext cx="502800" cy="502800"/>
            </a:xfrm>
            <a:prstGeom prst="roundRect">
              <a:avLst>
                <a:gd name="adj" fmla="val 15109"/>
              </a:avLst>
            </a:prstGeom>
            <a:solidFill>
              <a:srgbClr val="EFC4B9"/>
            </a:solidFill>
            <a:ln w="2857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89" b="0" i="0" u="none" strike="noStrike" kern="0" cap="none" spc="0" normalizeH="0" baseline="0" noProof="0">
                <a:ln>
                  <a:noFill/>
                </a:ln>
                <a:solidFill>
                  <a:sysClr val="windowText" lastClr="000000"/>
                </a:solidFill>
                <a:effectLst/>
                <a:uLnTx/>
                <a:uFillTx/>
                <a:latin typeface="UTM Avo"/>
                <a:ea typeface="+mn-ea"/>
                <a:cs typeface="+mn-ea"/>
                <a:sym typeface="+mn-lt"/>
              </a:endParaRPr>
            </a:p>
          </p:txBody>
        </p:sp>
        <p:sp>
          <p:nvSpPr>
            <p:cNvPr id="38" name="Google Shape;585;p33">
              <a:extLst>
                <a:ext uri="{FF2B5EF4-FFF2-40B4-BE49-F238E27FC236}">
                  <a16:creationId xmlns:a16="http://schemas.microsoft.com/office/drawing/2014/main" id="{A1BD3343-795B-75BA-9191-CC368394E2AA}"/>
                </a:ext>
              </a:extLst>
            </p:cNvPr>
            <p:cNvSpPr/>
            <p:nvPr/>
          </p:nvSpPr>
          <p:spPr>
            <a:xfrm>
              <a:off x="545925" y="2446300"/>
              <a:ext cx="338328" cy="225549"/>
            </a:xfrm>
            <a:custGeom>
              <a:avLst/>
              <a:gdLst/>
              <a:ahLst/>
              <a:cxnLst/>
              <a:rect l="l" t="t" r="r" b="b"/>
              <a:pathLst>
                <a:path w="8708" h="5806" extrusionOk="0">
                  <a:moveTo>
                    <a:pt x="757" y="1"/>
                  </a:moveTo>
                  <a:cubicBezTo>
                    <a:pt x="342" y="1"/>
                    <a:pt x="1" y="342"/>
                    <a:pt x="1" y="757"/>
                  </a:cubicBezTo>
                  <a:lnTo>
                    <a:pt x="1" y="5049"/>
                  </a:lnTo>
                  <a:cubicBezTo>
                    <a:pt x="1" y="5464"/>
                    <a:pt x="342" y="5806"/>
                    <a:pt x="757" y="5806"/>
                  </a:cubicBezTo>
                  <a:lnTo>
                    <a:pt x="7952" y="5806"/>
                  </a:lnTo>
                  <a:cubicBezTo>
                    <a:pt x="8366" y="5806"/>
                    <a:pt x="8708" y="5464"/>
                    <a:pt x="8708" y="5049"/>
                  </a:cubicBezTo>
                  <a:lnTo>
                    <a:pt x="8708" y="757"/>
                  </a:lnTo>
                  <a:cubicBezTo>
                    <a:pt x="8708" y="342"/>
                    <a:pt x="8366" y="1"/>
                    <a:pt x="7952" y="1"/>
                  </a:cubicBezTo>
                  <a:close/>
                </a:path>
              </a:pathLst>
            </a:custGeom>
            <a:solidFill>
              <a:srgbClr val="FDBC96"/>
            </a:solidFill>
            <a:ln w="2857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89" b="0" i="0" u="none" strike="noStrike" kern="0" cap="none" spc="0" normalizeH="0" baseline="0" noProof="0">
                <a:ln>
                  <a:noFill/>
                </a:ln>
                <a:solidFill>
                  <a:sysClr val="windowText" lastClr="000000"/>
                </a:solidFill>
                <a:effectLst/>
                <a:uLnTx/>
                <a:uFillTx/>
                <a:latin typeface="UTM Avo"/>
                <a:ea typeface="+mn-ea"/>
                <a:cs typeface="+mn-ea"/>
                <a:sym typeface="+mn-lt"/>
              </a:endParaRPr>
            </a:p>
          </p:txBody>
        </p:sp>
        <p:sp>
          <p:nvSpPr>
            <p:cNvPr id="39" name="Google Shape;586;p33">
              <a:extLst>
                <a:ext uri="{FF2B5EF4-FFF2-40B4-BE49-F238E27FC236}">
                  <a16:creationId xmlns:a16="http://schemas.microsoft.com/office/drawing/2014/main" id="{5C1B6B2E-273D-215B-0E5B-1BAEEC5912BF}"/>
                </a:ext>
              </a:extLst>
            </p:cNvPr>
            <p:cNvSpPr/>
            <p:nvPr/>
          </p:nvSpPr>
          <p:spPr>
            <a:xfrm>
              <a:off x="555887" y="2446307"/>
              <a:ext cx="318435" cy="106170"/>
            </a:xfrm>
            <a:custGeom>
              <a:avLst/>
              <a:gdLst/>
              <a:ahLst/>
              <a:cxnLst/>
              <a:rect l="l" t="t" r="r" b="b"/>
              <a:pathLst>
                <a:path w="8196" h="2733" extrusionOk="0">
                  <a:moveTo>
                    <a:pt x="1" y="1"/>
                  </a:moveTo>
                  <a:lnTo>
                    <a:pt x="3659" y="2586"/>
                  </a:lnTo>
                  <a:cubicBezTo>
                    <a:pt x="3794" y="2684"/>
                    <a:pt x="3946" y="2733"/>
                    <a:pt x="4098" y="2733"/>
                  </a:cubicBezTo>
                  <a:cubicBezTo>
                    <a:pt x="4251" y="2733"/>
                    <a:pt x="4403" y="2684"/>
                    <a:pt x="4537" y="2586"/>
                  </a:cubicBezTo>
                  <a:lnTo>
                    <a:pt x="8196" y="1"/>
                  </a:lnTo>
                  <a:close/>
                </a:path>
              </a:pathLst>
            </a:custGeom>
            <a:solidFill>
              <a:srgbClr val="FDBC96"/>
            </a:solidFill>
            <a:ln w="2857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89" b="0" i="0" u="none" strike="noStrike" kern="0" cap="none" spc="0" normalizeH="0" baseline="0" noProof="0">
                <a:ln>
                  <a:noFill/>
                </a:ln>
                <a:solidFill>
                  <a:sysClr val="windowText" lastClr="000000"/>
                </a:solidFill>
                <a:effectLst/>
                <a:uLnTx/>
                <a:uFillTx/>
                <a:latin typeface="UTM Avo"/>
                <a:ea typeface="+mn-ea"/>
                <a:cs typeface="+mn-ea"/>
                <a:sym typeface="+mn-lt"/>
              </a:endParaRPr>
            </a:p>
          </p:txBody>
        </p:sp>
        <p:grpSp>
          <p:nvGrpSpPr>
            <p:cNvPr id="40" name="Google Shape;587;p33">
              <a:extLst>
                <a:ext uri="{FF2B5EF4-FFF2-40B4-BE49-F238E27FC236}">
                  <a16:creationId xmlns:a16="http://schemas.microsoft.com/office/drawing/2014/main" id="{301462AC-BD01-F2DA-8CD1-1EFE69D23CA6}"/>
                </a:ext>
              </a:extLst>
            </p:cNvPr>
            <p:cNvGrpSpPr/>
            <p:nvPr/>
          </p:nvGrpSpPr>
          <p:grpSpPr>
            <a:xfrm>
              <a:off x="773496" y="2217961"/>
              <a:ext cx="320051" cy="298703"/>
              <a:chOff x="1023863" y="2896525"/>
              <a:chExt cx="240875" cy="219425"/>
            </a:xfrm>
          </p:grpSpPr>
          <p:sp>
            <p:nvSpPr>
              <p:cNvPr id="41" name="Google Shape;588;p33">
                <a:extLst>
                  <a:ext uri="{FF2B5EF4-FFF2-40B4-BE49-F238E27FC236}">
                    <a16:creationId xmlns:a16="http://schemas.microsoft.com/office/drawing/2014/main" id="{A1273994-C08B-0B38-88EC-CCF64DE7C2D9}"/>
                  </a:ext>
                </a:extLst>
              </p:cNvPr>
              <p:cNvSpPr/>
              <p:nvPr/>
            </p:nvSpPr>
            <p:spPr>
              <a:xfrm>
                <a:off x="1023863" y="2896525"/>
                <a:ext cx="240875" cy="219425"/>
              </a:xfrm>
              <a:custGeom>
                <a:avLst/>
                <a:gdLst/>
                <a:ahLst/>
                <a:cxnLst/>
                <a:rect l="l" t="t" r="r" b="b"/>
                <a:pathLst>
                  <a:path w="9635" h="8777" extrusionOk="0">
                    <a:moveTo>
                      <a:pt x="4811" y="1"/>
                    </a:moveTo>
                    <a:cubicBezTo>
                      <a:pt x="2818" y="1"/>
                      <a:pt x="1017" y="1364"/>
                      <a:pt x="537" y="3389"/>
                    </a:cubicBezTo>
                    <a:cubicBezTo>
                      <a:pt x="0" y="5754"/>
                      <a:pt x="1464" y="8096"/>
                      <a:pt x="3805" y="8657"/>
                    </a:cubicBezTo>
                    <a:cubicBezTo>
                      <a:pt x="4147" y="8738"/>
                      <a:pt x="4488" y="8776"/>
                      <a:pt x="4824" y="8776"/>
                    </a:cubicBezTo>
                    <a:cubicBezTo>
                      <a:pt x="6816" y="8776"/>
                      <a:pt x="8614" y="7413"/>
                      <a:pt x="9073" y="5388"/>
                    </a:cubicBezTo>
                    <a:cubicBezTo>
                      <a:pt x="9634" y="3047"/>
                      <a:pt x="8171" y="681"/>
                      <a:pt x="5830" y="120"/>
                    </a:cubicBezTo>
                    <a:cubicBezTo>
                      <a:pt x="5488" y="39"/>
                      <a:pt x="5147" y="1"/>
                      <a:pt x="4811" y="1"/>
                    </a:cubicBezTo>
                    <a:close/>
                  </a:path>
                </a:pathLst>
              </a:custGeom>
              <a:solidFill>
                <a:srgbClr val="D3E3D6"/>
              </a:solidFill>
              <a:ln w="2857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89" b="0" i="0" u="none" strike="noStrike" kern="0" cap="none" spc="0" normalizeH="0" baseline="0" noProof="0">
                  <a:ln>
                    <a:noFill/>
                  </a:ln>
                  <a:solidFill>
                    <a:sysClr val="windowText" lastClr="000000"/>
                  </a:solidFill>
                  <a:effectLst/>
                  <a:uLnTx/>
                  <a:uFillTx/>
                  <a:latin typeface="UTM Avo"/>
                  <a:ea typeface="+mn-ea"/>
                  <a:cs typeface="+mn-ea"/>
                  <a:sym typeface="+mn-lt"/>
                </a:endParaRPr>
              </a:p>
            </p:txBody>
          </p:sp>
          <p:sp>
            <p:nvSpPr>
              <p:cNvPr id="42" name="Google Shape;589;p33">
                <a:extLst>
                  <a:ext uri="{FF2B5EF4-FFF2-40B4-BE49-F238E27FC236}">
                    <a16:creationId xmlns:a16="http://schemas.microsoft.com/office/drawing/2014/main" id="{BDE638AE-F77C-EAA7-05A8-B440199C621A}"/>
                  </a:ext>
                </a:extLst>
              </p:cNvPr>
              <p:cNvSpPr/>
              <p:nvPr/>
            </p:nvSpPr>
            <p:spPr>
              <a:xfrm>
                <a:off x="1111105" y="2959275"/>
                <a:ext cx="54900" cy="93925"/>
              </a:xfrm>
              <a:custGeom>
                <a:avLst/>
                <a:gdLst/>
                <a:ahLst/>
                <a:cxnLst/>
                <a:rect l="l" t="t" r="r" b="b"/>
                <a:pathLst>
                  <a:path w="2196" h="3757" extrusionOk="0">
                    <a:moveTo>
                      <a:pt x="1268" y="0"/>
                    </a:moveTo>
                    <a:lnTo>
                      <a:pt x="0" y="1049"/>
                    </a:lnTo>
                    <a:lnTo>
                      <a:pt x="512" y="1708"/>
                    </a:lnTo>
                    <a:lnTo>
                      <a:pt x="951" y="1342"/>
                    </a:lnTo>
                    <a:cubicBezTo>
                      <a:pt x="1024" y="1269"/>
                      <a:pt x="1098" y="1195"/>
                      <a:pt x="1171" y="1098"/>
                    </a:cubicBezTo>
                    <a:lnTo>
                      <a:pt x="1171" y="1756"/>
                    </a:lnTo>
                    <a:lnTo>
                      <a:pt x="1171" y="3756"/>
                    </a:lnTo>
                    <a:lnTo>
                      <a:pt x="2195" y="3756"/>
                    </a:lnTo>
                    <a:lnTo>
                      <a:pt x="2195" y="0"/>
                    </a:lnTo>
                    <a:close/>
                  </a:path>
                </a:pathLst>
              </a:custGeom>
              <a:solidFill>
                <a:srgbClr val="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89" b="0" i="0" u="none" strike="noStrike" kern="0" cap="none" spc="0" normalizeH="0" baseline="0" noProof="0">
                  <a:ln>
                    <a:noFill/>
                  </a:ln>
                  <a:solidFill>
                    <a:sysClr val="windowText" lastClr="000000"/>
                  </a:solidFill>
                  <a:effectLst/>
                  <a:uLnTx/>
                  <a:uFillTx/>
                  <a:latin typeface="UTM Avo"/>
                  <a:ea typeface="+mn-ea"/>
                  <a:cs typeface="+mn-ea"/>
                  <a:sym typeface="+mn-lt"/>
                </a:endParaRPr>
              </a:p>
            </p:txBody>
          </p:sp>
        </p:grpSp>
      </p:grpSp>
      <p:sp>
        <p:nvSpPr>
          <p:cNvPr id="43" name="Google Shape;592;p33">
            <a:extLst>
              <a:ext uri="{FF2B5EF4-FFF2-40B4-BE49-F238E27FC236}">
                <a16:creationId xmlns:a16="http://schemas.microsoft.com/office/drawing/2014/main" id="{08BE3B26-E1D1-788B-23F2-898A7AFDC337}"/>
              </a:ext>
            </a:extLst>
          </p:cNvPr>
          <p:cNvSpPr/>
          <p:nvPr/>
        </p:nvSpPr>
        <p:spPr>
          <a:xfrm>
            <a:off x="2379574" y="2093958"/>
            <a:ext cx="609611" cy="219453"/>
          </a:xfrm>
          <a:custGeom>
            <a:avLst/>
            <a:gdLst/>
            <a:ahLst/>
            <a:cxnLst/>
            <a:rect l="l" t="t" r="r" b="b"/>
            <a:pathLst>
              <a:path w="7903" h="3025" extrusionOk="0">
                <a:moveTo>
                  <a:pt x="2025" y="2829"/>
                </a:moveTo>
                <a:cubicBezTo>
                  <a:pt x="1829" y="3024"/>
                  <a:pt x="1537" y="2732"/>
                  <a:pt x="1732" y="2537"/>
                </a:cubicBezTo>
                <a:lnTo>
                  <a:pt x="2756" y="1537"/>
                </a:lnTo>
                <a:lnTo>
                  <a:pt x="1732" y="512"/>
                </a:lnTo>
                <a:cubicBezTo>
                  <a:pt x="1537" y="317"/>
                  <a:pt x="1829" y="49"/>
                  <a:pt x="2025" y="220"/>
                </a:cubicBezTo>
                <a:lnTo>
                  <a:pt x="3171" y="1390"/>
                </a:lnTo>
                <a:cubicBezTo>
                  <a:pt x="3244" y="1463"/>
                  <a:pt x="3244" y="1585"/>
                  <a:pt x="3171" y="1683"/>
                </a:cubicBezTo>
                <a:close/>
                <a:moveTo>
                  <a:pt x="195" y="512"/>
                </a:moveTo>
                <a:lnTo>
                  <a:pt x="1195" y="1512"/>
                </a:lnTo>
                <a:lnTo>
                  <a:pt x="195" y="2537"/>
                </a:lnTo>
                <a:cubicBezTo>
                  <a:pt x="0" y="2732"/>
                  <a:pt x="269" y="3000"/>
                  <a:pt x="464" y="2805"/>
                </a:cubicBezTo>
                <a:lnTo>
                  <a:pt x="1610" y="1659"/>
                </a:lnTo>
                <a:cubicBezTo>
                  <a:pt x="1708" y="1585"/>
                  <a:pt x="1708" y="1463"/>
                  <a:pt x="1610" y="1366"/>
                </a:cubicBezTo>
                <a:lnTo>
                  <a:pt x="464" y="220"/>
                </a:lnTo>
                <a:cubicBezTo>
                  <a:pt x="269" y="25"/>
                  <a:pt x="0" y="317"/>
                  <a:pt x="195" y="512"/>
                </a:cubicBezTo>
                <a:close/>
                <a:moveTo>
                  <a:pt x="6659" y="2829"/>
                </a:moveTo>
                <a:cubicBezTo>
                  <a:pt x="6464" y="3024"/>
                  <a:pt x="6195" y="2732"/>
                  <a:pt x="6366" y="2537"/>
                </a:cubicBezTo>
                <a:lnTo>
                  <a:pt x="7390" y="1537"/>
                </a:lnTo>
                <a:lnTo>
                  <a:pt x="6366" y="512"/>
                </a:lnTo>
                <a:cubicBezTo>
                  <a:pt x="6195" y="317"/>
                  <a:pt x="6464" y="49"/>
                  <a:pt x="6659" y="220"/>
                </a:cubicBezTo>
                <a:lnTo>
                  <a:pt x="7805" y="1390"/>
                </a:lnTo>
                <a:cubicBezTo>
                  <a:pt x="7903" y="1463"/>
                  <a:pt x="7903" y="1585"/>
                  <a:pt x="7805" y="1683"/>
                </a:cubicBezTo>
                <a:close/>
                <a:moveTo>
                  <a:pt x="5122" y="2829"/>
                </a:moveTo>
                <a:lnTo>
                  <a:pt x="6268" y="1683"/>
                </a:lnTo>
                <a:cubicBezTo>
                  <a:pt x="6342" y="1585"/>
                  <a:pt x="6342" y="1463"/>
                  <a:pt x="6268" y="1390"/>
                </a:cubicBezTo>
                <a:lnTo>
                  <a:pt x="5122" y="220"/>
                </a:lnTo>
                <a:cubicBezTo>
                  <a:pt x="4927" y="73"/>
                  <a:pt x="4659" y="317"/>
                  <a:pt x="4829" y="512"/>
                </a:cubicBezTo>
                <a:lnTo>
                  <a:pt x="5854" y="1537"/>
                </a:lnTo>
                <a:lnTo>
                  <a:pt x="4829" y="2537"/>
                </a:lnTo>
                <a:cubicBezTo>
                  <a:pt x="4634" y="2732"/>
                  <a:pt x="4927" y="3024"/>
                  <a:pt x="5122" y="2829"/>
                </a:cubicBezTo>
                <a:close/>
                <a:moveTo>
                  <a:pt x="3561" y="2829"/>
                </a:moveTo>
                <a:lnTo>
                  <a:pt x="4707" y="1683"/>
                </a:lnTo>
                <a:cubicBezTo>
                  <a:pt x="4805" y="1585"/>
                  <a:pt x="4805" y="1463"/>
                  <a:pt x="4707" y="1390"/>
                </a:cubicBezTo>
                <a:lnTo>
                  <a:pt x="3561" y="220"/>
                </a:lnTo>
                <a:cubicBezTo>
                  <a:pt x="3366" y="0"/>
                  <a:pt x="3049" y="317"/>
                  <a:pt x="3268" y="512"/>
                </a:cubicBezTo>
                <a:lnTo>
                  <a:pt x="4293" y="1537"/>
                </a:lnTo>
                <a:lnTo>
                  <a:pt x="3268" y="2537"/>
                </a:lnTo>
                <a:cubicBezTo>
                  <a:pt x="3098" y="2732"/>
                  <a:pt x="3366" y="3024"/>
                  <a:pt x="3561" y="2829"/>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89" b="0" i="0" u="none" strike="noStrike" kern="0" cap="none" spc="0" normalizeH="0" baseline="0" noProof="0">
              <a:ln>
                <a:noFill/>
              </a:ln>
              <a:solidFill>
                <a:sysClr val="windowText" lastClr="000000"/>
              </a:solidFill>
              <a:effectLst/>
              <a:uLnTx/>
              <a:uFillTx/>
              <a:latin typeface="UTM Avo"/>
              <a:ea typeface="+mn-ea"/>
              <a:cs typeface="+mn-ea"/>
              <a:sym typeface="+mn-lt"/>
            </a:endParaRPr>
          </a:p>
        </p:txBody>
      </p:sp>
      <p:sp>
        <p:nvSpPr>
          <p:cNvPr id="44" name="Google Shape;593;p33">
            <a:extLst>
              <a:ext uri="{FF2B5EF4-FFF2-40B4-BE49-F238E27FC236}">
                <a16:creationId xmlns:a16="http://schemas.microsoft.com/office/drawing/2014/main" id="{8E5A3DC9-BBD4-DE7F-846D-6E9A3BB88FF5}"/>
              </a:ext>
            </a:extLst>
          </p:cNvPr>
          <p:cNvSpPr/>
          <p:nvPr/>
        </p:nvSpPr>
        <p:spPr>
          <a:xfrm>
            <a:off x="9559159" y="5394318"/>
            <a:ext cx="609609" cy="79515"/>
          </a:xfrm>
          <a:custGeom>
            <a:avLst/>
            <a:gdLst/>
            <a:ahLst/>
            <a:cxnLst/>
            <a:rect l="l" t="t" r="r" b="b"/>
            <a:pathLst>
              <a:path w="8294" h="952" extrusionOk="0">
                <a:moveTo>
                  <a:pt x="415" y="0"/>
                </a:moveTo>
                <a:cubicBezTo>
                  <a:pt x="757" y="0"/>
                  <a:pt x="952" y="439"/>
                  <a:pt x="708" y="683"/>
                </a:cubicBezTo>
                <a:cubicBezTo>
                  <a:pt x="440" y="951"/>
                  <a:pt x="1" y="756"/>
                  <a:pt x="25" y="390"/>
                </a:cubicBezTo>
                <a:cubicBezTo>
                  <a:pt x="25" y="171"/>
                  <a:pt x="196" y="0"/>
                  <a:pt x="415" y="0"/>
                </a:cubicBezTo>
                <a:close/>
                <a:moveTo>
                  <a:pt x="7757" y="0"/>
                </a:moveTo>
                <a:cubicBezTo>
                  <a:pt x="8123" y="0"/>
                  <a:pt x="8293" y="439"/>
                  <a:pt x="8025" y="683"/>
                </a:cubicBezTo>
                <a:cubicBezTo>
                  <a:pt x="7781" y="951"/>
                  <a:pt x="7342" y="756"/>
                  <a:pt x="7342" y="415"/>
                </a:cubicBezTo>
                <a:cubicBezTo>
                  <a:pt x="7342" y="195"/>
                  <a:pt x="7537" y="0"/>
                  <a:pt x="7757" y="0"/>
                </a:cubicBezTo>
                <a:close/>
                <a:moveTo>
                  <a:pt x="5928" y="0"/>
                </a:moveTo>
                <a:cubicBezTo>
                  <a:pt x="6293" y="24"/>
                  <a:pt x="6440" y="463"/>
                  <a:pt x="6171" y="707"/>
                </a:cubicBezTo>
                <a:cubicBezTo>
                  <a:pt x="5903" y="951"/>
                  <a:pt x="5488" y="756"/>
                  <a:pt x="5513" y="390"/>
                </a:cubicBezTo>
                <a:cubicBezTo>
                  <a:pt x="5513" y="171"/>
                  <a:pt x="5684" y="0"/>
                  <a:pt x="5903" y="0"/>
                </a:cubicBezTo>
                <a:close/>
                <a:moveTo>
                  <a:pt x="4098" y="0"/>
                </a:moveTo>
                <a:cubicBezTo>
                  <a:pt x="4464" y="24"/>
                  <a:pt x="4610" y="463"/>
                  <a:pt x="4342" y="707"/>
                </a:cubicBezTo>
                <a:cubicBezTo>
                  <a:pt x="4074" y="951"/>
                  <a:pt x="3659" y="756"/>
                  <a:pt x="3684" y="390"/>
                </a:cubicBezTo>
                <a:cubicBezTo>
                  <a:pt x="3684" y="171"/>
                  <a:pt x="3854" y="0"/>
                  <a:pt x="4074" y="0"/>
                </a:cubicBezTo>
                <a:close/>
                <a:moveTo>
                  <a:pt x="2269" y="0"/>
                </a:moveTo>
                <a:cubicBezTo>
                  <a:pt x="2635" y="24"/>
                  <a:pt x="2781" y="463"/>
                  <a:pt x="2513" y="707"/>
                </a:cubicBezTo>
                <a:cubicBezTo>
                  <a:pt x="2245" y="951"/>
                  <a:pt x="1830" y="756"/>
                  <a:pt x="1854" y="390"/>
                </a:cubicBezTo>
                <a:cubicBezTo>
                  <a:pt x="1854" y="171"/>
                  <a:pt x="2025" y="0"/>
                  <a:pt x="2245"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89" b="0" i="0" u="none" strike="noStrike" kern="0" cap="none" spc="0" normalizeH="0" baseline="0" noProof="0">
              <a:ln>
                <a:noFill/>
              </a:ln>
              <a:solidFill>
                <a:sysClr val="windowText" lastClr="000000"/>
              </a:solidFill>
              <a:effectLst/>
              <a:uLnTx/>
              <a:uFillTx/>
              <a:latin typeface="UTM Avo"/>
              <a:ea typeface="+mn-ea"/>
              <a:cs typeface="+mn-ea"/>
              <a:sym typeface="+mn-lt"/>
            </a:endParaRPr>
          </a:p>
        </p:txBody>
      </p:sp>
      <p:sp>
        <p:nvSpPr>
          <p:cNvPr id="45" name="Google Shape;594;p33">
            <a:extLst>
              <a:ext uri="{FF2B5EF4-FFF2-40B4-BE49-F238E27FC236}">
                <a16:creationId xmlns:a16="http://schemas.microsoft.com/office/drawing/2014/main" id="{745CAA24-C428-27FE-4ADC-91C21F2A77A7}"/>
              </a:ext>
            </a:extLst>
          </p:cNvPr>
          <p:cNvSpPr/>
          <p:nvPr/>
        </p:nvSpPr>
        <p:spPr>
          <a:xfrm>
            <a:off x="9762035" y="2103617"/>
            <a:ext cx="609595" cy="76199"/>
          </a:xfrm>
          <a:custGeom>
            <a:avLst/>
            <a:gdLst/>
            <a:ahLst/>
            <a:cxnLst/>
            <a:rect l="l" t="t" r="r" b="b"/>
            <a:pathLst>
              <a:path w="11732" h="1391" extrusionOk="0">
                <a:moveTo>
                  <a:pt x="11488" y="854"/>
                </a:moveTo>
                <a:cubicBezTo>
                  <a:pt x="11708" y="878"/>
                  <a:pt x="11732" y="1220"/>
                  <a:pt x="11488" y="1244"/>
                </a:cubicBezTo>
                <a:cubicBezTo>
                  <a:pt x="11220" y="1244"/>
                  <a:pt x="10952" y="1098"/>
                  <a:pt x="10805" y="854"/>
                </a:cubicBezTo>
                <a:cubicBezTo>
                  <a:pt x="10683" y="708"/>
                  <a:pt x="10561" y="537"/>
                  <a:pt x="10366" y="537"/>
                </a:cubicBezTo>
                <a:cubicBezTo>
                  <a:pt x="10171" y="537"/>
                  <a:pt x="10049" y="683"/>
                  <a:pt x="9927" y="854"/>
                </a:cubicBezTo>
                <a:cubicBezTo>
                  <a:pt x="9781" y="1098"/>
                  <a:pt x="9513" y="1244"/>
                  <a:pt x="9244" y="1244"/>
                </a:cubicBezTo>
                <a:cubicBezTo>
                  <a:pt x="8952" y="1244"/>
                  <a:pt x="8708" y="1098"/>
                  <a:pt x="8561" y="854"/>
                </a:cubicBezTo>
                <a:cubicBezTo>
                  <a:pt x="8439" y="708"/>
                  <a:pt x="8293" y="537"/>
                  <a:pt x="8122" y="537"/>
                </a:cubicBezTo>
                <a:cubicBezTo>
                  <a:pt x="7927" y="537"/>
                  <a:pt x="7805" y="683"/>
                  <a:pt x="7683" y="854"/>
                </a:cubicBezTo>
                <a:cubicBezTo>
                  <a:pt x="7537" y="1098"/>
                  <a:pt x="7269" y="1244"/>
                  <a:pt x="6976" y="1244"/>
                </a:cubicBezTo>
                <a:cubicBezTo>
                  <a:pt x="6708" y="1244"/>
                  <a:pt x="6439" y="1098"/>
                  <a:pt x="6293" y="854"/>
                </a:cubicBezTo>
                <a:cubicBezTo>
                  <a:pt x="6171" y="708"/>
                  <a:pt x="6049" y="537"/>
                  <a:pt x="5854" y="537"/>
                </a:cubicBezTo>
                <a:cubicBezTo>
                  <a:pt x="5683" y="537"/>
                  <a:pt x="5561" y="683"/>
                  <a:pt x="5415" y="854"/>
                </a:cubicBezTo>
                <a:cubicBezTo>
                  <a:pt x="5122" y="1391"/>
                  <a:pt x="4342" y="1391"/>
                  <a:pt x="4049" y="854"/>
                </a:cubicBezTo>
                <a:cubicBezTo>
                  <a:pt x="3927" y="708"/>
                  <a:pt x="3805" y="537"/>
                  <a:pt x="3610" y="537"/>
                </a:cubicBezTo>
                <a:cubicBezTo>
                  <a:pt x="3415" y="537"/>
                  <a:pt x="3318" y="683"/>
                  <a:pt x="3171" y="854"/>
                </a:cubicBezTo>
                <a:cubicBezTo>
                  <a:pt x="2879" y="1391"/>
                  <a:pt x="2098" y="1391"/>
                  <a:pt x="1805" y="854"/>
                </a:cubicBezTo>
                <a:cubicBezTo>
                  <a:pt x="1683" y="708"/>
                  <a:pt x="1561" y="537"/>
                  <a:pt x="1366" y="537"/>
                </a:cubicBezTo>
                <a:cubicBezTo>
                  <a:pt x="1171" y="537"/>
                  <a:pt x="1074" y="683"/>
                  <a:pt x="927" y="854"/>
                </a:cubicBezTo>
                <a:cubicBezTo>
                  <a:pt x="781" y="1098"/>
                  <a:pt x="513" y="1244"/>
                  <a:pt x="244" y="1244"/>
                </a:cubicBezTo>
                <a:cubicBezTo>
                  <a:pt x="1" y="1220"/>
                  <a:pt x="1" y="878"/>
                  <a:pt x="244" y="854"/>
                </a:cubicBezTo>
                <a:cubicBezTo>
                  <a:pt x="391" y="854"/>
                  <a:pt x="513" y="732"/>
                  <a:pt x="635" y="586"/>
                </a:cubicBezTo>
                <a:cubicBezTo>
                  <a:pt x="781" y="317"/>
                  <a:pt x="1074" y="171"/>
                  <a:pt x="1366" y="147"/>
                </a:cubicBezTo>
                <a:cubicBezTo>
                  <a:pt x="1659" y="171"/>
                  <a:pt x="1952" y="317"/>
                  <a:pt x="2098" y="586"/>
                </a:cubicBezTo>
                <a:cubicBezTo>
                  <a:pt x="2220" y="732"/>
                  <a:pt x="2342" y="854"/>
                  <a:pt x="2488" y="854"/>
                </a:cubicBezTo>
                <a:lnTo>
                  <a:pt x="2488" y="854"/>
                </a:lnTo>
                <a:cubicBezTo>
                  <a:pt x="2635" y="854"/>
                  <a:pt x="2757" y="732"/>
                  <a:pt x="2879" y="586"/>
                </a:cubicBezTo>
                <a:cubicBezTo>
                  <a:pt x="3196" y="0"/>
                  <a:pt x="4025" y="0"/>
                  <a:pt x="4342" y="586"/>
                </a:cubicBezTo>
                <a:cubicBezTo>
                  <a:pt x="4464" y="732"/>
                  <a:pt x="4586" y="854"/>
                  <a:pt x="4732" y="854"/>
                </a:cubicBezTo>
                <a:lnTo>
                  <a:pt x="4781" y="854"/>
                </a:lnTo>
                <a:cubicBezTo>
                  <a:pt x="4927" y="854"/>
                  <a:pt x="5025" y="732"/>
                  <a:pt x="5147" y="586"/>
                </a:cubicBezTo>
                <a:cubicBezTo>
                  <a:pt x="5318" y="317"/>
                  <a:pt x="5586" y="171"/>
                  <a:pt x="5878" y="147"/>
                </a:cubicBezTo>
                <a:cubicBezTo>
                  <a:pt x="6196" y="171"/>
                  <a:pt x="6464" y="317"/>
                  <a:pt x="6635" y="586"/>
                </a:cubicBezTo>
                <a:cubicBezTo>
                  <a:pt x="6757" y="732"/>
                  <a:pt x="6854" y="854"/>
                  <a:pt x="7000" y="854"/>
                </a:cubicBezTo>
                <a:lnTo>
                  <a:pt x="7025" y="854"/>
                </a:lnTo>
                <a:cubicBezTo>
                  <a:pt x="7171" y="854"/>
                  <a:pt x="7293" y="732"/>
                  <a:pt x="7391" y="586"/>
                </a:cubicBezTo>
                <a:cubicBezTo>
                  <a:pt x="7708" y="0"/>
                  <a:pt x="8561" y="0"/>
                  <a:pt x="8878" y="586"/>
                </a:cubicBezTo>
                <a:cubicBezTo>
                  <a:pt x="9000" y="732"/>
                  <a:pt x="9098" y="854"/>
                  <a:pt x="9244" y="854"/>
                </a:cubicBezTo>
                <a:lnTo>
                  <a:pt x="9269" y="854"/>
                </a:lnTo>
                <a:cubicBezTo>
                  <a:pt x="9415" y="854"/>
                  <a:pt x="9537" y="732"/>
                  <a:pt x="9659" y="586"/>
                </a:cubicBezTo>
                <a:cubicBezTo>
                  <a:pt x="9805" y="317"/>
                  <a:pt x="10074" y="171"/>
                  <a:pt x="10391" y="147"/>
                </a:cubicBezTo>
                <a:cubicBezTo>
                  <a:pt x="10683" y="171"/>
                  <a:pt x="10976" y="317"/>
                  <a:pt x="11122" y="586"/>
                </a:cubicBezTo>
                <a:cubicBezTo>
                  <a:pt x="11244" y="732"/>
                  <a:pt x="11342" y="854"/>
                  <a:pt x="11488" y="854"/>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89" b="0" i="0" u="none" strike="noStrike" kern="0" cap="none" spc="0" normalizeH="0" baseline="0" noProof="0">
              <a:ln>
                <a:noFill/>
              </a:ln>
              <a:solidFill>
                <a:sysClr val="windowText" lastClr="000000"/>
              </a:solidFill>
              <a:effectLst/>
              <a:uLnTx/>
              <a:uFillTx/>
              <a:latin typeface="UTM Avo"/>
              <a:ea typeface="+mn-ea"/>
              <a:cs typeface="+mn-ea"/>
              <a:sym typeface="+mn-lt"/>
            </a:endParaRPr>
          </a:p>
        </p:txBody>
      </p:sp>
      <p:grpSp>
        <p:nvGrpSpPr>
          <p:cNvPr id="46" name="Google Shape;595;p33">
            <a:extLst>
              <a:ext uri="{FF2B5EF4-FFF2-40B4-BE49-F238E27FC236}">
                <a16:creationId xmlns:a16="http://schemas.microsoft.com/office/drawing/2014/main" id="{BB7DB501-B0E3-A8A0-D2E7-6A305CAF1ABE}"/>
              </a:ext>
            </a:extLst>
          </p:cNvPr>
          <p:cNvGrpSpPr/>
          <p:nvPr/>
        </p:nvGrpSpPr>
        <p:grpSpPr>
          <a:xfrm>
            <a:off x="723141" y="5378690"/>
            <a:ext cx="828000" cy="828000"/>
            <a:chOff x="416300" y="4058211"/>
            <a:chExt cx="621000" cy="621000"/>
          </a:xfrm>
        </p:grpSpPr>
        <p:sp>
          <p:nvSpPr>
            <p:cNvPr id="47" name="Google Shape;596;p33">
              <a:extLst>
                <a:ext uri="{FF2B5EF4-FFF2-40B4-BE49-F238E27FC236}">
                  <a16:creationId xmlns:a16="http://schemas.microsoft.com/office/drawing/2014/main" id="{CACBB667-D1B1-FB0D-21B2-3F4C818E8930}"/>
                </a:ext>
              </a:extLst>
            </p:cNvPr>
            <p:cNvSpPr/>
            <p:nvPr/>
          </p:nvSpPr>
          <p:spPr>
            <a:xfrm>
              <a:off x="475400" y="4117311"/>
              <a:ext cx="502800" cy="502800"/>
            </a:xfrm>
            <a:prstGeom prst="roundRect">
              <a:avLst>
                <a:gd name="adj" fmla="val 15109"/>
              </a:avLst>
            </a:prstGeom>
            <a:solidFill>
              <a:srgbClr val="DAC2CF"/>
            </a:solidFill>
            <a:ln w="2857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89" b="0" i="0" u="none" strike="noStrike" kern="0" cap="none" spc="0" normalizeH="0" baseline="0" noProof="0">
                <a:ln>
                  <a:noFill/>
                </a:ln>
                <a:solidFill>
                  <a:sysClr val="windowText" lastClr="000000"/>
                </a:solidFill>
                <a:effectLst/>
                <a:uLnTx/>
                <a:uFillTx/>
                <a:latin typeface="UTM Avo"/>
                <a:ea typeface="+mn-ea"/>
                <a:cs typeface="+mn-ea"/>
                <a:sym typeface="+mn-lt"/>
              </a:endParaRPr>
            </a:p>
          </p:txBody>
        </p:sp>
        <p:sp>
          <p:nvSpPr>
            <p:cNvPr id="48" name="Google Shape;597;p33">
              <a:extLst>
                <a:ext uri="{FF2B5EF4-FFF2-40B4-BE49-F238E27FC236}">
                  <a16:creationId xmlns:a16="http://schemas.microsoft.com/office/drawing/2014/main" id="{948CD9FA-9CCC-2A44-846D-2E89EC426B50}"/>
                </a:ext>
              </a:extLst>
            </p:cNvPr>
            <p:cNvSpPr/>
            <p:nvPr/>
          </p:nvSpPr>
          <p:spPr>
            <a:xfrm rot="2700000">
              <a:off x="507243" y="4149154"/>
              <a:ext cx="439113" cy="439113"/>
            </a:xfrm>
            <a:prstGeom prst="plus">
              <a:avLst>
                <a:gd name="adj" fmla="val 42536"/>
              </a:avLst>
            </a:prstGeom>
            <a:solidFill>
              <a:srgbClr val="EFC4B9"/>
            </a:solidFill>
            <a:ln w="2857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89" b="0" i="0" u="none" strike="noStrike" kern="0" cap="none" spc="0" normalizeH="0" baseline="0" noProof="0">
                <a:ln>
                  <a:noFill/>
                </a:ln>
                <a:solidFill>
                  <a:sysClr val="windowText" lastClr="000000"/>
                </a:solidFill>
                <a:effectLst/>
                <a:uLnTx/>
                <a:uFillTx/>
                <a:latin typeface="UTM Avo"/>
                <a:ea typeface="+mn-ea"/>
                <a:cs typeface="+mn-ea"/>
                <a:sym typeface="+mn-lt"/>
              </a:endParaRPr>
            </a:p>
          </p:txBody>
        </p:sp>
      </p:grpSp>
      <p:sp>
        <p:nvSpPr>
          <p:cNvPr id="49" name="Google Shape;591;p33">
            <a:extLst>
              <a:ext uri="{FF2B5EF4-FFF2-40B4-BE49-F238E27FC236}">
                <a16:creationId xmlns:a16="http://schemas.microsoft.com/office/drawing/2014/main" id="{255C9196-9506-7859-5550-B0E25A1D3D92}"/>
              </a:ext>
            </a:extLst>
          </p:cNvPr>
          <p:cNvSpPr/>
          <p:nvPr/>
        </p:nvSpPr>
        <p:spPr>
          <a:xfrm rot="7562226">
            <a:off x="1569121" y="2430972"/>
            <a:ext cx="487621" cy="487621"/>
          </a:xfrm>
          <a:prstGeom prst="upArrow">
            <a:avLst>
              <a:gd name="adj1" fmla="val 50000"/>
              <a:gd name="adj2" fmla="val 50000"/>
            </a:avLst>
          </a:prstGeom>
          <a:solidFill>
            <a:srgbClr val="FCF6E8"/>
          </a:solidFill>
          <a:ln w="2857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89" b="0" i="0" u="none" strike="noStrike" kern="0" cap="none" spc="0" normalizeH="0" baseline="0" noProof="0">
              <a:ln>
                <a:noFill/>
              </a:ln>
              <a:solidFill>
                <a:sysClr val="windowText" lastClr="000000"/>
              </a:solidFill>
              <a:effectLst/>
              <a:uLnTx/>
              <a:uFillTx/>
              <a:latin typeface="UTM Avo"/>
              <a:ea typeface="+mn-ea"/>
              <a:cs typeface="+mn-ea"/>
              <a:sym typeface="+mn-lt"/>
            </a:endParaRPr>
          </a:p>
        </p:txBody>
      </p:sp>
      <p:sp>
        <p:nvSpPr>
          <p:cNvPr id="50" name="Title 2">
            <a:extLst>
              <a:ext uri="{FF2B5EF4-FFF2-40B4-BE49-F238E27FC236}">
                <a16:creationId xmlns:a16="http://schemas.microsoft.com/office/drawing/2014/main" id="{CCDB081D-0920-AFD9-5B06-BABE8E4EAA74}"/>
              </a:ext>
            </a:extLst>
          </p:cNvPr>
          <p:cNvSpPr txBox="1">
            <a:spLocks/>
          </p:cNvSpPr>
          <p:nvPr/>
        </p:nvSpPr>
        <p:spPr>
          <a:xfrm>
            <a:off x="2798163" y="1974977"/>
            <a:ext cx="6595672" cy="71827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Rubik Black"/>
              <a:buNone/>
              <a:defRPr sz="3500" b="0" i="0" u="none" strike="noStrike" cap="none">
                <a:solidFill>
                  <a:schemeClr val="dk1"/>
                </a:solidFill>
                <a:latin typeface="Rubik Black"/>
                <a:ea typeface="Rubik Black"/>
                <a:cs typeface="Rubik Black"/>
                <a:sym typeface="Rubik Black"/>
              </a:defRPr>
            </a:lvl1pPr>
            <a:lvl2pPr marR="0" lvl="1" algn="ctr" rtl="0">
              <a:lnSpc>
                <a:spcPct val="100000"/>
              </a:lnSpc>
              <a:spcBef>
                <a:spcPts val="0"/>
              </a:spcBef>
              <a:spcAft>
                <a:spcPts val="0"/>
              </a:spcAft>
              <a:buClr>
                <a:schemeClr val="dk1"/>
              </a:buClr>
              <a:buSzPts val="3600"/>
              <a:buFont typeface="Bebas Neue"/>
              <a:buNone/>
              <a:defRPr sz="48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600"/>
              <a:buFont typeface="Bebas Neue"/>
              <a:buNone/>
              <a:defRPr sz="48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600"/>
              <a:buFont typeface="Bebas Neue"/>
              <a:buNone/>
              <a:defRPr sz="48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600"/>
              <a:buFont typeface="Bebas Neue"/>
              <a:buNone/>
              <a:defRPr sz="48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600"/>
              <a:buFont typeface="Bebas Neue"/>
              <a:buNone/>
              <a:defRPr sz="48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600"/>
              <a:buFont typeface="Bebas Neue"/>
              <a:buNone/>
              <a:defRPr sz="48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600"/>
              <a:buFont typeface="Bebas Neue"/>
              <a:buNone/>
              <a:defRPr sz="48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600"/>
              <a:buFont typeface="Bebas Neue"/>
              <a:buNone/>
              <a:defRPr sz="48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000000"/>
              </a:buClr>
              <a:buSzPts val="3600"/>
              <a:buFont typeface="Rubik Black"/>
              <a:buNone/>
              <a:tabLst/>
              <a:defRPr/>
            </a:pPr>
            <a:r>
              <a:rPr kumimoji="0" lang="vi-VN" sz="3467" b="1" i="0" u="none" strike="noStrike" kern="0" cap="none" spc="0" normalizeH="0" baseline="0" noProof="0" dirty="0">
                <a:ln>
                  <a:noFill/>
                </a:ln>
                <a:solidFill>
                  <a:srgbClr val="EFC4B9">
                    <a:lumMod val="50000"/>
                  </a:srgbClr>
                </a:solidFill>
                <a:effectLst/>
                <a:uLnTx/>
                <a:uFillTx/>
                <a:latin typeface="UTM Avo"/>
                <a:ea typeface="+mn-ea"/>
                <a:cs typeface="+mn-ea"/>
                <a:sym typeface="+mn-lt"/>
              </a:rPr>
              <a:t>KẾT LUẬN</a:t>
            </a:r>
          </a:p>
        </p:txBody>
      </p:sp>
      <p:sp>
        <p:nvSpPr>
          <p:cNvPr id="51" name="Rectangle: Rounded Corners 6">
            <a:extLst>
              <a:ext uri="{FF2B5EF4-FFF2-40B4-BE49-F238E27FC236}">
                <a16:creationId xmlns:a16="http://schemas.microsoft.com/office/drawing/2014/main" id="{EA7ADA42-AFC1-CE45-891B-CB0560910396}"/>
              </a:ext>
            </a:extLst>
          </p:cNvPr>
          <p:cNvSpPr/>
          <p:nvPr/>
        </p:nvSpPr>
        <p:spPr>
          <a:xfrm>
            <a:off x="2404769" y="3073086"/>
            <a:ext cx="7382461" cy="2140464"/>
          </a:xfrm>
          <a:prstGeom prst="roundRect">
            <a:avLst/>
          </a:prstGeom>
          <a:gradFill rotWithShape="1">
            <a:gsLst>
              <a:gs pos="0">
                <a:srgbClr val="FFFFFF">
                  <a:tint val="50000"/>
                  <a:satMod val="300000"/>
                </a:srgbClr>
              </a:gs>
              <a:gs pos="35000">
                <a:srgbClr val="FFFFFF">
                  <a:tint val="37000"/>
                  <a:satMod val="300000"/>
                </a:srgbClr>
              </a:gs>
              <a:gs pos="100000">
                <a:srgbClr val="FFFFFF">
                  <a:tint val="15000"/>
                  <a:satMod val="350000"/>
                </a:srgbClr>
              </a:gs>
            </a:gsLst>
            <a:lin ang="16200000" scaled="1"/>
          </a:gradFill>
          <a:ln w="9525" cap="flat" cmpd="sng" algn="ctr">
            <a:solidFill>
              <a:srgbClr val="FFFFFF">
                <a:shade val="95000"/>
                <a:satMod val="105000"/>
              </a:srgbClr>
            </a:solidFill>
            <a:prstDash val="solid"/>
          </a:ln>
          <a:effectLst>
            <a:outerShdw blurRad="40000" dist="20000" dir="5400000" rotWithShape="0">
              <a:srgbClr val="000000">
                <a:alpha val="38000"/>
              </a:srgbClr>
            </a:outerShdw>
          </a:effectLst>
        </p:spPr>
        <p:txBody>
          <a:bodyPr bIns="144000" rtlCol="0" anchor="ct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000000"/>
                </a:solidFill>
                <a:effectLst/>
                <a:uLnTx/>
                <a:uFillTx/>
                <a:latin typeface="UTM Avo"/>
                <a:cs typeface="+mn-ea"/>
                <a:sym typeface="+mn-lt"/>
              </a:rPr>
              <a:t>Những sáng chế như: bóng đèn điện, động cơ điện, ti vi, điện thoại, ô tô,... đã giúp cho cuộc sống con người ngày càng tiện nghi và văn minh hơn..</a:t>
            </a:r>
          </a:p>
        </p:txBody>
      </p:sp>
    </p:spTree>
    <p:custDataLst>
      <p:tags r:id="rId1"/>
    </p:custDataLst>
    <p:extLst>
      <p:ext uri="{BB962C8B-B14F-4D97-AF65-F5344CB8AC3E}">
        <p14:creationId xmlns:p14="http://schemas.microsoft.com/office/powerpoint/2010/main" val="24367273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up)">
                                      <p:cBhvr>
                                        <p:cTn id="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01"/>
        <p:cNvGrpSpPr/>
        <p:nvPr/>
      </p:nvGrpSpPr>
      <p:grpSpPr>
        <a:xfrm>
          <a:off x="0" y="0"/>
          <a:ext cx="0" cy="0"/>
          <a:chOff x="0" y="0"/>
          <a:chExt cx="0" cy="0"/>
        </a:xfrm>
      </p:grpSpPr>
      <p:sp>
        <p:nvSpPr>
          <p:cNvPr id="12" name="Title 2">
            <a:extLst>
              <a:ext uri="{FF2B5EF4-FFF2-40B4-BE49-F238E27FC236}">
                <a16:creationId xmlns:a16="http://schemas.microsoft.com/office/drawing/2014/main" id="{471EC57A-48E1-8EE7-E7E3-D9551DC92378}"/>
              </a:ext>
            </a:extLst>
          </p:cNvPr>
          <p:cNvSpPr txBox="1">
            <a:spLocks/>
          </p:cNvSpPr>
          <p:nvPr/>
        </p:nvSpPr>
        <p:spPr>
          <a:xfrm>
            <a:off x="953499" y="1660686"/>
            <a:ext cx="10285200" cy="76634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Rubik Black"/>
              <a:buNone/>
              <a:defRPr sz="3500" b="0" i="0" u="none" strike="noStrike" cap="none">
                <a:solidFill>
                  <a:schemeClr val="dk1"/>
                </a:solidFill>
                <a:latin typeface="Rubik Black"/>
                <a:ea typeface="Rubik Black"/>
                <a:cs typeface="Rubik Black"/>
                <a:sym typeface="Rubik Black"/>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000000"/>
              </a:buClr>
              <a:buSzPts val="3500"/>
              <a:buFont typeface="Rubik Black"/>
              <a:buNone/>
              <a:tabLst/>
              <a:defRPr/>
            </a:pPr>
            <a:r>
              <a:rPr kumimoji="0" lang="vi-VN" sz="2800" b="1" i="0" u="none" strike="noStrike" kern="0" cap="none" spc="0" normalizeH="0" baseline="0" noProof="0">
                <a:ln>
                  <a:noFill/>
                </a:ln>
                <a:solidFill>
                  <a:srgbClr val="EFC4B9">
                    <a:lumMod val="50000"/>
                  </a:srgbClr>
                </a:solidFill>
                <a:effectLst/>
                <a:uLnTx/>
                <a:uFillTx/>
                <a:latin typeface="UTM Avo"/>
                <a:ea typeface="+mn-ea"/>
                <a:cs typeface="+mn-ea"/>
                <a:sym typeface="+mn-lt"/>
              </a:rPr>
              <a:t>Quan sát hình ảnh, thông tin gợi ý SGK tr.10</a:t>
            </a:r>
            <a:endParaRPr kumimoji="0" lang="vi-VN" sz="2800" b="0" i="0" u="none" strike="noStrike" kern="0" cap="none" spc="0" normalizeH="0" baseline="0" noProof="0" dirty="0">
              <a:ln>
                <a:noFill/>
              </a:ln>
              <a:solidFill>
                <a:srgbClr val="000000"/>
              </a:solidFill>
              <a:effectLst/>
              <a:uLnTx/>
              <a:uFillTx/>
              <a:latin typeface="UTM Avo"/>
              <a:ea typeface="+mn-ea"/>
              <a:cs typeface="+mn-ea"/>
              <a:sym typeface="+mn-lt"/>
            </a:endParaRPr>
          </a:p>
        </p:txBody>
      </p:sp>
      <p:pic>
        <p:nvPicPr>
          <p:cNvPr id="13" name="Picture 2">
            <a:extLst>
              <a:ext uri="{FF2B5EF4-FFF2-40B4-BE49-F238E27FC236}">
                <a16:creationId xmlns:a16="http://schemas.microsoft.com/office/drawing/2014/main" id="{70202CD9-5123-D144-8EF1-A8DF666A1C6B}"/>
              </a:ext>
            </a:extLst>
          </p:cNvPr>
          <p:cNvPicPr>
            <a:picLocks noChangeAspect="1" noChangeArrowheads="1"/>
          </p:cNvPicPr>
          <p:nvPr/>
        </p:nvPicPr>
        <p:blipFill rotWithShape="1">
          <a:blip r:embed="rId5"/>
          <a:srcRect l="5322" t="9871" r="4598" b="3576"/>
          <a:stretch/>
        </p:blipFill>
        <p:spPr bwMode="auto">
          <a:xfrm>
            <a:off x="636211" y="2481971"/>
            <a:ext cx="5842892" cy="2103886"/>
          </a:xfrm>
          <a:prstGeom prst="roundRect">
            <a:avLst>
              <a:gd name="adj" fmla="val 7214"/>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B8C1CC6D-E030-1EB5-2539-5545657A8D28}"/>
              </a:ext>
            </a:extLst>
          </p:cNvPr>
          <p:cNvPicPr>
            <a:picLocks noChangeAspect="1" noChangeArrowheads="1"/>
          </p:cNvPicPr>
          <p:nvPr/>
        </p:nvPicPr>
        <p:blipFill rotWithShape="1">
          <a:blip r:embed="rId6"/>
          <a:srcRect l="4919" t="3464" r="4919"/>
          <a:stretch/>
        </p:blipFill>
        <p:spPr bwMode="auto">
          <a:xfrm>
            <a:off x="636211" y="4515142"/>
            <a:ext cx="5886220" cy="2342858"/>
          </a:xfrm>
          <a:prstGeom prst="roundRect">
            <a:avLst>
              <a:gd name="adj" fmla="val 7214"/>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61EC584F-98F3-EDB1-CF56-4F45D36E8C26}"/>
              </a:ext>
            </a:extLst>
          </p:cNvPr>
          <p:cNvGrpSpPr/>
          <p:nvPr/>
        </p:nvGrpSpPr>
        <p:grpSpPr>
          <a:xfrm>
            <a:off x="6383806" y="4736951"/>
            <a:ext cx="5547963" cy="1786799"/>
            <a:chOff x="5071953" y="2780291"/>
            <a:chExt cx="4160972" cy="1340099"/>
          </a:xfrm>
        </p:grpSpPr>
        <p:pic>
          <p:nvPicPr>
            <p:cNvPr id="16" name="Picture 16">
              <a:extLst>
                <a:ext uri="{FF2B5EF4-FFF2-40B4-BE49-F238E27FC236}">
                  <a16:creationId xmlns:a16="http://schemas.microsoft.com/office/drawing/2014/main" id="{9FA995D7-88AB-806A-D6BA-1FAFD2C685C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071953" y="2965162"/>
              <a:ext cx="972788" cy="970356"/>
            </a:xfrm>
            <a:prstGeom prst="rect">
              <a:avLst/>
            </a:prstGeom>
          </p:spPr>
        </p:pic>
        <p:sp>
          <p:nvSpPr>
            <p:cNvPr id="17" name="Rectangle: Rounded Corners 7">
              <a:extLst>
                <a:ext uri="{FF2B5EF4-FFF2-40B4-BE49-F238E27FC236}">
                  <a16:creationId xmlns:a16="http://schemas.microsoft.com/office/drawing/2014/main" id="{EA8E8E9F-5C28-8C27-081F-33E3FD5181BD}"/>
                </a:ext>
              </a:extLst>
            </p:cNvPr>
            <p:cNvSpPr/>
            <p:nvPr/>
          </p:nvSpPr>
          <p:spPr>
            <a:xfrm>
              <a:off x="6044741" y="2780291"/>
              <a:ext cx="3188184" cy="1340099"/>
            </a:xfrm>
            <a:prstGeom prst="roundRect">
              <a:avLst/>
            </a:prstGeom>
            <a:gradFill rotWithShape="1">
              <a:gsLst>
                <a:gs pos="0">
                  <a:srgbClr val="FFFFFF">
                    <a:tint val="50000"/>
                    <a:satMod val="300000"/>
                  </a:srgbClr>
                </a:gs>
                <a:gs pos="35000">
                  <a:srgbClr val="FFFFFF">
                    <a:tint val="37000"/>
                    <a:satMod val="300000"/>
                  </a:srgbClr>
                </a:gs>
                <a:gs pos="100000">
                  <a:srgbClr val="FFFFFF">
                    <a:tint val="15000"/>
                    <a:satMod val="350000"/>
                  </a:srgbClr>
                </a:gs>
              </a:gsLst>
              <a:lin ang="16200000" scaled="1"/>
            </a:gradFill>
            <a:ln w="9525" cap="flat" cmpd="sng" algn="ctr">
              <a:solidFill>
                <a:srgbClr val="FFFFFF">
                  <a:shade val="95000"/>
                  <a:satMod val="105000"/>
                </a:srgbClr>
              </a:solidFill>
              <a:prstDash val="solid"/>
            </a:ln>
            <a:effectLst>
              <a:outerShdw blurRad="40000" dist="20000" dir="5400000" rotWithShape="0">
                <a:srgbClr val="000000">
                  <a:alpha val="38000"/>
                </a:srgbClr>
              </a:outerShdw>
            </a:effectLst>
          </p:spPr>
          <p:txBody>
            <a:bodyPr bIns="144000"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000000"/>
                  </a:solidFill>
                  <a:effectLst/>
                  <a:uLnTx/>
                  <a:uFillTx/>
                  <a:latin typeface="UTM Avo"/>
                  <a:cs typeface="+mn-ea"/>
                  <a:sym typeface="+mn-lt"/>
                </a:rPr>
                <a:t>Em hãy cho biết vai trò của sáng chế với sự phát triển của công nghệ.</a:t>
              </a:r>
            </a:p>
          </p:txBody>
        </p:sp>
      </p:grpSp>
      <p:pic>
        <p:nvPicPr>
          <p:cNvPr id="22" name="Picture 2">
            <a:extLst>
              <a:ext uri="{FF2B5EF4-FFF2-40B4-BE49-F238E27FC236}">
                <a16:creationId xmlns:a16="http://schemas.microsoft.com/office/drawing/2014/main" id="{2B1FC430-BB61-C4E5-E1F4-7066419F830B}"/>
              </a:ext>
            </a:extLst>
          </p:cNvPr>
          <p:cNvPicPr>
            <a:picLocks noChangeAspect="1" noChangeArrowheads="1"/>
          </p:cNvPicPr>
          <p:nvPr/>
        </p:nvPicPr>
        <p:blipFill rotWithShape="1">
          <a:blip r:embed="rId9"/>
          <a:srcRect l="4872" t="5707" r="5027"/>
          <a:stretch/>
        </p:blipFill>
        <p:spPr bwMode="auto">
          <a:xfrm>
            <a:off x="6858001" y="2392451"/>
            <a:ext cx="5125626" cy="2010252"/>
          </a:xfrm>
          <a:prstGeom prst="roundRect">
            <a:avLst>
              <a:gd name="adj" fmla="val 7214"/>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0138196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500"/>
                                        <p:tgtEl>
                                          <p:spTgt spid="13"/>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outVertical)">
                                      <p:cBhvr>
                                        <p:cTn id="11" dur="500"/>
                                        <p:tgtEl>
                                          <p:spTgt spid="14"/>
                                        </p:tgtEl>
                                      </p:cBhvr>
                                    </p:animEffect>
                                  </p:childTnLst>
                                </p:cTn>
                              </p:par>
                            </p:childTnLst>
                          </p:cTn>
                        </p:par>
                        <p:par>
                          <p:cTn id="12" fill="hold">
                            <p:stCondLst>
                              <p:cond delay="1000"/>
                            </p:stCondLst>
                            <p:childTnLst>
                              <p:par>
                                <p:cTn id="13" presetID="16" presetClass="entr" presetSubtype="37"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outVertical)">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fill="hold"/>
                                        <p:tgtEl>
                                          <p:spTgt spid="15"/>
                                        </p:tgtEl>
                                        <p:attrNameLst>
                                          <p:attrName>ppt_x</p:attrName>
                                        </p:attrNameLst>
                                      </p:cBhvr>
                                      <p:tavLst>
                                        <p:tav tm="0">
                                          <p:val>
                                            <p:strVal val="#ppt_x"/>
                                          </p:val>
                                        </p:tav>
                                        <p:tav tm="100000">
                                          <p:val>
                                            <p:strVal val="#ppt_x"/>
                                          </p:val>
                                        </p:tav>
                                      </p:tavLst>
                                    </p:anim>
                                    <p:anim calcmode="lin" valueType="num">
                                      <p:cBhvr additive="base">
                                        <p:cTn id="2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01"/>
        <p:cNvGrpSpPr/>
        <p:nvPr/>
      </p:nvGrpSpPr>
      <p:grpSpPr>
        <a:xfrm>
          <a:off x="0" y="0"/>
          <a:ext cx="0" cy="0"/>
          <a:chOff x="0" y="0"/>
          <a:chExt cx="0" cy="0"/>
        </a:xfrm>
      </p:grpSpPr>
      <p:sp>
        <p:nvSpPr>
          <p:cNvPr id="6" name="Title 2">
            <a:extLst>
              <a:ext uri="{FF2B5EF4-FFF2-40B4-BE49-F238E27FC236}">
                <a16:creationId xmlns:a16="http://schemas.microsoft.com/office/drawing/2014/main" id="{51F676AA-544C-ACD7-CEA8-200271017729}"/>
              </a:ext>
            </a:extLst>
          </p:cNvPr>
          <p:cNvSpPr txBox="1">
            <a:spLocks/>
          </p:cNvSpPr>
          <p:nvPr/>
        </p:nvSpPr>
        <p:spPr>
          <a:xfrm>
            <a:off x="745166" y="1582073"/>
            <a:ext cx="10701667" cy="69861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Rubik Black"/>
              <a:buNone/>
              <a:defRPr sz="3500" b="0" i="0" u="none" strike="noStrike" cap="none">
                <a:solidFill>
                  <a:schemeClr val="dk1"/>
                </a:solidFill>
                <a:latin typeface="Rubik Black"/>
                <a:ea typeface="Rubik Black"/>
                <a:cs typeface="Rubik Black"/>
                <a:sym typeface="Rubik Black"/>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000000"/>
              </a:buClr>
              <a:buSzPts val="3500"/>
              <a:buFont typeface="Rubik Black"/>
              <a:buNone/>
              <a:tabLst/>
              <a:defRPr/>
            </a:pPr>
            <a:r>
              <a:rPr kumimoji="0" lang="vi-VN" sz="2800" b="1" i="0" u="none" strike="noStrike" kern="0" cap="none" spc="0" normalizeH="0" baseline="0" noProof="0" dirty="0">
                <a:ln>
                  <a:noFill/>
                </a:ln>
                <a:solidFill>
                  <a:srgbClr val="EFC4B9">
                    <a:lumMod val="50000"/>
                  </a:srgbClr>
                </a:solidFill>
                <a:effectLst/>
                <a:uLnTx/>
                <a:uFillTx/>
                <a:latin typeface="UTM Avo"/>
                <a:ea typeface="+mn-ea"/>
                <a:cs typeface="+mn-ea"/>
                <a:sym typeface="+mn-lt"/>
              </a:rPr>
              <a:t>Vai trò của sáng chế với sự phát triển của công nghệ</a:t>
            </a:r>
          </a:p>
        </p:txBody>
      </p:sp>
      <p:pic>
        <p:nvPicPr>
          <p:cNvPr id="7" name="Picture 2">
            <a:extLst>
              <a:ext uri="{FF2B5EF4-FFF2-40B4-BE49-F238E27FC236}">
                <a16:creationId xmlns:a16="http://schemas.microsoft.com/office/drawing/2014/main" id="{72967D5F-02D8-8B04-F3B0-D28242988D0B}"/>
              </a:ext>
            </a:extLst>
          </p:cNvPr>
          <p:cNvPicPr>
            <a:picLocks noChangeAspect="1" noChangeArrowheads="1"/>
          </p:cNvPicPr>
          <p:nvPr/>
        </p:nvPicPr>
        <p:blipFill rotWithShape="1">
          <a:blip r:embed="rId5"/>
          <a:srcRect l="5322" t="9871" r="4598" b="3576"/>
          <a:stretch/>
        </p:blipFill>
        <p:spPr bwMode="auto">
          <a:xfrm>
            <a:off x="1928429" y="2401989"/>
            <a:ext cx="8335141" cy="3001285"/>
          </a:xfrm>
          <a:prstGeom prst="roundRect">
            <a:avLst>
              <a:gd name="adj" fmla="val 7214"/>
            </a:avLst>
          </a:prstGeom>
          <a:noFill/>
          <a:extLst>
            <a:ext uri="{909E8E84-426E-40DD-AFC4-6F175D3DCCD1}">
              <a14:hiddenFill xmlns:a14="http://schemas.microsoft.com/office/drawing/2010/main">
                <a:solidFill>
                  <a:srgbClr val="FFFFFF"/>
                </a:solidFill>
              </a14:hiddenFill>
            </a:ext>
          </a:extLst>
        </p:spPr>
      </p:pic>
      <p:sp>
        <p:nvSpPr>
          <p:cNvPr id="8" name="Arrow: Right 8">
            <a:extLst>
              <a:ext uri="{FF2B5EF4-FFF2-40B4-BE49-F238E27FC236}">
                <a16:creationId xmlns:a16="http://schemas.microsoft.com/office/drawing/2014/main" id="{182C78DB-FE88-DC49-A176-A1B4EEE3F5F8}"/>
              </a:ext>
            </a:extLst>
          </p:cNvPr>
          <p:cNvSpPr/>
          <p:nvPr/>
        </p:nvSpPr>
        <p:spPr>
          <a:xfrm>
            <a:off x="1476225" y="6006629"/>
            <a:ext cx="503161" cy="425753"/>
          </a:xfrm>
          <a:prstGeom prst="rightArrow">
            <a:avLst/>
          </a:prstGeom>
          <a:solidFill>
            <a:srgbClr val="FFFFFF"/>
          </a:solidFill>
          <a:ln w="25400" cap="flat" cmpd="sng" algn="ctr">
            <a:solidFill>
              <a:srgbClr val="FDBC96">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2400" b="0" i="0" u="none" strike="noStrike" kern="0" cap="none" spc="0" normalizeH="0" baseline="0" noProof="0">
              <a:ln>
                <a:noFill/>
              </a:ln>
              <a:solidFill>
                <a:srgbClr val="000000"/>
              </a:solidFill>
              <a:effectLst/>
              <a:uLnTx/>
              <a:uFillTx/>
              <a:latin typeface="UTM Avo"/>
              <a:cs typeface="+mn-ea"/>
              <a:sym typeface="+mn-lt"/>
            </a:endParaRPr>
          </a:p>
        </p:txBody>
      </p:sp>
      <p:sp>
        <p:nvSpPr>
          <p:cNvPr id="9" name="Rectangle: Rounded Corners 9">
            <a:extLst>
              <a:ext uri="{FF2B5EF4-FFF2-40B4-BE49-F238E27FC236}">
                <a16:creationId xmlns:a16="http://schemas.microsoft.com/office/drawing/2014/main" id="{14FA1379-3B32-8F6F-AEF8-245FE2157E87}"/>
              </a:ext>
            </a:extLst>
          </p:cNvPr>
          <p:cNvSpPr/>
          <p:nvPr/>
        </p:nvSpPr>
        <p:spPr>
          <a:xfrm>
            <a:off x="2298699" y="5813763"/>
            <a:ext cx="7964871" cy="811483"/>
          </a:xfrm>
          <a:prstGeom prst="roundRect">
            <a:avLst/>
          </a:prstGeom>
          <a:gradFill rotWithShape="1">
            <a:gsLst>
              <a:gs pos="0">
                <a:srgbClr val="FFFFFF">
                  <a:tint val="50000"/>
                  <a:satMod val="300000"/>
                </a:srgbClr>
              </a:gs>
              <a:gs pos="35000">
                <a:srgbClr val="FFFFFF">
                  <a:tint val="37000"/>
                  <a:satMod val="300000"/>
                </a:srgbClr>
              </a:gs>
              <a:gs pos="100000">
                <a:srgbClr val="FFFFFF">
                  <a:tint val="15000"/>
                  <a:satMod val="350000"/>
                </a:srgbClr>
              </a:gs>
            </a:gsLst>
            <a:lin ang="16200000" scaled="1"/>
          </a:gradFill>
          <a:ln w="9525" cap="flat" cmpd="sng" algn="ctr">
            <a:solidFill>
              <a:srgbClr val="FFFFFF">
                <a:shade val="95000"/>
                <a:satMod val="105000"/>
              </a:srgbClr>
            </a:solidFill>
            <a:prstDash val="solid"/>
          </a:ln>
          <a:effectLst>
            <a:outerShdw blurRad="40000" dist="20000" dir="5400000" rotWithShape="0">
              <a:srgbClr val="000000">
                <a:alpha val="38000"/>
              </a:srgbClr>
            </a:outerShdw>
          </a:effectLst>
        </p:spPr>
        <p:txBody>
          <a:bodyPr bIns="48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000000"/>
                </a:solidFill>
                <a:effectLst/>
                <a:uLnTx/>
                <a:uFillTx/>
                <a:latin typeface="UTM Avo"/>
                <a:cs typeface="+mn-ea"/>
                <a:sym typeface="+mn-lt"/>
              </a:rPr>
              <a:t>Thúc đẩy công nghệ giao thông vận tải phát triển.</a:t>
            </a:r>
          </a:p>
        </p:txBody>
      </p:sp>
    </p:spTree>
    <p:custDataLst>
      <p:tags r:id="rId1"/>
    </p:custDataLst>
    <p:extLst>
      <p:ext uri="{BB962C8B-B14F-4D97-AF65-F5344CB8AC3E}">
        <p14:creationId xmlns:p14="http://schemas.microsoft.com/office/powerpoint/2010/main" val="2378167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01"/>
        <p:cNvGrpSpPr/>
        <p:nvPr/>
      </p:nvGrpSpPr>
      <p:grpSpPr>
        <a:xfrm>
          <a:off x="0" y="0"/>
          <a:ext cx="0" cy="0"/>
          <a:chOff x="0" y="0"/>
          <a:chExt cx="0" cy="0"/>
        </a:xfrm>
      </p:grpSpPr>
      <p:sp>
        <p:nvSpPr>
          <p:cNvPr id="2" name="Title 2">
            <a:extLst>
              <a:ext uri="{FF2B5EF4-FFF2-40B4-BE49-F238E27FC236}">
                <a16:creationId xmlns:a16="http://schemas.microsoft.com/office/drawing/2014/main" id="{AEFDE38B-06E0-8957-E582-CF858E124A80}"/>
              </a:ext>
            </a:extLst>
          </p:cNvPr>
          <p:cNvSpPr txBox="1">
            <a:spLocks/>
          </p:cNvSpPr>
          <p:nvPr/>
        </p:nvSpPr>
        <p:spPr>
          <a:xfrm>
            <a:off x="745166" y="1582073"/>
            <a:ext cx="10701667" cy="69861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Rubik Black"/>
              <a:buNone/>
              <a:defRPr sz="3500" b="0" i="0" u="none" strike="noStrike" cap="none">
                <a:solidFill>
                  <a:schemeClr val="dk1"/>
                </a:solidFill>
                <a:latin typeface="Rubik Black"/>
                <a:ea typeface="Rubik Black"/>
                <a:cs typeface="Rubik Black"/>
                <a:sym typeface="Rubik Black"/>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000000"/>
              </a:buClr>
              <a:buSzPts val="3500"/>
              <a:buFont typeface="Rubik Black"/>
              <a:buNone/>
              <a:tabLst/>
              <a:defRPr/>
            </a:pPr>
            <a:r>
              <a:rPr kumimoji="0" lang="vi-VN" sz="2800" b="1" i="0" u="none" strike="noStrike" kern="0" cap="none" spc="0" normalizeH="0" baseline="0" noProof="0" dirty="0">
                <a:ln>
                  <a:noFill/>
                </a:ln>
                <a:solidFill>
                  <a:srgbClr val="EFC4B9">
                    <a:lumMod val="50000"/>
                  </a:srgbClr>
                </a:solidFill>
                <a:effectLst/>
                <a:uLnTx/>
                <a:uFillTx/>
                <a:latin typeface="UTM Avo"/>
                <a:ea typeface="+mn-ea"/>
                <a:cs typeface="+mn-ea"/>
                <a:sym typeface="+mn-lt"/>
              </a:rPr>
              <a:t>Vai trò của sáng chế với sự phát triển của công nghệ</a:t>
            </a:r>
          </a:p>
        </p:txBody>
      </p:sp>
      <p:sp>
        <p:nvSpPr>
          <p:cNvPr id="9" name="Arrow: Right 8">
            <a:extLst>
              <a:ext uri="{FF2B5EF4-FFF2-40B4-BE49-F238E27FC236}">
                <a16:creationId xmlns:a16="http://schemas.microsoft.com/office/drawing/2014/main" id="{0B3D1DAA-77C2-F5B5-FDAD-9F66EDAEF1FE}"/>
              </a:ext>
            </a:extLst>
          </p:cNvPr>
          <p:cNvSpPr/>
          <p:nvPr/>
        </p:nvSpPr>
        <p:spPr>
          <a:xfrm>
            <a:off x="1319944" y="6039877"/>
            <a:ext cx="503161" cy="425753"/>
          </a:xfrm>
          <a:prstGeom prst="rightArrow">
            <a:avLst/>
          </a:prstGeom>
          <a:solidFill>
            <a:srgbClr val="FFFFFF"/>
          </a:solidFill>
          <a:ln w="25400" cap="flat" cmpd="sng" algn="ctr">
            <a:solidFill>
              <a:srgbClr val="FDBC96">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2400" b="0" i="0" u="none" strike="noStrike" kern="0" cap="none" spc="0" normalizeH="0" baseline="0" noProof="0">
              <a:ln>
                <a:noFill/>
              </a:ln>
              <a:solidFill>
                <a:srgbClr val="000000"/>
              </a:solidFill>
              <a:effectLst/>
              <a:uLnTx/>
              <a:uFillTx/>
              <a:latin typeface="UTM Avo"/>
              <a:cs typeface="+mn-ea"/>
              <a:sym typeface="+mn-lt"/>
            </a:endParaRPr>
          </a:p>
        </p:txBody>
      </p:sp>
      <p:sp>
        <p:nvSpPr>
          <p:cNvPr id="10" name="Rectangle: Rounded Corners 9">
            <a:extLst>
              <a:ext uri="{FF2B5EF4-FFF2-40B4-BE49-F238E27FC236}">
                <a16:creationId xmlns:a16="http://schemas.microsoft.com/office/drawing/2014/main" id="{FFDF47B8-651C-A5AE-441A-B10707C3D0E6}"/>
              </a:ext>
            </a:extLst>
          </p:cNvPr>
          <p:cNvSpPr/>
          <p:nvPr/>
        </p:nvSpPr>
        <p:spPr>
          <a:xfrm>
            <a:off x="2113564" y="5847013"/>
            <a:ext cx="7964871" cy="811483"/>
          </a:xfrm>
          <a:prstGeom prst="roundRect">
            <a:avLst/>
          </a:prstGeom>
          <a:gradFill rotWithShape="1">
            <a:gsLst>
              <a:gs pos="0">
                <a:srgbClr val="FFFFFF">
                  <a:tint val="50000"/>
                  <a:satMod val="300000"/>
                </a:srgbClr>
              </a:gs>
              <a:gs pos="35000">
                <a:srgbClr val="FFFFFF">
                  <a:tint val="37000"/>
                  <a:satMod val="300000"/>
                </a:srgbClr>
              </a:gs>
              <a:gs pos="100000">
                <a:srgbClr val="FFFFFF">
                  <a:tint val="15000"/>
                  <a:satMod val="350000"/>
                </a:srgbClr>
              </a:gs>
            </a:gsLst>
            <a:lin ang="16200000" scaled="1"/>
          </a:gradFill>
          <a:ln w="9525" cap="flat" cmpd="sng" algn="ctr">
            <a:solidFill>
              <a:srgbClr val="FFFFFF">
                <a:shade val="95000"/>
                <a:satMod val="105000"/>
              </a:srgbClr>
            </a:solidFill>
            <a:prstDash val="solid"/>
          </a:ln>
          <a:effectLst>
            <a:outerShdw blurRad="40000" dist="20000" dir="5400000" rotWithShape="0">
              <a:srgbClr val="000000">
                <a:alpha val="38000"/>
              </a:srgbClr>
            </a:outerShdw>
          </a:effectLst>
        </p:spPr>
        <p:txBody>
          <a:bodyPr bIns="48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000000"/>
                </a:solidFill>
                <a:effectLst/>
                <a:uLnTx/>
                <a:uFillTx/>
                <a:latin typeface="UTM Avo"/>
                <a:cs typeface="+mn-ea"/>
                <a:sym typeface="+mn-lt"/>
              </a:rPr>
              <a:t>Thúc đẩy công nghệ tự động hóa phát triển.</a:t>
            </a:r>
          </a:p>
        </p:txBody>
      </p:sp>
      <p:pic>
        <p:nvPicPr>
          <p:cNvPr id="11" name="Picture 2">
            <a:extLst>
              <a:ext uri="{FF2B5EF4-FFF2-40B4-BE49-F238E27FC236}">
                <a16:creationId xmlns:a16="http://schemas.microsoft.com/office/drawing/2014/main" id="{DB5AB8E3-966B-D752-242D-A99F56020D4B}"/>
              </a:ext>
            </a:extLst>
          </p:cNvPr>
          <p:cNvPicPr>
            <a:picLocks noChangeAspect="1" noChangeArrowheads="1"/>
          </p:cNvPicPr>
          <p:nvPr/>
        </p:nvPicPr>
        <p:blipFill rotWithShape="1">
          <a:blip r:embed="rId5"/>
          <a:srcRect l="4919" t="3464" r="4919"/>
          <a:stretch/>
        </p:blipFill>
        <p:spPr bwMode="auto">
          <a:xfrm>
            <a:off x="2113563" y="2433100"/>
            <a:ext cx="7964872" cy="3170211"/>
          </a:xfrm>
          <a:prstGeom prst="roundRect">
            <a:avLst>
              <a:gd name="adj" fmla="val 7214"/>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5717349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up)">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01"/>
        <p:cNvGrpSpPr/>
        <p:nvPr/>
      </p:nvGrpSpPr>
      <p:grpSpPr>
        <a:xfrm>
          <a:off x="0" y="0"/>
          <a:ext cx="0" cy="0"/>
          <a:chOff x="0" y="0"/>
          <a:chExt cx="0" cy="0"/>
        </a:xfrm>
      </p:grpSpPr>
      <p:sp>
        <p:nvSpPr>
          <p:cNvPr id="2" name="Title 2">
            <a:extLst>
              <a:ext uri="{FF2B5EF4-FFF2-40B4-BE49-F238E27FC236}">
                <a16:creationId xmlns:a16="http://schemas.microsoft.com/office/drawing/2014/main" id="{0A669389-079A-9155-B703-2B691E53DC4B}"/>
              </a:ext>
            </a:extLst>
          </p:cNvPr>
          <p:cNvSpPr txBox="1">
            <a:spLocks/>
          </p:cNvSpPr>
          <p:nvPr/>
        </p:nvSpPr>
        <p:spPr>
          <a:xfrm>
            <a:off x="745166" y="1582073"/>
            <a:ext cx="10701667" cy="69861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Rubik Black"/>
              <a:buNone/>
              <a:defRPr sz="3500" b="0" i="0" u="none" strike="noStrike" cap="none">
                <a:solidFill>
                  <a:schemeClr val="dk1"/>
                </a:solidFill>
                <a:latin typeface="Rubik Black"/>
                <a:ea typeface="Rubik Black"/>
                <a:cs typeface="Rubik Black"/>
                <a:sym typeface="Rubik Black"/>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000000"/>
              </a:buClr>
              <a:buSzPts val="3500"/>
              <a:buFont typeface="Rubik Black"/>
              <a:buNone/>
              <a:tabLst/>
              <a:defRPr/>
            </a:pPr>
            <a:r>
              <a:rPr kumimoji="0" lang="vi-VN" sz="2800" b="1" i="0" u="none" strike="noStrike" kern="0" cap="none" spc="0" normalizeH="0" baseline="0" noProof="0" dirty="0">
                <a:ln>
                  <a:noFill/>
                </a:ln>
                <a:solidFill>
                  <a:srgbClr val="EFC4B9">
                    <a:lumMod val="50000"/>
                  </a:srgbClr>
                </a:solidFill>
                <a:effectLst/>
                <a:uLnTx/>
                <a:uFillTx/>
                <a:latin typeface="UTM Avo"/>
                <a:ea typeface="+mn-ea"/>
                <a:cs typeface="+mn-ea"/>
                <a:sym typeface="+mn-lt"/>
              </a:rPr>
              <a:t>Vai trò của sáng chế với sự phát triển của công nghệ</a:t>
            </a:r>
          </a:p>
        </p:txBody>
      </p:sp>
      <p:sp>
        <p:nvSpPr>
          <p:cNvPr id="6" name="Arrow: Right 8">
            <a:extLst>
              <a:ext uri="{FF2B5EF4-FFF2-40B4-BE49-F238E27FC236}">
                <a16:creationId xmlns:a16="http://schemas.microsoft.com/office/drawing/2014/main" id="{EB439CBA-5A41-0265-4193-A7894E0B7B8A}"/>
              </a:ext>
            </a:extLst>
          </p:cNvPr>
          <p:cNvSpPr/>
          <p:nvPr/>
        </p:nvSpPr>
        <p:spPr>
          <a:xfrm>
            <a:off x="1851587" y="6047935"/>
            <a:ext cx="503161" cy="425753"/>
          </a:xfrm>
          <a:prstGeom prst="rightArrow">
            <a:avLst/>
          </a:prstGeom>
          <a:solidFill>
            <a:srgbClr val="FFFFFF"/>
          </a:solidFill>
          <a:ln w="25400" cap="flat" cmpd="sng" algn="ctr">
            <a:solidFill>
              <a:srgbClr val="FDBC96">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2400" b="0" i="0" u="none" strike="noStrike" kern="0" cap="none" spc="0" normalizeH="0" baseline="0" noProof="0">
              <a:ln>
                <a:noFill/>
              </a:ln>
              <a:solidFill>
                <a:srgbClr val="000000"/>
              </a:solidFill>
              <a:effectLst/>
              <a:uLnTx/>
              <a:uFillTx/>
              <a:latin typeface="UTM Avo"/>
              <a:cs typeface="+mn-ea"/>
              <a:sym typeface="+mn-lt"/>
            </a:endParaRPr>
          </a:p>
        </p:txBody>
      </p:sp>
      <p:sp>
        <p:nvSpPr>
          <p:cNvPr id="7" name="Rectangle: Rounded Corners 9">
            <a:extLst>
              <a:ext uri="{FF2B5EF4-FFF2-40B4-BE49-F238E27FC236}">
                <a16:creationId xmlns:a16="http://schemas.microsoft.com/office/drawing/2014/main" id="{F2806D28-23CB-65DD-38B3-8BD6D9E95631}"/>
              </a:ext>
            </a:extLst>
          </p:cNvPr>
          <p:cNvSpPr/>
          <p:nvPr/>
        </p:nvSpPr>
        <p:spPr>
          <a:xfrm>
            <a:off x="2710393" y="5855071"/>
            <a:ext cx="7378437" cy="811483"/>
          </a:xfrm>
          <a:prstGeom prst="roundRect">
            <a:avLst/>
          </a:prstGeom>
          <a:gradFill rotWithShape="1">
            <a:gsLst>
              <a:gs pos="0">
                <a:srgbClr val="FFFFFF">
                  <a:tint val="50000"/>
                  <a:satMod val="300000"/>
                </a:srgbClr>
              </a:gs>
              <a:gs pos="35000">
                <a:srgbClr val="FFFFFF">
                  <a:tint val="37000"/>
                  <a:satMod val="300000"/>
                </a:srgbClr>
              </a:gs>
              <a:gs pos="100000">
                <a:srgbClr val="FFFFFF">
                  <a:tint val="15000"/>
                  <a:satMod val="350000"/>
                </a:srgbClr>
              </a:gs>
            </a:gsLst>
            <a:lin ang="16200000" scaled="1"/>
          </a:gradFill>
          <a:ln w="9525" cap="flat" cmpd="sng" algn="ctr">
            <a:solidFill>
              <a:srgbClr val="FFFFFF">
                <a:shade val="95000"/>
                <a:satMod val="105000"/>
              </a:srgbClr>
            </a:solidFill>
            <a:prstDash val="solid"/>
          </a:ln>
          <a:effectLst>
            <a:outerShdw blurRad="40000" dist="20000" dir="5400000" rotWithShape="0">
              <a:srgbClr val="000000">
                <a:alpha val="38000"/>
              </a:srgbClr>
            </a:outerShdw>
          </a:effectLst>
        </p:spPr>
        <p:txBody>
          <a:bodyPr bIns="48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000000"/>
                </a:solidFill>
                <a:effectLst/>
                <a:uLnTx/>
                <a:uFillTx/>
                <a:latin typeface="UTM Avo"/>
                <a:cs typeface="+mn-ea"/>
                <a:sym typeface="+mn-lt"/>
              </a:rPr>
              <a:t>Thúc đẩy công nghệ thông tin phát triển.</a:t>
            </a:r>
          </a:p>
        </p:txBody>
      </p:sp>
      <p:pic>
        <p:nvPicPr>
          <p:cNvPr id="8" name="Picture 2">
            <a:extLst>
              <a:ext uri="{FF2B5EF4-FFF2-40B4-BE49-F238E27FC236}">
                <a16:creationId xmlns:a16="http://schemas.microsoft.com/office/drawing/2014/main" id="{EFE6EDCC-09CE-9325-D707-A3EFE9615D0F}"/>
              </a:ext>
            </a:extLst>
          </p:cNvPr>
          <p:cNvPicPr>
            <a:picLocks noChangeAspect="1" noChangeArrowheads="1"/>
          </p:cNvPicPr>
          <p:nvPr/>
        </p:nvPicPr>
        <p:blipFill rotWithShape="1">
          <a:blip r:embed="rId5"/>
          <a:srcRect l="4872" t="5707" r="5027"/>
          <a:stretch/>
        </p:blipFill>
        <p:spPr bwMode="auto">
          <a:xfrm>
            <a:off x="2103168" y="2405473"/>
            <a:ext cx="7985662" cy="3131947"/>
          </a:xfrm>
          <a:prstGeom prst="roundRect">
            <a:avLst>
              <a:gd name="adj" fmla="val 7214"/>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450612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01"/>
        <p:cNvGrpSpPr/>
        <p:nvPr/>
      </p:nvGrpSpPr>
      <p:grpSpPr>
        <a:xfrm>
          <a:off x="0" y="0"/>
          <a:ext cx="0" cy="0"/>
          <a:chOff x="0" y="0"/>
          <a:chExt cx="0" cy="0"/>
        </a:xfrm>
      </p:grpSpPr>
      <p:sp>
        <p:nvSpPr>
          <p:cNvPr id="16" name="Google Shape;752;p37">
            <a:extLst>
              <a:ext uri="{FF2B5EF4-FFF2-40B4-BE49-F238E27FC236}">
                <a16:creationId xmlns:a16="http://schemas.microsoft.com/office/drawing/2014/main" id="{447581F9-36A6-C584-7AA8-1328A47D48A4}"/>
              </a:ext>
            </a:extLst>
          </p:cNvPr>
          <p:cNvSpPr/>
          <p:nvPr/>
        </p:nvSpPr>
        <p:spPr>
          <a:xfrm>
            <a:off x="1118191" y="2035642"/>
            <a:ext cx="609609" cy="79515"/>
          </a:xfrm>
          <a:custGeom>
            <a:avLst/>
            <a:gdLst/>
            <a:ahLst/>
            <a:cxnLst/>
            <a:rect l="l" t="t" r="r" b="b"/>
            <a:pathLst>
              <a:path w="8294" h="952" extrusionOk="0">
                <a:moveTo>
                  <a:pt x="415" y="0"/>
                </a:moveTo>
                <a:cubicBezTo>
                  <a:pt x="757" y="0"/>
                  <a:pt x="952" y="439"/>
                  <a:pt x="708" y="683"/>
                </a:cubicBezTo>
                <a:cubicBezTo>
                  <a:pt x="440" y="951"/>
                  <a:pt x="1" y="756"/>
                  <a:pt x="25" y="390"/>
                </a:cubicBezTo>
                <a:cubicBezTo>
                  <a:pt x="25" y="171"/>
                  <a:pt x="196" y="0"/>
                  <a:pt x="415" y="0"/>
                </a:cubicBezTo>
                <a:close/>
                <a:moveTo>
                  <a:pt x="7757" y="0"/>
                </a:moveTo>
                <a:cubicBezTo>
                  <a:pt x="8123" y="0"/>
                  <a:pt x="8293" y="439"/>
                  <a:pt x="8025" y="683"/>
                </a:cubicBezTo>
                <a:cubicBezTo>
                  <a:pt x="7781" y="951"/>
                  <a:pt x="7342" y="756"/>
                  <a:pt x="7342" y="415"/>
                </a:cubicBezTo>
                <a:cubicBezTo>
                  <a:pt x="7342" y="195"/>
                  <a:pt x="7537" y="0"/>
                  <a:pt x="7757" y="0"/>
                </a:cubicBezTo>
                <a:close/>
                <a:moveTo>
                  <a:pt x="5928" y="0"/>
                </a:moveTo>
                <a:cubicBezTo>
                  <a:pt x="6293" y="24"/>
                  <a:pt x="6440" y="463"/>
                  <a:pt x="6171" y="707"/>
                </a:cubicBezTo>
                <a:cubicBezTo>
                  <a:pt x="5903" y="951"/>
                  <a:pt x="5488" y="756"/>
                  <a:pt x="5513" y="390"/>
                </a:cubicBezTo>
                <a:cubicBezTo>
                  <a:pt x="5513" y="171"/>
                  <a:pt x="5684" y="0"/>
                  <a:pt x="5903" y="0"/>
                </a:cubicBezTo>
                <a:close/>
                <a:moveTo>
                  <a:pt x="4098" y="0"/>
                </a:moveTo>
                <a:cubicBezTo>
                  <a:pt x="4464" y="24"/>
                  <a:pt x="4610" y="463"/>
                  <a:pt x="4342" y="707"/>
                </a:cubicBezTo>
                <a:cubicBezTo>
                  <a:pt x="4074" y="951"/>
                  <a:pt x="3659" y="756"/>
                  <a:pt x="3684" y="390"/>
                </a:cubicBezTo>
                <a:cubicBezTo>
                  <a:pt x="3684" y="171"/>
                  <a:pt x="3854" y="0"/>
                  <a:pt x="4074" y="0"/>
                </a:cubicBezTo>
                <a:close/>
                <a:moveTo>
                  <a:pt x="2269" y="0"/>
                </a:moveTo>
                <a:cubicBezTo>
                  <a:pt x="2635" y="24"/>
                  <a:pt x="2781" y="463"/>
                  <a:pt x="2513" y="707"/>
                </a:cubicBezTo>
                <a:cubicBezTo>
                  <a:pt x="2245" y="951"/>
                  <a:pt x="1830" y="756"/>
                  <a:pt x="1854" y="390"/>
                </a:cubicBezTo>
                <a:cubicBezTo>
                  <a:pt x="1854" y="171"/>
                  <a:pt x="2025" y="0"/>
                  <a:pt x="2245"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UTM Avo"/>
              <a:ea typeface="+mn-ea"/>
              <a:cs typeface="+mn-ea"/>
              <a:sym typeface="+mn-lt"/>
            </a:endParaRPr>
          </a:p>
        </p:txBody>
      </p:sp>
      <p:sp>
        <p:nvSpPr>
          <p:cNvPr id="17" name="Google Shape;753;p37">
            <a:extLst>
              <a:ext uri="{FF2B5EF4-FFF2-40B4-BE49-F238E27FC236}">
                <a16:creationId xmlns:a16="http://schemas.microsoft.com/office/drawing/2014/main" id="{4988D1E9-6DB1-B4B3-6BCC-89F0CABEC842}"/>
              </a:ext>
            </a:extLst>
          </p:cNvPr>
          <p:cNvSpPr/>
          <p:nvPr/>
        </p:nvSpPr>
        <p:spPr>
          <a:xfrm>
            <a:off x="808404" y="1837440"/>
            <a:ext cx="609595" cy="76199"/>
          </a:xfrm>
          <a:custGeom>
            <a:avLst/>
            <a:gdLst/>
            <a:ahLst/>
            <a:cxnLst/>
            <a:rect l="l" t="t" r="r" b="b"/>
            <a:pathLst>
              <a:path w="11732" h="1391" extrusionOk="0">
                <a:moveTo>
                  <a:pt x="11488" y="854"/>
                </a:moveTo>
                <a:cubicBezTo>
                  <a:pt x="11708" y="878"/>
                  <a:pt x="11732" y="1220"/>
                  <a:pt x="11488" y="1244"/>
                </a:cubicBezTo>
                <a:cubicBezTo>
                  <a:pt x="11220" y="1244"/>
                  <a:pt x="10952" y="1098"/>
                  <a:pt x="10805" y="854"/>
                </a:cubicBezTo>
                <a:cubicBezTo>
                  <a:pt x="10683" y="708"/>
                  <a:pt x="10561" y="537"/>
                  <a:pt x="10366" y="537"/>
                </a:cubicBezTo>
                <a:cubicBezTo>
                  <a:pt x="10171" y="537"/>
                  <a:pt x="10049" y="683"/>
                  <a:pt x="9927" y="854"/>
                </a:cubicBezTo>
                <a:cubicBezTo>
                  <a:pt x="9781" y="1098"/>
                  <a:pt x="9513" y="1244"/>
                  <a:pt x="9244" y="1244"/>
                </a:cubicBezTo>
                <a:cubicBezTo>
                  <a:pt x="8952" y="1244"/>
                  <a:pt x="8708" y="1098"/>
                  <a:pt x="8561" y="854"/>
                </a:cubicBezTo>
                <a:cubicBezTo>
                  <a:pt x="8439" y="708"/>
                  <a:pt x="8293" y="537"/>
                  <a:pt x="8122" y="537"/>
                </a:cubicBezTo>
                <a:cubicBezTo>
                  <a:pt x="7927" y="537"/>
                  <a:pt x="7805" y="683"/>
                  <a:pt x="7683" y="854"/>
                </a:cubicBezTo>
                <a:cubicBezTo>
                  <a:pt x="7537" y="1098"/>
                  <a:pt x="7269" y="1244"/>
                  <a:pt x="6976" y="1244"/>
                </a:cubicBezTo>
                <a:cubicBezTo>
                  <a:pt x="6708" y="1244"/>
                  <a:pt x="6439" y="1098"/>
                  <a:pt x="6293" y="854"/>
                </a:cubicBezTo>
                <a:cubicBezTo>
                  <a:pt x="6171" y="708"/>
                  <a:pt x="6049" y="537"/>
                  <a:pt x="5854" y="537"/>
                </a:cubicBezTo>
                <a:cubicBezTo>
                  <a:pt x="5683" y="537"/>
                  <a:pt x="5561" y="683"/>
                  <a:pt x="5415" y="854"/>
                </a:cubicBezTo>
                <a:cubicBezTo>
                  <a:pt x="5122" y="1391"/>
                  <a:pt x="4342" y="1391"/>
                  <a:pt x="4049" y="854"/>
                </a:cubicBezTo>
                <a:cubicBezTo>
                  <a:pt x="3927" y="708"/>
                  <a:pt x="3805" y="537"/>
                  <a:pt x="3610" y="537"/>
                </a:cubicBezTo>
                <a:cubicBezTo>
                  <a:pt x="3415" y="537"/>
                  <a:pt x="3318" y="683"/>
                  <a:pt x="3171" y="854"/>
                </a:cubicBezTo>
                <a:cubicBezTo>
                  <a:pt x="2879" y="1391"/>
                  <a:pt x="2098" y="1391"/>
                  <a:pt x="1805" y="854"/>
                </a:cubicBezTo>
                <a:cubicBezTo>
                  <a:pt x="1683" y="708"/>
                  <a:pt x="1561" y="537"/>
                  <a:pt x="1366" y="537"/>
                </a:cubicBezTo>
                <a:cubicBezTo>
                  <a:pt x="1171" y="537"/>
                  <a:pt x="1074" y="683"/>
                  <a:pt x="927" y="854"/>
                </a:cubicBezTo>
                <a:cubicBezTo>
                  <a:pt x="781" y="1098"/>
                  <a:pt x="513" y="1244"/>
                  <a:pt x="244" y="1244"/>
                </a:cubicBezTo>
                <a:cubicBezTo>
                  <a:pt x="1" y="1220"/>
                  <a:pt x="1" y="878"/>
                  <a:pt x="244" y="854"/>
                </a:cubicBezTo>
                <a:cubicBezTo>
                  <a:pt x="391" y="854"/>
                  <a:pt x="513" y="732"/>
                  <a:pt x="635" y="586"/>
                </a:cubicBezTo>
                <a:cubicBezTo>
                  <a:pt x="781" y="317"/>
                  <a:pt x="1074" y="171"/>
                  <a:pt x="1366" y="147"/>
                </a:cubicBezTo>
                <a:cubicBezTo>
                  <a:pt x="1659" y="171"/>
                  <a:pt x="1952" y="317"/>
                  <a:pt x="2098" y="586"/>
                </a:cubicBezTo>
                <a:cubicBezTo>
                  <a:pt x="2220" y="732"/>
                  <a:pt x="2342" y="854"/>
                  <a:pt x="2488" y="854"/>
                </a:cubicBezTo>
                <a:lnTo>
                  <a:pt x="2488" y="854"/>
                </a:lnTo>
                <a:cubicBezTo>
                  <a:pt x="2635" y="854"/>
                  <a:pt x="2757" y="732"/>
                  <a:pt x="2879" y="586"/>
                </a:cubicBezTo>
                <a:cubicBezTo>
                  <a:pt x="3196" y="0"/>
                  <a:pt x="4025" y="0"/>
                  <a:pt x="4342" y="586"/>
                </a:cubicBezTo>
                <a:cubicBezTo>
                  <a:pt x="4464" y="732"/>
                  <a:pt x="4586" y="854"/>
                  <a:pt x="4732" y="854"/>
                </a:cubicBezTo>
                <a:lnTo>
                  <a:pt x="4781" y="854"/>
                </a:lnTo>
                <a:cubicBezTo>
                  <a:pt x="4927" y="854"/>
                  <a:pt x="5025" y="732"/>
                  <a:pt x="5147" y="586"/>
                </a:cubicBezTo>
                <a:cubicBezTo>
                  <a:pt x="5318" y="317"/>
                  <a:pt x="5586" y="171"/>
                  <a:pt x="5878" y="147"/>
                </a:cubicBezTo>
                <a:cubicBezTo>
                  <a:pt x="6196" y="171"/>
                  <a:pt x="6464" y="317"/>
                  <a:pt x="6635" y="586"/>
                </a:cubicBezTo>
                <a:cubicBezTo>
                  <a:pt x="6757" y="732"/>
                  <a:pt x="6854" y="854"/>
                  <a:pt x="7000" y="854"/>
                </a:cubicBezTo>
                <a:lnTo>
                  <a:pt x="7025" y="854"/>
                </a:lnTo>
                <a:cubicBezTo>
                  <a:pt x="7171" y="854"/>
                  <a:pt x="7293" y="732"/>
                  <a:pt x="7391" y="586"/>
                </a:cubicBezTo>
                <a:cubicBezTo>
                  <a:pt x="7708" y="0"/>
                  <a:pt x="8561" y="0"/>
                  <a:pt x="8878" y="586"/>
                </a:cubicBezTo>
                <a:cubicBezTo>
                  <a:pt x="9000" y="732"/>
                  <a:pt x="9098" y="854"/>
                  <a:pt x="9244" y="854"/>
                </a:cubicBezTo>
                <a:lnTo>
                  <a:pt x="9269" y="854"/>
                </a:lnTo>
                <a:cubicBezTo>
                  <a:pt x="9415" y="854"/>
                  <a:pt x="9537" y="732"/>
                  <a:pt x="9659" y="586"/>
                </a:cubicBezTo>
                <a:cubicBezTo>
                  <a:pt x="9805" y="317"/>
                  <a:pt x="10074" y="171"/>
                  <a:pt x="10391" y="147"/>
                </a:cubicBezTo>
                <a:cubicBezTo>
                  <a:pt x="10683" y="171"/>
                  <a:pt x="10976" y="317"/>
                  <a:pt x="11122" y="586"/>
                </a:cubicBezTo>
                <a:cubicBezTo>
                  <a:pt x="11244" y="732"/>
                  <a:pt x="11342" y="854"/>
                  <a:pt x="11488" y="854"/>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UTM Avo"/>
              <a:ea typeface="+mn-ea"/>
              <a:cs typeface="+mn-ea"/>
              <a:sym typeface="+mn-lt"/>
            </a:endParaRPr>
          </a:p>
        </p:txBody>
      </p:sp>
      <p:sp>
        <p:nvSpPr>
          <p:cNvPr id="18" name="Google Shape;754;p37">
            <a:extLst>
              <a:ext uri="{FF2B5EF4-FFF2-40B4-BE49-F238E27FC236}">
                <a16:creationId xmlns:a16="http://schemas.microsoft.com/office/drawing/2014/main" id="{8CD5A92B-1FEB-1EA3-4035-EC44BB8747D6}"/>
              </a:ext>
            </a:extLst>
          </p:cNvPr>
          <p:cNvSpPr/>
          <p:nvPr/>
        </p:nvSpPr>
        <p:spPr>
          <a:xfrm>
            <a:off x="10483854" y="1971693"/>
            <a:ext cx="609611" cy="219453"/>
          </a:xfrm>
          <a:custGeom>
            <a:avLst/>
            <a:gdLst/>
            <a:ahLst/>
            <a:cxnLst/>
            <a:rect l="l" t="t" r="r" b="b"/>
            <a:pathLst>
              <a:path w="7903" h="3025" extrusionOk="0">
                <a:moveTo>
                  <a:pt x="2025" y="2829"/>
                </a:moveTo>
                <a:cubicBezTo>
                  <a:pt x="1829" y="3024"/>
                  <a:pt x="1537" y="2732"/>
                  <a:pt x="1732" y="2537"/>
                </a:cubicBezTo>
                <a:lnTo>
                  <a:pt x="2756" y="1537"/>
                </a:lnTo>
                <a:lnTo>
                  <a:pt x="1732" y="512"/>
                </a:lnTo>
                <a:cubicBezTo>
                  <a:pt x="1537" y="317"/>
                  <a:pt x="1829" y="49"/>
                  <a:pt x="2025" y="220"/>
                </a:cubicBezTo>
                <a:lnTo>
                  <a:pt x="3171" y="1390"/>
                </a:lnTo>
                <a:cubicBezTo>
                  <a:pt x="3244" y="1463"/>
                  <a:pt x="3244" y="1585"/>
                  <a:pt x="3171" y="1683"/>
                </a:cubicBezTo>
                <a:close/>
                <a:moveTo>
                  <a:pt x="195" y="512"/>
                </a:moveTo>
                <a:lnTo>
                  <a:pt x="1195" y="1512"/>
                </a:lnTo>
                <a:lnTo>
                  <a:pt x="195" y="2537"/>
                </a:lnTo>
                <a:cubicBezTo>
                  <a:pt x="0" y="2732"/>
                  <a:pt x="269" y="3000"/>
                  <a:pt x="464" y="2805"/>
                </a:cubicBezTo>
                <a:lnTo>
                  <a:pt x="1610" y="1659"/>
                </a:lnTo>
                <a:cubicBezTo>
                  <a:pt x="1708" y="1585"/>
                  <a:pt x="1708" y="1463"/>
                  <a:pt x="1610" y="1366"/>
                </a:cubicBezTo>
                <a:lnTo>
                  <a:pt x="464" y="220"/>
                </a:lnTo>
                <a:cubicBezTo>
                  <a:pt x="269" y="25"/>
                  <a:pt x="0" y="317"/>
                  <a:pt x="195" y="512"/>
                </a:cubicBezTo>
                <a:close/>
                <a:moveTo>
                  <a:pt x="6659" y="2829"/>
                </a:moveTo>
                <a:cubicBezTo>
                  <a:pt x="6464" y="3024"/>
                  <a:pt x="6195" y="2732"/>
                  <a:pt x="6366" y="2537"/>
                </a:cubicBezTo>
                <a:lnTo>
                  <a:pt x="7390" y="1537"/>
                </a:lnTo>
                <a:lnTo>
                  <a:pt x="6366" y="512"/>
                </a:lnTo>
                <a:cubicBezTo>
                  <a:pt x="6195" y="317"/>
                  <a:pt x="6464" y="49"/>
                  <a:pt x="6659" y="220"/>
                </a:cubicBezTo>
                <a:lnTo>
                  <a:pt x="7805" y="1390"/>
                </a:lnTo>
                <a:cubicBezTo>
                  <a:pt x="7903" y="1463"/>
                  <a:pt x="7903" y="1585"/>
                  <a:pt x="7805" y="1683"/>
                </a:cubicBezTo>
                <a:close/>
                <a:moveTo>
                  <a:pt x="5122" y="2829"/>
                </a:moveTo>
                <a:lnTo>
                  <a:pt x="6268" y="1683"/>
                </a:lnTo>
                <a:cubicBezTo>
                  <a:pt x="6342" y="1585"/>
                  <a:pt x="6342" y="1463"/>
                  <a:pt x="6268" y="1390"/>
                </a:cubicBezTo>
                <a:lnTo>
                  <a:pt x="5122" y="220"/>
                </a:lnTo>
                <a:cubicBezTo>
                  <a:pt x="4927" y="73"/>
                  <a:pt x="4659" y="317"/>
                  <a:pt x="4829" y="512"/>
                </a:cubicBezTo>
                <a:lnTo>
                  <a:pt x="5854" y="1537"/>
                </a:lnTo>
                <a:lnTo>
                  <a:pt x="4829" y="2537"/>
                </a:lnTo>
                <a:cubicBezTo>
                  <a:pt x="4634" y="2732"/>
                  <a:pt x="4927" y="3024"/>
                  <a:pt x="5122" y="2829"/>
                </a:cubicBezTo>
                <a:close/>
                <a:moveTo>
                  <a:pt x="3561" y="2829"/>
                </a:moveTo>
                <a:lnTo>
                  <a:pt x="4707" y="1683"/>
                </a:lnTo>
                <a:cubicBezTo>
                  <a:pt x="4805" y="1585"/>
                  <a:pt x="4805" y="1463"/>
                  <a:pt x="4707" y="1390"/>
                </a:cubicBezTo>
                <a:lnTo>
                  <a:pt x="3561" y="220"/>
                </a:lnTo>
                <a:cubicBezTo>
                  <a:pt x="3366" y="0"/>
                  <a:pt x="3049" y="317"/>
                  <a:pt x="3268" y="512"/>
                </a:cubicBezTo>
                <a:lnTo>
                  <a:pt x="4293" y="1537"/>
                </a:lnTo>
                <a:lnTo>
                  <a:pt x="3268" y="2537"/>
                </a:lnTo>
                <a:cubicBezTo>
                  <a:pt x="3098" y="2732"/>
                  <a:pt x="3366" y="3024"/>
                  <a:pt x="3561" y="2829"/>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UTM Avo"/>
              <a:ea typeface="+mn-ea"/>
              <a:cs typeface="+mn-ea"/>
              <a:sym typeface="+mn-lt"/>
            </a:endParaRPr>
          </a:p>
        </p:txBody>
      </p:sp>
      <p:sp>
        <p:nvSpPr>
          <p:cNvPr id="19" name="Title 2">
            <a:extLst>
              <a:ext uri="{FF2B5EF4-FFF2-40B4-BE49-F238E27FC236}">
                <a16:creationId xmlns:a16="http://schemas.microsoft.com/office/drawing/2014/main" id="{882992D4-7963-4D6F-2C92-B724260EE91D}"/>
              </a:ext>
            </a:extLst>
          </p:cNvPr>
          <p:cNvSpPr txBox="1">
            <a:spLocks/>
          </p:cNvSpPr>
          <p:nvPr/>
        </p:nvSpPr>
        <p:spPr>
          <a:xfrm>
            <a:off x="1906342" y="1684781"/>
            <a:ext cx="8089163" cy="78123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Rubik Black"/>
              <a:buNone/>
              <a:defRPr sz="3500" b="0" i="0" u="none" strike="noStrike" cap="none">
                <a:solidFill>
                  <a:schemeClr val="dk1"/>
                </a:solidFill>
                <a:latin typeface="Rubik Black"/>
                <a:ea typeface="Rubik Black"/>
                <a:cs typeface="Rubik Black"/>
                <a:sym typeface="Rubik Black"/>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000000"/>
              </a:buClr>
              <a:buSzPts val="3500"/>
              <a:buFont typeface="Rubik Black"/>
              <a:buNone/>
              <a:tabLst/>
              <a:defRPr/>
            </a:pPr>
            <a:r>
              <a:rPr kumimoji="0" lang="vi-VN" sz="3600" b="1" i="0" u="none" strike="noStrike" kern="0" cap="none" spc="0" normalizeH="0" baseline="0" noProof="0">
                <a:ln>
                  <a:noFill/>
                </a:ln>
                <a:solidFill>
                  <a:srgbClr val="EFC4B9">
                    <a:lumMod val="50000"/>
                  </a:srgbClr>
                </a:solidFill>
                <a:effectLst/>
                <a:uLnTx/>
                <a:uFillTx/>
                <a:latin typeface="UTM Avo"/>
                <a:ea typeface="+mn-ea"/>
                <a:cs typeface="+mn-ea"/>
                <a:sym typeface="+mn-lt"/>
              </a:rPr>
              <a:t>TRÒ CHƠI AI NHANH, AI ĐÚNG?</a:t>
            </a:r>
            <a:endParaRPr kumimoji="0" lang="vi-VN" sz="3600" b="1" i="0" u="none" strike="noStrike" kern="0" cap="none" spc="0" normalizeH="0" baseline="0" noProof="0" dirty="0">
              <a:ln>
                <a:noFill/>
              </a:ln>
              <a:solidFill>
                <a:srgbClr val="EFC4B9">
                  <a:lumMod val="50000"/>
                </a:srgbClr>
              </a:solidFill>
              <a:effectLst/>
              <a:uLnTx/>
              <a:uFillTx/>
              <a:latin typeface="UTM Avo"/>
              <a:ea typeface="+mn-ea"/>
              <a:cs typeface="+mn-ea"/>
              <a:sym typeface="+mn-lt"/>
            </a:endParaRPr>
          </a:p>
        </p:txBody>
      </p:sp>
      <p:pic>
        <p:nvPicPr>
          <p:cNvPr id="20" name="Picture 37">
            <a:extLst>
              <a:ext uri="{FF2B5EF4-FFF2-40B4-BE49-F238E27FC236}">
                <a16:creationId xmlns:a16="http://schemas.microsoft.com/office/drawing/2014/main" id="{85FB119F-7BDA-0634-F196-944D6B1DDDA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801988" y="3238597"/>
            <a:ext cx="4298833" cy="3315476"/>
          </a:xfrm>
          <a:prstGeom prst="rect">
            <a:avLst/>
          </a:prstGeom>
        </p:spPr>
      </p:pic>
      <p:grpSp>
        <p:nvGrpSpPr>
          <p:cNvPr id="21" name="Group 20">
            <a:extLst>
              <a:ext uri="{FF2B5EF4-FFF2-40B4-BE49-F238E27FC236}">
                <a16:creationId xmlns:a16="http://schemas.microsoft.com/office/drawing/2014/main" id="{940E471B-EC57-5C32-CDCF-2C0CCEAE4370}"/>
              </a:ext>
            </a:extLst>
          </p:cNvPr>
          <p:cNvGrpSpPr/>
          <p:nvPr/>
        </p:nvGrpSpPr>
        <p:grpSpPr>
          <a:xfrm>
            <a:off x="1091179" y="2818895"/>
            <a:ext cx="5004821" cy="3555700"/>
            <a:chOff x="927241" y="1690222"/>
            <a:chExt cx="3753616" cy="2666775"/>
          </a:xfrm>
        </p:grpSpPr>
        <p:grpSp>
          <p:nvGrpSpPr>
            <p:cNvPr id="22" name="Group 21">
              <a:extLst>
                <a:ext uri="{FF2B5EF4-FFF2-40B4-BE49-F238E27FC236}">
                  <a16:creationId xmlns:a16="http://schemas.microsoft.com/office/drawing/2014/main" id="{11E1657F-18E3-3240-E7E4-62ACBBC72C23}"/>
                </a:ext>
              </a:extLst>
            </p:cNvPr>
            <p:cNvGrpSpPr/>
            <p:nvPr/>
          </p:nvGrpSpPr>
          <p:grpSpPr>
            <a:xfrm>
              <a:off x="927241" y="1690222"/>
              <a:ext cx="3753616" cy="2666775"/>
              <a:chOff x="881743" y="1828800"/>
              <a:chExt cx="3380154" cy="2666775"/>
            </a:xfrm>
          </p:grpSpPr>
          <p:sp>
            <p:nvSpPr>
              <p:cNvPr id="24" name="Rectangle 23">
                <a:extLst>
                  <a:ext uri="{FF2B5EF4-FFF2-40B4-BE49-F238E27FC236}">
                    <a16:creationId xmlns:a16="http://schemas.microsoft.com/office/drawing/2014/main" id="{4A97FB5C-7F8F-E0CF-E170-D8C81B89B88D}"/>
                  </a:ext>
                </a:extLst>
              </p:cNvPr>
              <p:cNvSpPr/>
              <p:nvPr/>
            </p:nvSpPr>
            <p:spPr>
              <a:xfrm>
                <a:off x="1037772" y="2008968"/>
                <a:ext cx="3224125" cy="2486607"/>
              </a:xfrm>
              <a:prstGeom prst="rect">
                <a:avLst/>
              </a:prstGeom>
              <a:solidFill>
                <a:srgbClr val="000000">
                  <a:lumMod val="65000"/>
                  <a:lumOff val="3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2400" b="0" i="0" u="none" strike="noStrike" kern="0" cap="none" spc="0" normalizeH="0" baseline="0" noProof="0">
                  <a:ln>
                    <a:noFill/>
                  </a:ln>
                  <a:solidFill>
                    <a:srgbClr val="000000"/>
                  </a:solidFill>
                  <a:effectLst/>
                  <a:uLnTx/>
                  <a:uFillTx/>
                  <a:latin typeface="UTM Avo"/>
                  <a:cs typeface="+mn-ea"/>
                  <a:sym typeface="+mn-lt"/>
                </a:endParaRPr>
              </a:p>
            </p:txBody>
          </p:sp>
          <p:sp>
            <p:nvSpPr>
              <p:cNvPr id="25" name="Rectangle 24">
                <a:extLst>
                  <a:ext uri="{FF2B5EF4-FFF2-40B4-BE49-F238E27FC236}">
                    <a16:creationId xmlns:a16="http://schemas.microsoft.com/office/drawing/2014/main" id="{C87E9FB5-B4EA-E360-3B1E-D5D4D4ED01CC}"/>
                  </a:ext>
                </a:extLst>
              </p:cNvPr>
              <p:cNvSpPr/>
              <p:nvPr/>
            </p:nvSpPr>
            <p:spPr>
              <a:xfrm>
                <a:off x="881743" y="1828800"/>
                <a:ext cx="3224125" cy="2486607"/>
              </a:xfrm>
              <a:prstGeom prst="rect">
                <a:avLst/>
              </a:prstGeom>
              <a:gradFill rotWithShape="1">
                <a:gsLst>
                  <a:gs pos="0">
                    <a:srgbClr val="FFFFFF">
                      <a:tint val="50000"/>
                      <a:satMod val="300000"/>
                    </a:srgbClr>
                  </a:gs>
                  <a:gs pos="35000">
                    <a:srgbClr val="FFFFFF">
                      <a:tint val="37000"/>
                      <a:satMod val="300000"/>
                    </a:srgbClr>
                  </a:gs>
                  <a:gs pos="100000">
                    <a:srgbClr val="FFFFFF">
                      <a:tint val="15000"/>
                      <a:satMod val="350000"/>
                    </a:srgbClr>
                  </a:gs>
                </a:gsLst>
                <a:lin ang="16200000" scaled="1"/>
              </a:gradFill>
              <a:ln w="9525" cap="flat" cmpd="sng" algn="ctr">
                <a:solidFill>
                  <a:srgbClr val="FFFFF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2400" b="0" i="0" u="none" strike="noStrike" kern="0" cap="none" spc="0" normalizeH="0" baseline="0" noProof="0">
                  <a:ln>
                    <a:noFill/>
                  </a:ln>
                  <a:solidFill>
                    <a:srgbClr val="000000"/>
                  </a:solidFill>
                  <a:effectLst/>
                  <a:uLnTx/>
                  <a:uFillTx/>
                  <a:latin typeface="UTM Avo"/>
                  <a:cs typeface="+mn-ea"/>
                  <a:sym typeface="+mn-lt"/>
                </a:endParaRPr>
              </a:p>
            </p:txBody>
          </p:sp>
        </p:grpSp>
        <p:sp>
          <p:nvSpPr>
            <p:cNvPr id="23" name="TextBox 22">
              <a:extLst>
                <a:ext uri="{FF2B5EF4-FFF2-40B4-BE49-F238E27FC236}">
                  <a16:creationId xmlns:a16="http://schemas.microsoft.com/office/drawing/2014/main" id="{25AB9771-8091-D635-EA94-4760C6F365DA}"/>
                </a:ext>
              </a:extLst>
            </p:cNvPr>
            <p:cNvSpPr txBox="1"/>
            <p:nvPr/>
          </p:nvSpPr>
          <p:spPr>
            <a:xfrm>
              <a:off x="1172356" y="2004999"/>
              <a:ext cx="3211411" cy="1672381"/>
            </a:xfrm>
            <a:prstGeom prst="rect">
              <a:avLst/>
            </a:prstGeom>
            <a:noFill/>
          </p:spPr>
          <p:txBody>
            <a:bodyPr wrap="square">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ysClr val="windowText" lastClr="000000"/>
                  </a:solidFill>
                  <a:effectLst/>
                  <a:uLnTx/>
                  <a:uFillTx/>
                  <a:latin typeface="UTM Avo"/>
                  <a:ea typeface="+mn-ea"/>
                  <a:cs typeface="+mn-ea"/>
                  <a:sym typeface="+mn-lt"/>
                </a:rPr>
                <a:t>Cùng bạn ghép thẻ vai trò của sáng chế trong đời sống và công nghệ phù hợp với hình tương ứng.</a:t>
              </a:r>
            </a:p>
          </p:txBody>
        </p:sp>
      </p:grpSp>
    </p:spTree>
    <p:custDataLst>
      <p:tags r:id="rId1"/>
    </p:custDataLst>
    <p:extLst>
      <p:ext uri="{BB962C8B-B14F-4D97-AF65-F5344CB8AC3E}">
        <p14:creationId xmlns:p14="http://schemas.microsoft.com/office/powerpoint/2010/main" val="31659331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9"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strips(upLeft)">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01"/>
        <p:cNvGrpSpPr/>
        <p:nvPr/>
      </p:nvGrpSpPr>
      <p:grpSpPr>
        <a:xfrm>
          <a:off x="0" y="0"/>
          <a:ext cx="0" cy="0"/>
          <a:chOff x="0" y="0"/>
          <a:chExt cx="0" cy="0"/>
        </a:xfrm>
      </p:grpSpPr>
      <p:pic>
        <p:nvPicPr>
          <p:cNvPr id="14" name="Picture 2">
            <a:extLst>
              <a:ext uri="{FF2B5EF4-FFF2-40B4-BE49-F238E27FC236}">
                <a16:creationId xmlns:a16="http://schemas.microsoft.com/office/drawing/2014/main" id="{D081C7F2-E0DB-4447-4358-6C6E58F6CB50}"/>
              </a:ext>
            </a:extLst>
          </p:cNvPr>
          <p:cNvPicPr>
            <a:picLocks noChangeAspect="1" noChangeArrowheads="1"/>
          </p:cNvPicPr>
          <p:nvPr/>
        </p:nvPicPr>
        <p:blipFill rotWithShape="1">
          <a:blip r:embed="rId5"/>
          <a:srcRect l="15661" t="50000" r="52328" b="6190"/>
          <a:stretch/>
        </p:blipFill>
        <p:spPr bwMode="auto">
          <a:xfrm>
            <a:off x="1830878" y="1801999"/>
            <a:ext cx="3522104" cy="2710419"/>
          </a:xfrm>
          <a:prstGeom prst="roundRect">
            <a:avLst>
              <a:gd name="adj" fmla="val 7214"/>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54FA3D12-ABCB-5FD8-90AF-240DF9AA4466}"/>
              </a:ext>
            </a:extLst>
          </p:cNvPr>
          <p:cNvPicPr>
            <a:picLocks noChangeAspect="1" noChangeArrowheads="1"/>
          </p:cNvPicPr>
          <p:nvPr/>
        </p:nvPicPr>
        <p:blipFill rotWithShape="1">
          <a:blip r:embed="rId5"/>
          <a:srcRect l="49984" t="50000" r="18005" b="6190"/>
          <a:stretch/>
        </p:blipFill>
        <p:spPr bwMode="auto">
          <a:xfrm>
            <a:off x="6840607" y="1801997"/>
            <a:ext cx="3522104" cy="2710419"/>
          </a:xfrm>
          <a:prstGeom prst="roundRect">
            <a:avLst>
              <a:gd name="adj" fmla="val 7214"/>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90F33D0D-41FC-5E99-AA51-D36239D4D525}"/>
              </a:ext>
            </a:extLst>
          </p:cNvPr>
          <p:cNvGrpSpPr/>
          <p:nvPr/>
        </p:nvGrpSpPr>
        <p:grpSpPr>
          <a:xfrm>
            <a:off x="604384" y="5001589"/>
            <a:ext cx="10984821" cy="679555"/>
            <a:chOff x="499759" y="3545174"/>
            <a:chExt cx="8238616" cy="509666"/>
          </a:xfrm>
        </p:grpSpPr>
        <p:sp>
          <p:nvSpPr>
            <p:cNvPr id="27" name="Rectangle: Rounded Corners 8">
              <a:extLst>
                <a:ext uri="{FF2B5EF4-FFF2-40B4-BE49-F238E27FC236}">
                  <a16:creationId xmlns:a16="http://schemas.microsoft.com/office/drawing/2014/main" id="{D4AD5F52-429F-97A2-E70E-CE4B20D5D5B6}"/>
                </a:ext>
              </a:extLst>
            </p:cNvPr>
            <p:cNvSpPr/>
            <p:nvPr/>
          </p:nvSpPr>
          <p:spPr>
            <a:xfrm>
              <a:off x="593893" y="3545174"/>
              <a:ext cx="8144482" cy="509666"/>
            </a:xfrm>
            <a:prstGeom prst="roundRect">
              <a:avLst>
                <a:gd name="adj" fmla="val 50000"/>
              </a:avLst>
            </a:prstGeom>
            <a:solidFill>
              <a:srgbClr val="FFFFFF"/>
            </a:solidFill>
            <a:ln w="25400" cap="flat" cmpd="sng" algn="ctr">
              <a:solidFill>
                <a:srgbClr val="DAC2C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2000" b="0" i="0" u="none" strike="noStrike" kern="0" cap="none" spc="0" normalizeH="0" baseline="0" noProof="0" dirty="0">
                <a:ln>
                  <a:noFill/>
                </a:ln>
                <a:solidFill>
                  <a:srgbClr val="000000">
                    <a:lumMod val="50000"/>
                  </a:srgbClr>
                </a:solidFill>
                <a:effectLst/>
                <a:uLnTx/>
                <a:uFillTx/>
                <a:latin typeface="UTM Avo"/>
                <a:cs typeface="+mn-ea"/>
                <a:sym typeface="+mn-lt"/>
              </a:endParaRPr>
            </a:p>
          </p:txBody>
        </p:sp>
        <p:sp>
          <p:nvSpPr>
            <p:cNvPr id="28" name="Flowchart: Connector 7">
              <a:extLst>
                <a:ext uri="{FF2B5EF4-FFF2-40B4-BE49-F238E27FC236}">
                  <a16:creationId xmlns:a16="http://schemas.microsoft.com/office/drawing/2014/main" id="{762BAD44-AFDF-6BF6-04A1-D7576B4F638F}"/>
                </a:ext>
              </a:extLst>
            </p:cNvPr>
            <p:cNvSpPr/>
            <p:nvPr/>
          </p:nvSpPr>
          <p:spPr>
            <a:xfrm>
              <a:off x="499759" y="3545174"/>
              <a:ext cx="509666" cy="509666"/>
            </a:xfrm>
            <a:prstGeom prst="flowChartConnector">
              <a:avLst/>
            </a:prstGeom>
            <a:solidFill>
              <a:srgbClr val="DAC2CF"/>
            </a:solidFill>
            <a:ln w="3810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srgbClr val="000000">
                      <a:lumMod val="50000"/>
                    </a:srgbClr>
                  </a:solidFill>
                  <a:effectLst/>
                  <a:uLnTx/>
                  <a:uFillTx/>
                  <a:latin typeface="UTM Avo"/>
                  <a:cs typeface="+mn-ea"/>
                  <a:sym typeface="+mn-lt"/>
                </a:rPr>
                <a:t>A</a:t>
              </a:r>
            </a:p>
          </p:txBody>
        </p:sp>
        <p:sp>
          <p:nvSpPr>
            <p:cNvPr id="29" name="TextBox 28">
              <a:extLst>
                <a:ext uri="{FF2B5EF4-FFF2-40B4-BE49-F238E27FC236}">
                  <a16:creationId xmlns:a16="http://schemas.microsoft.com/office/drawing/2014/main" id="{E3E36D9D-712C-7D9C-1D61-195FBDBB8662}"/>
                </a:ext>
              </a:extLst>
            </p:cNvPr>
            <p:cNvSpPr txBox="1"/>
            <p:nvPr/>
          </p:nvSpPr>
          <p:spPr>
            <a:xfrm>
              <a:off x="1009425" y="3599952"/>
              <a:ext cx="7707205" cy="346249"/>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000000">
                      <a:lumMod val="50000"/>
                    </a:srgbClr>
                  </a:solidFill>
                  <a:effectLst/>
                  <a:uLnTx/>
                  <a:uFillTx/>
                  <a:latin typeface="UTM Avo"/>
                  <a:ea typeface="+mn-ea"/>
                  <a:cs typeface="+mn-ea"/>
                  <a:sym typeface="+mn-lt"/>
                </a:rPr>
                <a:t>Giúp mọi người kết nối, trao đổi thông tin nhanh chóng, thuận lợi.</a:t>
              </a:r>
            </a:p>
          </p:txBody>
        </p:sp>
      </p:grpSp>
      <p:grpSp>
        <p:nvGrpSpPr>
          <p:cNvPr id="30" name="Group 29">
            <a:extLst>
              <a:ext uri="{FF2B5EF4-FFF2-40B4-BE49-F238E27FC236}">
                <a16:creationId xmlns:a16="http://schemas.microsoft.com/office/drawing/2014/main" id="{E285DB63-8588-5655-9968-3AE57AFA53C7}"/>
              </a:ext>
            </a:extLst>
          </p:cNvPr>
          <p:cNvGrpSpPr/>
          <p:nvPr/>
        </p:nvGrpSpPr>
        <p:grpSpPr>
          <a:xfrm>
            <a:off x="2607374" y="5895817"/>
            <a:ext cx="6978840" cy="679555"/>
            <a:chOff x="2036100" y="4195581"/>
            <a:chExt cx="5234130" cy="509666"/>
          </a:xfrm>
        </p:grpSpPr>
        <p:sp>
          <p:nvSpPr>
            <p:cNvPr id="31" name="Rectangle: Rounded Corners 11">
              <a:extLst>
                <a:ext uri="{FF2B5EF4-FFF2-40B4-BE49-F238E27FC236}">
                  <a16:creationId xmlns:a16="http://schemas.microsoft.com/office/drawing/2014/main" id="{4AEF23A7-2D9E-B0A9-2165-CC3C87BEA47A}"/>
                </a:ext>
              </a:extLst>
            </p:cNvPr>
            <p:cNvSpPr/>
            <p:nvPr/>
          </p:nvSpPr>
          <p:spPr>
            <a:xfrm>
              <a:off x="2062038" y="4195581"/>
              <a:ext cx="5208192" cy="509666"/>
            </a:xfrm>
            <a:prstGeom prst="roundRect">
              <a:avLst>
                <a:gd name="adj" fmla="val 50000"/>
              </a:avLst>
            </a:prstGeom>
            <a:solidFill>
              <a:srgbClr val="FFFFFF"/>
            </a:solidFill>
            <a:ln w="25400" cap="flat" cmpd="sng" algn="ctr">
              <a:solidFill>
                <a:srgbClr val="DAC2C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2000" b="0" i="0" u="none" strike="noStrike" kern="0" cap="none" spc="0" normalizeH="0" baseline="0" noProof="0" dirty="0">
                <a:ln>
                  <a:noFill/>
                </a:ln>
                <a:solidFill>
                  <a:srgbClr val="000000">
                    <a:lumMod val="50000"/>
                  </a:srgbClr>
                </a:solidFill>
                <a:effectLst/>
                <a:uLnTx/>
                <a:uFillTx/>
                <a:latin typeface="UTM Avo"/>
                <a:cs typeface="+mn-ea"/>
                <a:sym typeface="+mn-lt"/>
              </a:endParaRPr>
            </a:p>
          </p:txBody>
        </p:sp>
        <p:sp>
          <p:nvSpPr>
            <p:cNvPr id="32" name="Flowchart: Connector 12">
              <a:extLst>
                <a:ext uri="{FF2B5EF4-FFF2-40B4-BE49-F238E27FC236}">
                  <a16:creationId xmlns:a16="http://schemas.microsoft.com/office/drawing/2014/main" id="{7D6494AE-EF8B-A805-BCEC-882F8C2E6CFD}"/>
                </a:ext>
              </a:extLst>
            </p:cNvPr>
            <p:cNvSpPr/>
            <p:nvPr/>
          </p:nvSpPr>
          <p:spPr>
            <a:xfrm>
              <a:off x="2036100" y="4195581"/>
              <a:ext cx="509666" cy="509666"/>
            </a:xfrm>
            <a:prstGeom prst="flowChartConnector">
              <a:avLst/>
            </a:prstGeom>
            <a:solidFill>
              <a:srgbClr val="DAC2CF"/>
            </a:solidFill>
            <a:ln w="3810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srgbClr val="000000">
                      <a:lumMod val="50000"/>
                    </a:srgbClr>
                  </a:solidFill>
                  <a:effectLst/>
                  <a:uLnTx/>
                  <a:uFillTx/>
                  <a:latin typeface="UTM Avo"/>
                  <a:cs typeface="+mn-ea"/>
                  <a:sym typeface="+mn-lt"/>
                </a:rPr>
                <a:t>B</a:t>
              </a:r>
            </a:p>
          </p:txBody>
        </p:sp>
        <p:sp>
          <p:nvSpPr>
            <p:cNvPr id="33" name="TextBox 32">
              <a:extLst>
                <a:ext uri="{FF2B5EF4-FFF2-40B4-BE49-F238E27FC236}">
                  <a16:creationId xmlns:a16="http://schemas.microsoft.com/office/drawing/2014/main" id="{D0E2A827-0A30-3C0F-1A96-41280BD00541}"/>
                </a:ext>
              </a:extLst>
            </p:cNvPr>
            <p:cNvSpPr txBox="1"/>
            <p:nvPr/>
          </p:nvSpPr>
          <p:spPr>
            <a:xfrm>
              <a:off x="2545766" y="4250359"/>
              <a:ext cx="4634524" cy="346249"/>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000000">
                      <a:lumMod val="50000"/>
                    </a:srgbClr>
                  </a:solidFill>
                  <a:effectLst/>
                  <a:uLnTx/>
                  <a:uFillTx/>
                  <a:latin typeface="UTM Avo"/>
                  <a:ea typeface="+mn-ea"/>
                  <a:cs typeface="+mn-ea"/>
                  <a:sym typeface="+mn-lt"/>
                </a:rPr>
                <a:t>Giúp công nghệ năng lượng phát triển.</a:t>
              </a:r>
            </a:p>
          </p:txBody>
        </p:sp>
      </p:grpSp>
      <p:sp>
        <p:nvSpPr>
          <p:cNvPr id="34" name="Flowchart: Connector 17">
            <a:extLst>
              <a:ext uri="{FF2B5EF4-FFF2-40B4-BE49-F238E27FC236}">
                <a16:creationId xmlns:a16="http://schemas.microsoft.com/office/drawing/2014/main" id="{68669A08-090A-203C-5529-6D73842634E2}"/>
              </a:ext>
            </a:extLst>
          </p:cNvPr>
          <p:cNvSpPr/>
          <p:nvPr/>
        </p:nvSpPr>
        <p:spPr>
          <a:xfrm>
            <a:off x="604383" y="5001587"/>
            <a:ext cx="679555" cy="679555"/>
          </a:xfrm>
          <a:prstGeom prst="flowChartConnector">
            <a:avLst/>
          </a:prstGeom>
          <a:solidFill>
            <a:srgbClr val="DAC2CF"/>
          </a:solidFill>
          <a:ln w="3810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srgbClr val="000000">
                    <a:lumMod val="50000"/>
                  </a:srgbClr>
                </a:solidFill>
                <a:effectLst/>
                <a:uLnTx/>
                <a:uFillTx/>
                <a:latin typeface="UTM Avo"/>
                <a:cs typeface="+mn-ea"/>
                <a:sym typeface="+mn-lt"/>
              </a:rPr>
              <a:t>A</a:t>
            </a:r>
          </a:p>
        </p:txBody>
      </p:sp>
      <p:sp>
        <p:nvSpPr>
          <p:cNvPr id="35" name="Flowchart: Connector 18">
            <a:extLst>
              <a:ext uri="{FF2B5EF4-FFF2-40B4-BE49-F238E27FC236}">
                <a16:creationId xmlns:a16="http://schemas.microsoft.com/office/drawing/2014/main" id="{D797FD71-5341-CB7C-4658-F7EA82419903}"/>
              </a:ext>
            </a:extLst>
          </p:cNvPr>
          <p:cNvSpPr/>
          <p:nvPr/>
        </p:nvSpPr>
        <p:spPr>
          <a:xfrm>
            <a:off x="2608662" y="5889761"/>
            <a:ext cx="679555" cy="679555"/>
          </a:xfrm>
          <a:prstGeom prst="flowChartConnector">
            <a:avLst/>
          </a:prstGeom>
          <a:solidFill>
            <a:srgbClr val="DAC2CF"/>
          </a:solidFill>
          <a:ln w="3810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srgbClr val="000000">
                    <a:lumMod val="50000"/>
                  </a:srgbClr>
                </a:solidFill>
                <a:effectLst/>
                <a:uLnTx/>
                <a:uFillTx/>
                <a:latin typeface="UTM Avo"/>
                <a:cs typeface="+mn-ea"/>
                <a:sym typeface="+mn-lt"/>
              </a:rPr>
              <a:t>B</a:t>
            </a:r>
          </a:p>
        </p:txBody>
      </p:sp>
    </p:spTree>
    <p:custDataLst>
      <p:tags r:id="rId1"/>
    </p:custDataLst>
    <p:extLst>
      <p:ext uri="{BB962C8B-B14F-4D97-AF65-F5344CB8AC3E}">
        <p14:creationId xmlns:p14="http://schemas.microsoft.com/office/powerpoint/2010/main" val="26993364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95833E-6 4.81481E-6 L 0.08607 -0.21158 " pathEditMode="relative" rAng="0" ptsTypes="AA">
                                      <p:cBhvr>
                                        <p:cTn id="6" dur="500" fill="hold"/>
                                        <p:tgtEl>
                                          <p:spTgt spid="34"/>
                                        </p:tgtEl>
                                        <p:attrNameLst>
                                          <p:attrName>ppt_x</p:attrName>
                                          <p:attrName>ppt_y</p:attrName>
                                        </p:attrNameLst>
                                      </p:cBhvr>
                                      <p:rCtr x="4297" y="-10579"/>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3.125E-6 -3.33333E-6 L 0.3263 -0.34953 " pathEditMode="relative" rAng="0" ptsTypes="AA">
                                      <p:cBhvr>
                                        <p:cTn id="10" dur="500" fill="hold"/>
                                        <p:tgtEl>
                                          <p:spTgt spid="35"/>
                                        </p:tgtEl>
                                        <p:attrNameLst>
                                          <p:attrName>ppt_x</p:attrName>
                                          <p:attrName>ppt_y</p:attrName>
                                        </p:attrNameLst>
                                      </p:cBhvr>
                                      <p:rCtr x="16315" y="-1747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01"/>
        <p:cNvGrpSpPr/>
        <p:nvPr/>
      </p:nvGrpSpPr>
      <p:grpSpPr>
        <a:xfrm>
          <a:off x="0" y="0"/>
          <a:ext cx="0" cy="0"/>
          <a:chOff x="0" y="0"/>
          <a:chExt cx="0" cy="0"/>
        </a:xfrm>
      </p:grpSpPr>
      <p:grpSp>
        <p:nvGrpSpPr>
          <p:cNvPr id="34" name="Google Shape;528;p32">
            <a:extLst>
              <a:ext uri="{FF2B5EF4-FFF2-40B4-BE49-F238E27FC236}">
                <a16:creationId xmlns:a16="http://schemas.microsoft.com/office/drawing/2014/main" id="{DB55D8D9-F465-1E39-9BEB-28EFC2D08A78}"/>
              </a:ext>
            </a:extLst>
          </p:cNvPr>
          <p:cNvGrpSpPr/>
          <p:nvPr/>
        </p:nvGrpSpPr>
        <p:grpSpPr>
          <a:xfrm rot="-5400000">
            <a:off x="10283924" y="1904382"/>
            <a:ext cx="804660" cy="1828795"/>
            <a:chOff x="3724575" y="3497700"/>
            <a:chExt cx="603495" cy="1371596"/>
          </a:xfrm>
        </p:grpSpPr>
        <p:sp>
          <p:nvSpPr>
            <p:cNvPr id="35" name="Google Shape;529;p32">
              <a:extLst>
                <a:ext uri="{FF2B5EF4-FFF2-40B4-BE49-F238E27FC236}">
                  <a16:creationId xmlns:a16="http://schemas.microsoft.com/office/drawing/2014/main" id="{6324F031-306E-2E48-9A6F-819151678D43}"/>
                </a:ext>
              </a:extLst>
            </p:cNvPr>
            <p:cNvSpPr/>
            <p:nvPr/>
          </p:nvSpPr>
          <p:spPr>
            <a:xfrm>
              <a:off x="3724575" y="3497700"/>
              <a:ext cx="603495" cy="1371596"/>
            </a:xfrm>
            <a:custGeom>
              <a:avLst/>
              <a:gdLst/>
              <a:ahLst/>
              <a:cxnLst/>
              <a:rect l="l" t="t" r="r" b="b"/>
              <a:pathLst>
                <a:path w="7221" h="16415" extrusionOk="0">
                  <a:moveTo>
                    <a:pt x="5488" y="16414"/>
                  </a:moveTo>
                  <a:lnTo>
                    <a:pt x="1732" y="16414"/>
                  </a:lnTo>
                  <a:cubicBezTo>
                    <a:pt x="781" y="16414"/>
                    <a:pt x="1" y="15634"/>
                    <a:pt x="1" y="14683"/>
                  </a:cubicBezTo>
                  <a:lnTo>
                    <a:pt x="1" y="5537"/>
                  </a:lnTo>
                  <a:cubicBezTo>
                    <a:pt x="1" y="5073"/>
                    <a:pt x="196" y="4634"/>
                    <a:pt x="513" y="4317"/>
                  </a:cubicBezTo>
                  <a:cubicBezTo>
                    <a:pt x="757" y="4073"/>
                    <a:pt x="1050" y="3902"/>
                    <a:pt x="1367" y="3829"/>
                  </a:cubicBezTo>
                  <a:lnTo>
                    <a:pt x="1367" y="781"/>
                  </a:lnTo>
                  <a:cubicBezTo>
                    <a:pt x="1367" y="585"/>
                    <a:pt x="1440" y="366"/>
                    <a:pt x="1610" y="220"/>
                  </a:cubicBezTo>
                  <a:cubicBezTo>
                    <a:pt x="1757" y="73"/>
                    <a:pt x="1952" y="0"/>
                    <a:pt x="2147" y="0"/>
                  </a:cubicBezTo>
                  <a:lnTo>
                    <a:pt x="5074" y="0"/>
                  </a:lnTo>
                  <a:cubicBezTo>
                    <a:pt x="5513" y="0"/>
                    <a:pt x="5854" y="342"/>
                    <a:pt x="5854" y="781"/>
                  </a:cubicBezTo>
                  <a:lnTo>
                    <a:pt x="5854" y="3829"/>
                  </a:lnTo>
                  <a:cubicBezTo>
                    <a:pt x="6659" y="4024"/>
                    <a:pt x="7220" y="4732"/>
                    <a:pt x="7220" y="5537"/>
                  </a:cubicBezTo>
                  <a:lnTo>
                    <a:pt x="7220" y="14683"/>
                  </a:lnTo>
                  <a:cubicBezTo>
                    <a:pt x="7220" y="15634"/>
                    <a:pt x="6440" y="16414"/>
                    <a:pt x="5488" y="16414"/>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UTM Avo" panose="02040603050506020204" pitchFamily="18"/>
                <a:ea typeface="+mn-ea"/>
                <a:cs typeface="+mn-ea"/>
                <a:sym typeface="+mn-lt"/>
              </a:endParaRPr>
            </a:p>
          </p:txBody>
        </p:sp>
        <p:sp>
          <p:nvSpPr>
            <p:cNvPr id="36" name="Google Shape;530;p32">
              <a:extLst>
                <a:ext uri="{FF2B5EF4-FFF2-40B4-BE49-F238E27FC236}">
                  <a16:creationId xmlns:a16="http://schemas.microsoft.com/office/drawing/2014/main" id="{95DE8FFD-C9D2-C551-4244-F3A2A86814D0}"/>
                </a:ext>
              </a:extLst>
            </p:cNvPr>
            <p:cNvSpPr/>
            <p:nvPr/>
          </p:nvSpPr>
          <p:spPr>
            <a:xfrm>
              <a:off x="3757170" y="3848221"/>
              <a:ext cx="538223" cy="988485"/>
            </a:xfrm>
            <a:custGeom>
              <a:avLst/>
              <a:gdLst/>
              <a:ahLst/>
              <a:cxnLst/>
              <a:rect l="l" t="t" r="r" b="b"/>
              <a:pathLst>
                <a:path w="6440" h="11830" extrusionOk="0">
                  <a:moveTo>
                    <a:pt x="5098" y="0"/>
                  </a:moveTo>
                  <a:lnTo>
                    <a:pt x="1342" y="0"/>
                  </a:lnTo>
                  <a:cubicBezTo>
                    <a:pt x="611" y="0"/>
                    <a:pt x="1" y="610"/>
                    <a:pt x="1" y="1342"/>
                  </a:cubicBezTo>
                  <a:lnTo>
                    <a:pt x="1" y="10488"/>
                  </a:lnTo>
                  <a:cubicBezTo>
                    <a:pt x="1" y="11219"/>
                    <a:pt x="611" y="11829"/>
                    <a:pt x="1342" y="11829"/>
                  </a:cubicBezTo>
                  <a:lnTo>
                    <a:pt x="5098" y="11829"/>
                  </a:lnTo>
                  <a:cubicBezTo>
                    <a:pt x="5830" y="11829"/>
                    <a:pt x="6440" y="11219"/>
                    <a:pt x="6440" y="10488"/>
                  </a:cubicBezTo>
                  <a:lnTo>
                    <a:pt x="6440" y="1342"/>
                  </a:lnTo>
                  <a:cubicBezTo>
                    <a:pt x="6440" y="610"/>
                    <a:pt x="5830" y="0"/>
                    <a:pt x="5098" y="0"/>
                  </a:cubicBezTo>
                  <a:close/>
                </a:path>
              </a:pathLst>
            </a:custGeom>
            <a:solidFill>
              <a:srgbClr val="D3E3D6">
                <a:lumMod val="7500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UTM Avo" panose="02040603050506020204" pitchFamily="18"/>
                <a:ea typeface="+mn-ea"/>
                <a:cs typeface="+mn-ea"/>
                <a:sym typeface="+mn-lt"/>
              </a:endParaRPr>
            </a:p>
          </p:txBody>
        </p:sp>
        <p:sp>
          <p:nvSpPr>
            <p:cNvPr id="37" name="Google Shape;531;p32">
              <a:extLst>
                <a:ext uri="{FF2B5EF4-FFF2-40B4-BE49-F238E27FC236}">
                  <a16:creationId xmlns:a16="http://schemas.microsoft.com/office/drawing/2014/main" id="{05F6C92D-3BCE-1E5D-15F7-08C2CAEB17A8}"/>
                </a:ext>
              </a:extLst>
            </p:cNvPr>
            <p:cNvSpPr/>
            <p:nvPr/>
          </p:nvSpPr>
          <p:spPr>
            <a:xfrm>
              <a:off x="3816342" y="4047922"/>
              <a:ext cx="38779" cy="654255"/>
            </a:xfrm>
            <a:custGeom>
              <a:avLst/>
              <a:gdLst/>
              <a:ahLst/>
              <a:cxnLst/>
              <a:rect l="l" t="t" r="r" b="b"/>
              <a:pathLst>
                <a:path w="464" h="7830" extrusionOk="0">
                  <a:moveTo>
                    <a:pt x="439" y="7610"/>
                  </a:moveTo>
                  <a:cubicBezTo>
                    <a:pt x="464" y="7829"/>
                    <a:pt x="0" y="7829"/>
                    <a:pt x="25" y="7610"/>
                  </a:cubicBezTo>
                  <a:lnTo>
                    <a:pt x="25" y="1781"/>
                  </a:lnTo>
                  <a:cubicBezTo>
                    <a:pt x="0" y="1561"/>
                    <a:pt x="464" y="1561"/>
                    <a:pt x="439" y="1781"/>
                  </a:cubicBezTo>
                  <a:close/>
                  <a:moveTo>
                    <a:pt x="439" y="732"/>
                  </a:moveTo>
                  <a:cubicBezTo>
                    <a:pt x="415" y="952"/>
                    <a:pt x="73" y="952"/>
                    <a:pt x="25" y="732"/>
                  </a:cubicBezTo>
                  <a:lnTo>
                    <a:pt x="25" y="220"/>
                  </a:lnTo>
                  <a:cubicBezTo>
                    <a:pt x="0" y="0"/>
                    <a:pt x="464" y="0"/>
                    <a:pt x="439" y="220"/>
                  </a:cubicBezTo>
                  <a:close/>
                </a:path>
              </a:pathLst>
            </a:custGeom>
            <a:solidFill>
              <a:srgbClr val="FCF6E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UTM Avo" panose="02040603050506020204" pitchFamily="18"/>
                <a:ea typeface="+mn-ea"/>
                <a:cs typeface="+mn-ea"/>
                <a:sym typeface="+mn-lt"/>
              </a:endParaRPr>
            </a:p>
          </p:txBody>
        </p:sp>
        <p:sp>
          <p:nvSpPr>
            <p:cNvPr id="38" name="Google Shape;532;p32">
              <a:extLst>
                <a:ext uri="{FF2B5EF4-FFF2-40B4-BE49-F238E27FC236}">
                  <a16:creationId xmlns:a16="http://schemas.microsoft.com/office/drawing/2014/main" id="{0EB4F4A8-C7D9-B46F-BAD1-BD6BB030958C}"/>
                </a:ext>
              </a:extLst>
            </p:cNvPr>
            <p:cNvSpPr/>
            <p:nvPr/>
          </p:nvSpPr>
          <p:spPr>
            <a:xfrm>
              <a:off x="3724575" y="3497700"/>
              <a:ext cx="603495" cy="1371596"/>
            </a:xfrm>
            <a:custGeom>
              <a:avLst/>
              <a:gdLst/>
              <a:ahLst/>
              <a:cxnLst/>
              <a:rect l="l" t="t" r="r" b="b"/>
              <a:pathLst>
                <a:path w="7221" h="16415" extrusionOk="0">
                  <a:moveTo>
                    <a:pt x="3171" y="2293"/>
                  </a:moveTo>
                  <a:lnTo>
                    <a:pt x="2415" y="2293"/>
                  </a:lnTo>
                  <a:cubicBezTo>
                    <a:pt x="2342" y="2293"/>
                    <a:pt x="2269" y="2220"/>
                    <a:pt x="2269" y="2146"/>
                  </a:cubicBezTo>
                  <a:lnTo>
                    <a:pt x="2269" y="1293"/>
                  </a:lnTo>
                  <a:cubicBezTo>
                    <a:pt x="2269" y="1195"/>
                    <a:pt x="2342" y="1146"/>
                    <a:pt x="2415" y="1146"/>
                  </a:cubicBezTo>
                  <a:lnTo>
                    <a:pt x="3171" y="1146"/>
                  </a:lnTo>
                  <a:cubicBezTo>
                    <a:pt x="3245" y="1146"/>
                    <a:pt x="3318" y="1195"/>
                    <a:pt x="3318" y="1293"/>
                  </a:cubicBezTo>
                  <a:lnTo>
                    <a:pt x="3318" y="2146"/>
                  </a:lnTo>
                  <a:cubicBezTo>
                    <a:pt x="3318" y="2220"/>
                    <a:pt x="3245" y="2293"/>
                    <a:pt x="3171" y="2293"/>
                  </a:cubicBezTo>
                  <a:close/>
                  <a:moveTo>
                    <a:pt x="5488" y="16414"/>
                  </a:moveTo>
                  <a:cubicBezTo>
                    <a:pt x="6440" y="16414"/>
                    <a:pt x="7220" y="15634"/>
                    <a:pt x="7220" y="14683"/>
                  </a:cubicBezTo>
                  <a:lnTo>
                    <a:pt x="7220" y="5537"/>
                  </a:lnTo>
                  <a:cubicBezTo>
                    <a:pt x="7220" y="4707"/>
                    <a:pt x="6659" y="4000"/>
                    <a:pt x="5854" y="3829"/>
                  </a:cubicBezTo>
                  <a:lnTo>
                    <a:pt x="5854" y="781"/>
                  </a:lnTo>
                  <a:cubicBezTo>
                    <a:pt x="5854" y="342"/>
                    <a:pt x="5513" y="0"/>
                    <a:pt x="5074" y="0"/>
                  </a:cubicBezTo>
                  <a:lnTo>
                    <a:pt x="2147" y="0"/>
                  </a:lnTo>
                  <a:cubicBezTo>
                    <a:pt x="1952" y="0"/>
                    <a:pt x="1732" y="73"/>
                    <a:pt x="1586" y="220"/>
                  </a:cubicBezTo>
                  <a:cubicBezTo>
                    <a:pt x="1440" y="366"/>
                    <a:pt x="1367" y="561"/>
                    <a:pt x="1367" y="781"/>
                  </a:cubicBezTo>
                  <a:lnTo>
                    <a:pt x="1367" y="3829"/>
                  </a:lnTo>
                  <a:cubicBezTo>
                    <a:pt x="1050" y="3902"/>
                    <a:pt x="757" y="4073"/>
                    <a:pt x="513" y="4293"/>
                  </a:cubicBezTo>
                  <a:cubicBezTo>
                    <a:pt x="196" y="4610"/>
                    <a:pt x="1" y="5049"/>
                    <a:pt x="1" y="5512"/>
                  </a:cubicBezTo>
                  <a:lnTo>
                    <a:pt x="1" y="14658"/>
                  </a:lnTo>
                  <a:cubicBezTo>
                    <a:pt x="1" y="15634"/>
                    <a:pt x="781" y="16414"/>
                    <a:pt x="1732" y="16414"/>
                  </a:cubicBezTo>
                  <a:close/>
                  <a:moveTo>
                    <a:pt x="1757" y="3805"/>
                  </a:moveTo>
                  <a:lnTo>
                    <a:pt x="5464" y="3805"/>
                  </a:lnTo>
                  <a:lnTo>
                    <a:pt x="5464" y="781"/>
                  </a:lnTo>
                  <a:cubicBezTo>
                    <a:pt x="5464" y="683"/>
                    <a:pt x="5415" y="585"/>
                    <a:pt x="5342" y="512"/>
                  </a:cubicBezTo>
                  <a:cubicBezTo>
                    <a:pt x="5269" y="439"/>
                    <a:pt x="5171" y="390"/>
                    <a:pt x="5074" y="390"/>
                  </a:cubicBezTo>
                  <a:lnTo>
                    <a:pt x="2147" y="390"/>
                  </a:lnTo>
                  <a:cubicBezTo>
                    <a:pt x="1928" y="390"/>
                    <a:pt x="1757" y="561"/>
                    <a:pt x="1757" y="781"/>
                  </a:cubicBezTo>
                  <a:close/>
                  <a:moveTo>
                    <a:pt x="1732" y="16024"/>
                  </a:moveTo>
                  <a:cubicBezTo>
                    <a:pt x="1001" y="16024"/>
                    <a:pt x="391" y="15414"/>
                    <a:pt x="391" y="14683"/>
                  </a:cubicBezTo>
                  <a:lnTo>
                    <a:pt x="391" y="5537"/>
                  </a:lnTo>
                  <a:cubicBezTo>
                    <a:pt x="391" y="4780"/>
                    <a:pt x="1001" y="4195"/>
                    <a:pt x="1732" y="4195"/>
                  </a:cubicBezTo>
                  <a:lnTo>
                    <a:pt x="5488" y="4195"/>
                  </a:lnTo>
                  <a:cubicBezTo>
                    <a:pt x="6220" y="4195"/>
                    <a:pt x="6830" y="4780"/>
                    <a:pt x="6830" y="5537"/>
                  </a:cubicBezTo>
                  <a:lnTo>
                    <a:pt x="6830" y="14683"/>
                  </a:lnTo>
                  <a:cubicBezTo>
                    <a:pt x="6830" y="15414"/>
                    <a:pt x="6220" y="16024"/>
                    <a:pt x="5488" y="16024"/>
                  </a:cubicBezTo>
                  <a:close/>
                  <a:moveTo>
                    <a:pt x="4781" y="2293"/>
                  </a:moveTo>
                  <a:lnTo>
                    <a:pt x="4074" y="2293"/>
                  </a:lnTo>
                  <a:cubicBezTo>
                    <a:pt x="3976" y="2293"/>
                    <a:pt x="3928" y="2220"/>
                    <a:pt x="3928" y="2146"/>
                  </a:cubicBezTo>
                  <a:lnTo>
                    <a:pt x="3928" y="1293"/>
                  </a:lnTo>
                  <a:cubicBezTo>
                    <a:pt x="3903" y="1220"/>
                    <a:pt x="3976" y="1146"/>
                    <a:pt x="4074" y="1146"/>
                  </a:cubicBezTo>
                  <a:lnTo>
                    <a:pt x="4781" y="1146"/>
                  </a:lnTo>
                  <a:cubicBezTo>
                    <a:pt x="4879" y="1146"/>
                    <a:pt x="4952" y="1220"/>
                    <a:pt x="4952" y="1293"/>
                  </a:cubicBezTo>
                  <a:lnTo>
                    <a:pt x="4952" y="2122"/>
                  </a:lnTo>
                  <a:cubicBezTo>
                    <a:pt x="4952" y="2220"/>
                    <a:pt x="4879" y="2293"/>
                    <a:pt x="4781" y="2293"/>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UTM Avo" panose="02040603050506020204" pitchFamily="18"/>
                <a:ea typeface="+mn-ea"/>
                <a:cs typeface="+mn-ea"/>
                <a:sym typeface="+mn-lt"/>
              </a:endParaRPr>
            </a:p>
          </p:txBody>
        </p:sp>
        <p:sp>
          <p:nvSpPr>
            <p:cNvPr id="39" name="Google Shape;533;p32">
              <a:extLst>
                <a:ext uri="{FF2B5EF4-FFF2-40B4-BE49-F238E27FC236}">
                  <a16:creationId xmlns:a16="http://schemas.microsoft.com/office/drawing/2014/main" id="{CB00D72D-AA4F-8494-813F-E9F78FA38DF2}"/>
                </a:ext>
              </a:extLst>
            </p:cNvPr>
            <p:cNvSpPr/>
            <p:nvPr/>
          </p:nvSpPr>
          <p:spPr>
            <a:xfrm>
              <a:off x="3871336" y="3530287"/>
              <a:ext cx="309980" cy="285349"/>
            </a:xfrm>
            <a:custGeom>
              <a:avLst/>
              <a:gdLst/>
              <a:ahLst/>
              <a:cxnLst/>
              <a:rect l="l" t="t" r="r" b="b"/>
              <a:pathLst>
                <a:path w="3709" h="3415" extrusionOk="0">
                  <a:moveTo>
                    <a:pt x="1" y="3415"/>
                  </a:moveTo>
                  <a:lnTo>
                    <a:pt x="3708" y="3415"/>
                  </a:lnTo>
                  <a:lnTo>
                    <a:pt x="3708" y="391"/>
                  </a:lnTo>
                  <a:cubicBezTo>
                    <a:pt x="3708" y="293"/>
                    <a:pt x="3659" y="195"/>
                    <a:pt x="3586" y="122"/>
                  </a:cubicBezTo>
                  <a:cubicBezTo>
                    <a:pt x="3513" y="49"/>
                    <a:pt x="3415" y="0"/>
                    <a:pt x="3318" y="0"/>
                  </a:cubicBezTo>
                  <a:lnTo>
                    <a:pt x="391" y="0"/>
                  </a:lnTo>
                  <a:cubicBezTo>
                    <a:pt x="172" y="0"/>
                    <a:pt x="1" y="171"/>
                    <a:pt x="1" y="391"/>
                  </a:cubicBezTo>
                  <a:close/>
                  <a:moveTo>
                    <a:pt x="1415" y="1903"/>
                  </a:moveTo>
                  <a:lnTo>
                    <a:pt x="659" y="1903"/>
                  </a:lnTo>
                  <a:cubicBezTo>
                    <a:pt x="586" y="1903"/>
                    <a:pt x="513" y="1830"/>
                    <a:pt x="513" y="1756"/>
                  </a:cubicBezTo>
                  <a:lnTo>
                    <a:pt x="513" y="903"/>
                  </a:lnTo>
                  <a:cubicBezTo>
                    <a:pt x="513" y="805"/>
                    <a:pt x="586" y="756"/>
                    <a:pt x="659" y="756"/>
                  </a:cubicBezTo>
                  <a:lnTo>
                    <a:pt x="1415" y="756"/>
                  </a:lnTo>
                  <a:cubicBezTo>
                    <a:pt x="1489" y="756"/>
                    <a:pt x="1562" y="805"/>
                    <a:pt x="1562" y="903"/>
                  </a:cubicBezTo>
                  <a:lnTo>
                    <a:pt x="1562" y="1756"/>
                  </a:lnTo>
                  <a:cubicBezTo>
                    <a:pt x="1562" y="1830"/>
                    <a:pt x="1489" y="1903"/>
                    <a:pt x="1415" y="1903"/>
                  </a:cubicBezTo>
                  <a:close/>
                  <a:moveTo>
                    <a:pt x="3025" y="1903"/>
                  </a:moveTo>
                  <a:lnTo>
                    <a:pt x="2318" y="1903"/>
                  </a:lnTo>
                  <a:cubicBezTo>
                    <a:pt x="2220" y="1903"/>
                    <a:pt x="2147" y="1830"/>
                    <a:pt x="2147" y="1732"/>
                  </a:cubicBezTo>
                  <a:lnTo>
                    <a:pt x="2147" y="903"/>
                  </a:lnTo>
                  <a:cubicBezTo>
                    <a:pt x="2147" y="830"/>
                    <a:pt x="2220" y="756"/>
                    <a:pt x="2318" y="756"/>
                  </a:cubicBezTo>
                  <a:lnTo>
                    <a:pt x="3025" y="756"/>
                  </a:lnTo>
                  <a:cubicBezTo>
                    <a:pt x="3123" y="756"/>
                    <a:pt x="3196" y="830"/>
                    <a:pt x="3196" y="903"/>
                  </a:cubicBezTo>
                  <a:lnTo>
                    <a:pt x="3196" y="1732"/>
                  </a:lnTo>
                  <a:cubicBezTo>
                    <a:pt x="3196" y="1830"/>
                    <a:pt x="3123" y="1903"/>
                    <a:pt x="3025" y="1903"/>
                  </a:cubicBezTo>
                  <a:close/>
                </a:path>
              </a:pathLst>
            </a:custGeom>
            <a:solidFill>
              <a:srgbClr val="FCF6E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UTM Avo" panose="02040603050506020204" pitchFamily="18"/>
                <a:ea typeface="+mn-ea"/>
                <a:cs typeface="+mn-ea"/>
                <a:sym typeface="+mn-lt"/>
              </a:endParaRPr>
            </a:p>
          </p:txBody>
        </p:sp>
        <p:sp>
          <p:nvSpPr>
            <p:cNvPr id="40" name="Google Shape;534;p32">
              <a:extLst>
                <a:ext uri="{FF2B5EF4-FFF2-40B4-BE49-F238E27FC236}">
                  <a16:creationId xmlns:a16="http://schemas.microsoft.com/office/drawing/2014/main" id="{E0E3B455-D1BF-7E09-6A39-1CCB99F2ECCC}"/>
                </a:ext>
              </a:extLst>
            </p:cNvPr>
            <p:cNvSpPr/>
            <p:nvPr/>
          </p:nvSpPr>
          <p:spPr>
            <a:xfrm>
              <a:off x="3775557" y="3848221"/>
              <a:ext cx="519836" cy="988485"/>
            </a:xfrm>
            <a:custGeom>
              <a:avLst/>
              <a:gdLst/>
              <a:ahLst/>
              <a:cxnLst/>
              <a:rect l="l" t="t" r="r" b="b"/>
              <a:pathLst>
                <a:path w="6220" h="11830" extrusionOk="0">
                  <a:moveTo>
                    <a:pt x="5074" y="707"/>
                  </a:moveTo>
                  <a:lnTo>
                    <a:pt x="5074" y="9854"/>
                  </a:lnTo>
                  <a:cubicBezTo>
                    <a:pt x="5074" y="10585"/>
                    <a:pt x="4464" y="11195"/>
                    <a:pt x="3732" y="11195"/>
                  </a:cubicBezTo>
                  <a:lnTo>
                    <a:pt x="1" y="11195"/>
                  </a:lnTo>
                  <a:cubicBezTo>
                    <a:pt x="49" y="11293"/>
                    <a:pt x="122" y="11366"/>
                    <a:pt x="196" y="11439"/>
                  </a:cubicBezTo>
                  <a:cubicBezTo>
                    <a:pt x="440" y="11683"/>
                    <a:pt x="781" y="11829"/>
                    <a:pt x="1122" y="11829"/>
                  </a:cubicBezTo>
                  <a:lnTo>
                    <a:pt x="4878" y="11829"/>
                  </a:lnTo>
                  <a:cubicBezTo>
                    <a:pt x="5610" y="11829"/>
                    <a:pt x="6220" y="11219"/>
                    <a:pt x="6220" y="10488"/>
                  </a:cubicBezTo>
                  <a:lnTo>
                    <a:pt x="6220" y="1342"/>
                  </a:lnTo>
                  <a:cubicBezTo>
                    <a:pt x="6220" y="610"/>
                    <a:pt x="5610" y="0"/>
                    <a:pt x="4878" y="0"/>
                  </a:cubicBezTo>
                  <a:lnTo>
                    <a:pt x="4878" y="0"/>
                  </a:lnTo>
                  <a:cubicBezTo>
                    <a:pt x="5000" y="220"/>
                    <a:pt x="5074" y="464"/>
                    <a:pt x="5074" y="707"/>
                  </a:cubicBezTo>
                  <a:close/>
                </a:path>
              </a:pathLst>
            </a:custGeom>
            <a:solidFill>
              <a:srgbClr val="000000">
                <a:alpha val="25099"/>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UTM Avo" panose="02040603050506020204" pitchFamily="18"/>
                <a:ea typeface="+mn-ea"/>
                <a:cs typeface="+mn-ea"/>
                <a:sym typeface="+mn-lt"/>
              </a:endParaRPr>
            </a:p>
          </p:txBody>
        </p:sp>
      </p:grpSp>
      <p:grpSp>
        <p:nvGrpSpPr>
          <p:cNvPr id="41" name="Google Shape;535;p32">
            <a:extLst>
              <a:ext uri="{FF2B5EF4-FFF2-40B4-BE49-F238E27FC236}">
                <a16:creationId xmlns:a16="http://schemas.microsoft.com/office/drawing/2014/main" id="{C3AF6D48-AB9D-BA9C-057A-AF49D94DE582}"/>
              </a:ext>
            </a:extLst>
          </p:cNvPr>
          <p:cNvGrpSpPr/>
          <p:nvPr/>
        </p:nvGrpSpPr>
        <p:grpSpPr>
          <a:xfrm>
            <a:off x="1789551" y="2200557"/>
            <a:ext cx="2228589" cy="2285461"/>
            <a:chOff x="715100" y="274199"/>
            <a:chExt cx="1920300" cy="1918875"/>
          </a:xfrm>
        </p:grpSpPr>
        <p:sp>
          <p:nvSpPr>
            <p:cNvPr id="42" name="Google Shape;536;p32">
              <a:extLst>
                <a:ext uri="{FF2B5EF4-FFF2-40B4-BE49-F238E27FC236}">
                  <a16:creationId xmlns:a16="http://schemas.microsoft.com/office/drawing/2014/main" id="{274EA3A9-402C-5590-DE13-2CC857A91339}"/>
                </a:ext>
              </a:extLst>
            </p:cNvPr>
            <p:cNvSpPr/>
            <p:nvPr/>
          </p:nvSpPr>
          <p:spPr>
            <a:xfrm>
              <a:off x="806600" y="364274"/>
              <a:ext cx="1828800" cy="1828800"/>
            </a:xfrm>
            <a:prstGeom prst="roundRect">
              <a:avLst>
                <a:gd name="adj" fmla="val 0"/>
              </a:avLst>
            </a:prstGeom>
            <a:solidFill>
              <a:srgbClr val="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UTM Avo" panose="02040603050506020204" pitchFamily="18"/>
                <a:ea typeface="+mn-ea"/>
                <a:cs typeface="+mn-ea"/>
                <a:sym typeface="+mn-lt"/>
              </a:endParaRPr>
            </a:p>
          </p:txBody>
        </p:sp>
        <p:grpSp>
          <p:nvGrpSpPr>
            <p:cNvPr id="43" name="Google Shape;537;p32">
              <a:extLst>
                <a:ext uri="{FF2B5EF4-FFF2-40B4-BE49-F238E27FC236}">
                  <a16:creationId xmlns:a16="http://schemas.microsoft.com/office/drawing/2014/main" id="{05DD0C9E-A9F9-D29C-64A6-C3DD3D12AC73}"/>
                </a:ext>
              </a:extLst>
            </p:cNvPr>
            <p:cNvGrpSpPr/>
            <p:nvPr/>
          </p:nvGrpSpPr>
          <p:grpSpPr>
            <a:xfrm>
              <a:off x="715100" y="274199"/>
              <a:ext cx="1828800" cy="1828800"/>
              <a:chOff x="715100" y="274199"/>
              <a:chExt cx="1828800" cy="1828800"/>
            </a:xfrm>
          </p:grpSpPr>
          <p:sp>
            <p:nvSpPr>
              <p:cNvPr id="44" name="Google Shape;538;p32">
                <a:extLst>
                  <a:ext uri="{FF2B5EF4-FFF2-40B4-BE49-F238E27FC236}">
                    <a16:creationId xmlns:a16="http://schemas.microsoft.com/office/drawing/2014/main" id="{4406C0B1-744A-0F2B-7EBD-770E2C295CB9}"/>
                  </a:ext>
                </a:extLst>
              </p:cNvPr>
              <p:cNvSpPr/>
              <p:nvPr/>
            </p:nvSpPr>
            <p:spPr>
              <a:xfrm>
                <a:off x="715100" y="274199"/>
                <a:ext cx="1828800" cy="1828800"/>
              </a:xfrm>
              <a:prstGeom prst="roundRect">
                <a:avLst>
                  <a:gd name="adj" fmla="val 0"/>
                </a:avLst>
              </a:prstGeom>
              <a:solidFill>
                <a:srgbClr val="FCF6E8"/>
              </a:solidFill>
              <a:ln w="2857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UTM Avo" panose="02040603050506020204" pitchFamily="18"/>
                  <a:ea typeface="+mn-ea"/>
                  <a:cs typeface="+mn-ea"/>
                  <a:sym typeface="+mn-lt"/>
                </a:endParaRPr>
              </a:p>
            </p:txBody>
          </p:sp>
          <p:cxnSp>
            <p:nvCxnSpPr>
              <p:cNvPr id="45" name="Google Shape;539;p32">
                <a:extLst>
                  <a:ext uri="{FF2B5EF4-FFF2-40B4-BE49-F238E27FC236}">
                    <a16:creationId xmlns:a16="http://schemas.microsoft.com/office/drawing/2014/main" id="{2DCB750F-ECDB-26BD-10CB-7F37FB24C6F2}"/>
                  </a:ext>
                </a:extLst>
              </p:cNvPr>
              <p:cNvCxnSpPr/>
              <p:nvPr/>
            </p:nvCxnSpPr>
            <p:spPr>
              <a:xfrm>
                <a:off x="717952" y="637800"/>
                <a:ext cx="1823100" cy="0"/>
              </a:xfrm>
              <a:prstGeom prst="straightConnector1">
                <a:avLst/>
              </a:prstGeom>
              <a:noFill/>
              <a:ln w="28575" cap="flat" cmpd="sng">
                <a:solidFill>
                  <a:srgbClr val="000000"/>
                </a:solidFill>
                <a:prstDash val="solid"/>
                <a:round/>
                <a:headEnd type="none" w="med" len="med"/>
                <a:tailEnd type="none" w="med" len="med"/>
              </a:ln>
            </p:spPr>
          </p:cxnSp>
          <p:grpSp>
            <p:nvGrpSpPr>
              <p:cNvPr id="46" name="Google Shape;540;p32">
                <a:extLst>
                  <a:ext uri="{FF2B5EF4-FFF2-40B4-BE49-F238E27FC236}">
                    <a16:creationId xmlns:a16="http://schemas.microsoft.com/office/drawing/2014/main" id="{E710D85C-2C68-881E-380C-90BEEE558261}"/>
                  </a:ext>
                </a:extLst>
              </p:cNvPr>
              <p:cNvGrpSpPr/>
              <p:nvPr/>
            </p:nvGrpSpPr>
            <p:grpSpPr>
              <a:xfrm>
                <a:off x="2267950" y="363963"/>
                <a:ext cx="183000" cy="183000"/>
                <a:chOff x="8225400" y="367488"/>
                <a:chExt cx="183000" cy="183000"/>
              </a:xfrm>
            </p:grpSpPr>
            <p:cxnSp>
              <p:nvCxnSpPr>
                <p:cNvPr id="49" name="Google Shape;541;p32">
                  <a:extLst>
                    <a:ext uri="{FF2B5EF4-FFF2-40B4-BE49-F238E27FC236}">
                      <a16:creationId xmlns:a16="http://schemas.microsoft.com/office/drawing/2014/main" id="{59E81231-1C33-AD14-67E8-C8B7155910CD}"/>
                    </a:ext>
                  </a:extLst>
                </p:cNvPr>
                <p:cNvCxnSpPr/>
                <p:nvPr/>
              </p:nvCxnSpPr>
              <p:spPr>
                <a:xfrm>
                  <a:off x="8225400" y="367488"/>
                  <a:ext cx="183000" cy="183000"/>
                </a:xfrm>
                <a:prstGeom prst="straightConnector1">
                  <a:avLst/>
                </a:prstGeom>
                <a:noFill/>
                <a:ln w="28575" cap="flat" cmpd="sng">
                  <a:solidFill>
                    <a:srgbClr val="000000"/>
                  </a:solidFill>
                  <a:prstDash val="solid"/>
                  <a:round/>
                  <a:headEnd type="none" w="med" len="med"/>
                  <a:tailEnd type="none" w="med" len="med"/>
                </a:ln>
              </p:spPr>
            </p:cxnSp>
            <p:cxnSp>
              <p:nvCxnSpPr>
                <p:cNvPr id="50" name="Google Shape;542;p32">
                  <a:extLst>
                    <a:ext uri="{FF2B5EF4-FFF2-40B4-BE49-F238E27FC236}">
                      <a16:creationId xmlns:a16="http://schemas.microsoft.com/office/drawing/2014/main" id="{5F772F29-43E7-1182-62D7-6D48627D7E11}"/>
                    </a:ext>
                  </a:extLst>
                </p:cNvPr>
                <p:cNvCxnSpPr/>
                <p:nvPr/>
              </p:nvCxnSpPr>
              <p:spPr>
                <a:xfrm rot="5400000">
                  <a:off x="8225400" y="367488"/>
                  <a:ext cx="183000" cy="183000"/>
                </a:xfrm>
                <a:prstGeom prst="straightConnector1">
                  <a:avLst/>
                </a:prstGeom>
                <a:noFill/>
                <a:ln w="28575" cap="flat" cmpd="sng">
                  <a:solidFill>
                    <a:srgbClr val="000000"/>
                  </a:solidFill>
                  <a:prstDash val="solid"/>
                  <a:round/>
                  <a:headEnd type="none" w="med" len="med"/>
                  <a:tailEnd type="none" w="med" len="med"/>
                </a:ln>
              </p:spPr>
            </p:cxnSp>
          </p:grpSp>
          <p:sp>
            <p:nvSpPr>
              <p:cNvPr id="47" name="Google Shape;543;p32">
                <a:extLst>
                  <a:ext uri="{FF2B5EF4-FFF2-40B4-BE49-F238E27FC236}">
                    <a16:creationId xmlns:a16="http://schemas.microsoft.com/office/drawing/2014/main" id="{F7E869B2-7004-FDBB-2855-4FDC457CD834}"/>
                  </a:ext>
                </a:extLst>
              </p:cNvPr>
              <p:cNvSpPr/>
              <p:nvPr/>
            </p:nvSpPr>
            <p:spPr>
              <a:xfrm>
                <a:off x="1951450" y="367563"/>
                <a:ext cx="179400" cy="179400"/>
              </a:xfrm>
              <a:prstGeom prst="rect">
                <a:avLst/>
              </a:prstGeom>
              <a:noFill/>
              <a:ln w="2857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UTM Avo" panose="02040603050506020204" pitchFamily="18"/>
                  <a:ea typeface="+mn-ea"/>
                  <a:cs typeface="+mn-ea"/>
                  <a:sym typeface="+mn-lt"/>
                </a:endParaRPr>
              </a:p>
            </p:txBody>
          </p:sp>
          <p:cxnSp>
            <p:nvCxnSpPr>
              <p:cNvPr id="48" name="Google Shape;544;p32">
                <a:extLst>
                  <a:ext uri="{FF2B5EF4-FFF2-40B4-BE49-F238E27FC236}">
                    <a16:creationId xmlns:a16="http://schemas.microsoft.com/office/drawing/2014/main" id="{5DBEAF2C-6E90-4618-E2C1-B3516D974FCB}"/>
                  </a:ext>
                </a:extLst>
              </p:cNvPr>
              <p:cNvCxnSpPr/>
              <p:nvPr/>
            </p:nvCxnSpPr>
            <p:spPr>
              <a:xfrm>
                <a:off x="1605849" y="546963"/>
                <a:ext cx="208500" cy="0"/>
              </a:xfrm>
              <a:prstGeom prst="straightConnector1">
                <a:avLst/>
              </a:prstGeom>
              <a:noFill/>
              <a:ln w="28575" cap="flat" cmpd="sng">
                <a:solidFill>
                  <a:srgbClr val="000000"/>
                </a:solidFill>
                <a:prstDash val="solid"/>
                <a:round/>
                <a:headEnd type="none" w="med" len="med"/>
                <a:tailEnd type="none" w="med" len="med"/>
              </a:ln>
            </p:spPr>
          </p:cxnSp>
        </p:grpSp>
      </p:grpSp>
      <p:sp>
        <p:nvSpPr>
          <p:cNvPr id="51" name="Google Shape;545;p32">
            <a:extLst>
              <a:ext uri="{FF2B5EF4-FFF2-40B4-BE49-F238E27FC236}">
                <a16:creationId xmlns:a16="http://schemas.microsoft.com/office/drawing/2014/main" id="{DE7F7D26-A859-FAA4-EF85-BD56D2468B04}"/>
              </a:ext>
            </a:extLst>
          </p:cNvPr>
          <p:cNvSpPr txBox="1">
            <a:spLocks/>
          </p:cNvSpPr>
          <p:nvPr/>
        </p:nvSpPr>
        <p:spPr>
          <a:xfrm>
            <a:off x="1933579" y="2604238"/>
            <a:ext cx="1824400" cy="18288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Rubik Black"/>
              <a:buNone/>
              <a:defRPr sz="9333" b="0" i="0" u="none" strike="noStrike" cap="none">
                <a:solidFill>
                  <a:schemeClr val="dk1"/>
                </a:solidFill>
                <a:latin typeface="Rubik Black"/>
                <a:ea typeface="Rubik Black"/>
                <a:cs typeface="Rubik Black"/>
                <a:sym typeface="Rubik Black"/>
              </a:defRPr>
            </a:lvl1pPr>
            <a:lvl2pPr marR="0" lvl="1" algn="ctr" rtl="0">
              <a:lnSpc>
                <a:spcPct val="100000"/>
              </a:lnSpc>
              <a:spcBef>
                <a:spcPts val="0"/>
              </a:spcBef>
              <a:spcAft>
                <a:spcPts val="0"/>
              </a:spcAft>
              <a:buClr>
                <a:schemeClr val="dk1"/>
              </a:buClr>
              <a:buSzPts val="6000"/>
              <a:buFont typeface="Bebas Neue"/>
              <a:buNone/>
              <a:defRPr sz="80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6000"/>
              <a:buFont typeface="Bebas Neue"/>
              <a:buNone/>
              <a:defRPr sz="80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6000"/>
              <a:buFont typeface="Bebas Neue"/>
              <a:buNone/>
              <a:defRPr sz="80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6000"/>
              <a:buFont typeface="Bebas Neue"/>
              <a:buNone/>
              <a:defRPr sz="80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6000"/>
              <a:buFont typeface="Bebas Neue"/>
              <a:buNone/>
              <a:defRPr sz="80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6000"/>
              <a:buFont typeface="Bebas Neue"/>
              <a:buNone/>
              <a:defRPr sz="80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6000"/>
              <a:buFont typeface="Bebas Neue"/>
              <a:buNone/>
              <a:defRPr sz="80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6000"/>
              <a:buFont typeface="Bebas Neue"/>
              <a:buNone/>
              <a:defRPr sz="8000" b="0" i="0" u="none" strike="noStrike" cap="none">
                <a:solidFill>
                  <a:schemeClr val="dk1"/>
                </a:solidFill>
                <a:latin typeface="Bebas Neue"/>
                <a:ea typeface="Bebas Neue"/>
                <a:cs typeface="Bebas Neue"/>
                <a:sym typeface="Bebas Neue"/>
              </a:defRPr>
            </a:lvl9pPr>
          </a:lstStyle>
          <a:p>
            <a:r>
              <a:rPr lang="vi-VN" sz="7200" b="1">
                <a:latin typeface="UTM Avo" panose="02040603050506020204" pitchFamily="18"/>
                <a:ea typeface="+mn-ea"/>
                <a:cs typeface="+mn-ea"/>
                <a:sym typeface="+mn-lt"/>
              </a:rPr>
              <a:t>02</a:t>
            </a:r>
            <a:endParaRPr lang="vi-VN" sz="7200" b="1" dirty="0">
              <a:latin typeface="UTM Avo" panose="02040603050506020204" pitchFamily="18"/>
              <a:ea typeface="+mn-ea"/>
              <a:cs typeface="+mn-ea"/>
              <a:sym typeface="+mn-lt"/>
            </a:endParaRPr>
          </a:p>
        </p:txBody>
      </p:sp>
      <p:sp>
        <p:nvSpPr>
          <p:cNvPr id="52" name="Google Shape;546;p32">
            <a:extLst>
              <a:ext uri="{FF2B5EF4-FFF2-40B4-BE49-F238E27FC236}">
                <a16:creationId xmlns:a16="http://schemas.microsoft.com/office/drawing/2014/main" id="{8138621F-C154-4471-69E0-6674EC1BCDCE}"/>
              </a:ext>
            </a:extLst>
          </p:cNvPr>
          <p:cNvSpPr txBox="1">
            <a:spLocks/>
          </p:cNvSpPr>
          <p:nvPr/>
        </p:nvSpPr>
        <p:spPr>
          <a:xfrm>
            <a:off x="4318555" y="3385839"/>
            <a:ext cx="6169469" cy="337463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000"/>
              <a:buFont typeface="Rubik Black"/>
              <a:buNone/>
              <a:defRPr sz="6667" b="0" i="0" u="none" strike="noStrike" cap="none">
                <a:solidFill>
                  <a:schemeClr val="dk1"/>
                </a:solidFill>
                <a:latin typeface="Rubik Black"/>
                <a:ea typeface="Rubik Black"/>
                <a:cs typeface="Rubik Black"/>
                <a:sym typeface="Rubik Black"/>
              </a:defRPr>
            </a:lvl1pPr>
            <a:lvl2pPr marR="0" lvl="1" algn="ctr" rtl="0">
              <a:lnSpc>
                <a:spcPct val="100000"/>
              </a:lnSpc>
              <a:spcBef>
                <a:spcPts val="0"/>
              </a:spcBef>
              <a:spcAft>
                <a:spcPts val="0"/>
              </a:spcAft>
              <a:buClr>
                <a:schemeClr val="dk1"/>
              </a:buClr>
              <a:buSzPts val="5000"/>
              <a:buFont typeface="Bebas Neue"/>
              <a:buNone/>
              <a:defRPr sz="6667"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5000"/>
              <a:buFont typeface="Bebas Neue"/>
              <a:buNone/>
              <a:defRPr sz="6667"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5000"/>
              <a:buFont typeface="Bebas Neue"/>
              <a:buNone/>
              <a:defRPr sz="6667"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5000"/>
              <a:buFont typeface="Bebas Neue"/>
              <a:buNone/>
              <a:defRPr sz="6667"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5000"/>
              <a:buFont typeface="Bebas Neue"/>
              <a:buNone/>
              <a:defRPr sz="6667"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5000"/>
              <a:buFont typeface="Bebas Neue"/>
              <a:buNone/>
              <a:defRPr sz="6667"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5000"/>
              <a:buFont typeface="Bebas Neue"/>
              <a:buNone/>
              <a:defRPr sz="6667"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5000"/>
              <a:buFont typeface="Bebas Neue"/>
              <a:buNone/>
              <a:defRPr sz="6667" b="0" i="0" u="none" strike="noStrike" cap="none">
                <a:solidFill>
                  <a:schemeClr val="dk1"/>
                </a:solidFill>
                <a:latin typeface="Bebas Neue"/>
                <a:ea typeface="Bebas Neue"/>
                <a:cs typeface="Bebas Neue"/>
                <a:sym typeface="Bebas Neue"/>
              </a:defRPr>
            </a:lvl9pPr>
          </a:lstStyle>
          <a:p>
            <a:pPr>
              <a:lnSpc>
                <a:spcPct val="150000"/>
              </a:lnSpc>
            </a:pPr>
            <a:r>
              <a:rPr lang="vi-VN" sz="4400" b="1" dirty="0">
                <a:solidFill>
                  <a:srgbClr val="000000"/>
                </a:solidFill>
                <a:latin typeface="UTM Avo" panose="02040603050506020204" pitchFamily="18"/>
                <a:ea typeface="+mn-ea"/>
                <a:cs typeface="+mn-ea"/>
                <a:sym typeface="+mn-lt"/>
              </a:rPr>
              <a:t>Tìm hiểu về lịch sử một số sản phẩm công nghệ tiêu biểu</a:t>
            </a:r>
            <a:endParaRPr lang="vi-VN" sz="4400" dirty="0">
              <a:latin typeface="UTM Avo" panose="02040603050506020204" pitchFamily="18"/>
              <a:ea typeface="+mn-ea"/>
              <a:cs typeface="+mn-ea"/>
              <a:sym typeface="+mn-lt"/>
            </a:endParaRPr>
          </a:p>
        </p:txBody>
      </p:sp>
      <p:grpSp>
        <p:nvGrpSpPr>
          <p:cNvPr id="53" name="Google Shape;552;p32">
            <a:extLst>
              <a:ext uri="{FF2B5EF4-FFF2-40B4-BE49-F238E27FC236}">
                <a16:creationId xmlns:a16="http://schemas.microsoft.com/office/drawing/2014/main" id="{4A7FF91B-0378-C238-2BA4-1C4EEC4F261E}"/>
              </a:ext>
            </a:extLst>
          </p:cNvPr>
          <p:cNvGrpSpPr/>
          <p:nvPr/>
        </p:nvGrpSpPr>
        <p:grpSpPr>
          <a:xfrm>
            <a:off x="618996" y="5474138"/>
            <a:ext cx="670532" cy="670532"/>
            <a:chOff x="858700" y="1967475"/>
            <a:chExt cx="605100" cy="605100"/>
          </a:xfrm>
        </p:grpSpPr>
        <p:sp>
          <p:nvSpPr>
            <p:cNvPr id="54" name="Google Shape;553;p32">
              <a:extLst>
                <a:ext uri="{FF2B5EF4-FFF2-40B4-BE49-F238E27FC236}">
                  <a16:creationId xmlns:a16="http://schemas.microsoft.com/office/drawing/2014/main" id="{DBBC4F58-54EB-DE77-223D-CBA530017057}"/>
                </a:ext>
              </a:extLst>
            </p:cNvPr>
            <p:cNvSpPr/>
            <p:nvPr/>
          </p:nvSpPr>
          <p:spPr>
            <a:xfrm>
              <a:off x="858700" y="1967475"/>
              <a:ext cx="605100" cy="605100"/>
            </a:xfrm>
            <a:prstGeom prst="roundRect">
              <a:avLst>
                <a:gd name="adj" fmla="val 15109"/>
              </a:avLst>
            </a:prstGeom>
            <a:solidFill>
              <a:srgbClr val="D3E3D6"/>
            </a:solidFill>
            <a:ln w="2857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UTM Avo" panose="02040603050506020204" pitchFamily="18"/>
                <a:ea typeface="+mn-ea"/>
                <a:cs typeface="+mn-ea"/>
                <a:sym typeface="+mn-lt"/>
              </a:endParaRPr>
            </a:p>
          </p:txBody>
        </p:sp>
        <p:sp>
          <p:nvSpPr>
            <p:cNvPr id="55" name="Google Shape;554;p32">
              <a:extLst>
                <a:ext uri="{FF2B5EF4-FFF2-40B4-BE49-F238E27FC236}">
                  <a16:creationId xmlns:a16="http://schemas.microsoft.com/office/drawing/2014/main" id="{7B13E0EF-83AE-0619-D9E8-974C54E410C4}"/>
                </a:ext>
              </a:extLst>
            </p:cNvPr>
            <p:cNvSpPr/>
            <p:nvPr/>
          </p:nvSpPr>
          <p:spPr>
            <a:xfrm>
              <a:off x="932654" y="2075711"/>
              <a:ext cx="457191" cy="388627"/>
            </a:xfrm>
            <a:custGeom>
              <a:avLst/>
              <a:gdLst/>
              <a:ahLst/>
              <a:cxnLst/>
              <a:rect l="l" t="t" r="r" b="b"/>
              <a:pathLst>
                <a:path w="10659" h="9051" extrusionOk="0">
                  <a:moveTo>
                    <a:pt x="2797" y="1"/>
                  </a:moveTo>
                  <a:cubicBezTo>
                    <a:pt x="2767" y="1"/>
                    <a:pt x="2738" y="1"/>
                    <a:pt x="2708" y="2"/>
                  </a:cubicBezTo>
                  <a:cubicBezTo>
                    <a:pt x="1293" y="27"/>
                    <a:pt x="196" y="1173"/>
                    <a:pt x="196" y="2588"/>
                  </a:cubicBezTo>
                  <a:cubicBezTo>
                    <a:pt x="196" y="2588"/>
                    <a:pt x="1" y="6368"/>
                    <a:pt x="5318" y="9051"/>
                  </a:cubicBezTo>
                  <a:lnTo>
                    <a:pt x="5342" y="9051"/>
                  </a:lnTo>
                  <a:cubicBezTo>
                    <a:pt x="10659" y="6368"/>
                    <a:pt x="10488" y="2588"/>
                    <a:pt x="10488" y="2588"/>
                  </a:cubicBezTo>
                  <a:cubicBezTo>
                    <a:pt x="10488" y="1173"/>
                    <a:pt x="9366" y="27"/>
                    <a:pt x="7976" y="2"/>
                  </a:cubicBezTo>
                  <a:cubicBezTo>
                    <a:pt x="7946" y="1"/>
                    <a:pt x="7916" y="1"/>
                    <a:pt x="7885" y="1"/>
                  </a:cubicBezTo>
                  <a:cubicBezTo>
                    <a:pt x="6512" y="1"/>
                    <a:pt x="5390" y="1081"/>
                    <a:pt x="5342" y="2441"/>
                  </a:cubicBezTo>
                  <a:cubicBezTo>
                    <a:pt x="5270" y="1081"/>
                    <a:pt x="4148" y="1"/>
                    <a:pt x="2797" y="1"/>
                  </a:cubicBezTo>
                  <a:close/>
                </a:path>
              </a:pathLst>
            </a:custGeom>
            <a:solidFill>
              <a:srgbClr val="DAC2CF"/>
            </a:solidFill>
            <a:ln w="2857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UTM Avo" panose="02040603050506020204" pitchFamily="18"/>
                <a:ea typeface="+mn-ea"/>
                <a:cs typeface="+mn-ea"/>
                <a:sym typeface="+mn-lt"/>
              </a:endParaRPr>
            </a:p>
          </p:txBody>
        </p:sp>
      </p:grpSp>
      <p:sp>
        <p:nvSpPr>
          <p:cNvPr id="56" name="Google Shape;555;p32">
            <a:extLst>
              <a:ext uri="{FF2B5EF4-FFF2-40B4-BE49-F238E27FC236}">
                <a16:creationId xmlns:a16="http://schemas.microsoft.com/office/drawing/2014/main" id="{3845AFE8-0E8B-D469-EC87-756034CEDE58}"/>
              </a:ext>
            </a:extLst>
          </p:cNvPr>
          <p:cNvSpPr/>
          <p:nvPr/>
        </p:nvSpPr>
        <p:spPr>
          <a:xfrm>
            <a:off x="8292489" y="2162423"/>
            <a:ext cx="609611" cy="219453"/>
          </a:xfrm>
          <a:custGeom>
            <a:avLst/>
            <a:gdLst/>
            <a:ahLst/>
            <a:cxnLst/>
            <a:rect l="l" t="t" r="r" b="b"/>
            <a:pathLst>
              <a:path w="7903" h="3025" extrusionOk="0">
                <a:moveTo>
                  <a:pt x="2025" y="2829"/>
                </a:moveTo>
                <a:cubicBezTo>
                  <a:pt x="1829" y="3024"/>
                  <a:pt x="1537" y="2732"/>
                  <a:pt x="1732" y="2537"/>
                </a:cubicBezTo>
                <a:lnTo>
                  <a:pt x="2756" y="1537"/>
                </a:lnTo>
                <a:lnTo>
                  <a:pt x="1732" y="512"/>
                </a:lnTo>
                <a:cubicBezTo>
                  <a:pt x="1537" y="317"/>
                  <a:pt x="1829" y="49"/>
                  <a:pt x="2025" y="220"/>
                </a:cubicBezTo>
                <a:lnTo>
                  <a:pt x="3171" y="1390"/>
                </a:lnTo>
                <a:cubicBezTo>
                  <a:pt x="3244" y="1463"/>
                  <a:pt x="3244" y="1585"/>
                  <a:pt x="3171" y="1683"/>
                </a:cubicBezTo>
                <a:close/>
                <a:moveTo>
                  <a:pt x="195" y="512"/>
                </a:moveTo>
                <a:lnTo>
                  <a:pt x="1195" y="1512"/>
                </a:lnTo>
                <a:lnTo>
                  <a:pt x="195" y="2537"/>
                </a:lnTo>
                <a:cubicBezTo>
                  <a:pt x="0" y="2732"/>
                  <a:pt x="269" y="3000"/>
                  <a:pt x="464" y="2805"/>
                </a:cubicBezTo>
                <a:lnTo>
                  <a:pt x="1610" y="1659"/>
                </a:lnTo>
                <a:cubicBezTo>
                  <a:pt x="1708" y="1585"/>
                  <a:pt x="1708" y="1463"/>
                  <a:pt x="1610" y="1366"/>
                </a:cubicBezTo>
                <a:lnTo>
                  <a:pt x="464" y="220"/>
                </a:lnTo>
                <a:cubicBezTo>
                  <a:pt x="269" y="25"/>
                  <a:pt x="0" y="317"/>
                  <a:pt x="195" y="512"/>
                </a:cubicBezTo>
                <a:close/>
                <a:moveTo>
                  <a:pt x="6659" y="2829"/>
                </a:moveTo>
                <a:cubicBezTo>
                  <a:pt x="6464" y="3024"/>
                  <a:pt x="6195" y="2732"/>
                  <a:pt x="6366" y="2537"/>
                </a:cubicBezTo>
                <a:lnTo>
                  <a:pt x="7390" y="1537"/>
                </a:lnTo>
                <a:lnTo>
                  <a:pt x="6366" y="512"/>
                </a:lnTo>
                <a:cubicBezTo>
                  <a:pt x="6195" y="317"/>
                  <a:pt x="6464" y="49"/>
                  <a:pt x="6659" y="220"/>
                </a:cubicBezTo>
                <a:lnTo>
                  <a:pt x="7805" y="1390"/>
                </a:lnTo>
                <a:cubicBezTo>
                  <a:pt x="7903" y="1463"/>
                  <a:pt x="7903" y="1585"/>
                  <a:pt x="7805" y="1683"/>
                </a:cubicBezTo>
                <a:close/>
                <a:moveTo>
                  <a:pt x="5122" y="2829"/>
                </a:moveTo>
                <a:lnTo>
                  <a:pt x="6268" y="1683"/>
                </a:lnTo>
                <a:cubicBezTo>
                  <a:pt x="6342" y="1585"/>
                  <a:pt x="6342" y="1463"/>
                  <a:pt x="6268" y="1390"/>
                </a:cubicBezTo>
                <a:lnTo>
                  <a:pt x="5122" y="220"/>
                </a:lnTo>
                <a:cubicBezTo>
                  <a:pt x="4927" y="73"/>
                  <a:pt x="4659" y="317"/>
                  <a:pt x="4829" y="512"/>
                </a:cubicBezTo>
                <a:lnTo>
                  <a:pt x="5854" y="1537"/>
                </a:lnTo>
                <a:lnTo>
                  <a:pt x="4829" y="2537"/>
                </a:lnTo>
                <a:cubicBezTo>
                  <a:pt x="4634" y="2732"/>
                  <a:pt x="4927" y="3024"/>
                  <a:pt x="5122" y="2829"/>
                </a:cubicBezTo>
                <a:close/>
                <a:moveTo>
                  <a:pt x="3561" y="2829"/>
                </a:moveTo>
                <a:lnTo>
                  <a:pt x="4707" y="1683"/>
                </a:lnTo>
                <a:cubicBezTo>
                  <a:pt x="4805" y="1585"/>
                  <a:pt x="4805" y="1463"/>
                  <a:pt x="4707" y="1390"/>
                </a:cubicBezTo>
                <a:lnTo>
                  <a:pt x="3561" y="220"/>
                </a:lnTo>
                <a:cubicBezTo>
                  <a:pt x="3366" y="0"/>
                  <a:pt x="3049" y="317"/>
                  <a:pt x="3268" y="512"/>
                </a:cubicBezTo>
                <a:lnTo>
                  <a:pt x="4293" y="1537"/>
                </a:lnTo>
                <a:lnTo>
                  <a:pt x="3268" y="2537"/>
                </a:lnTo>
                <a:cubicBezTo>
                  <a:pt x="3098" y="2732"/>
                  <a:pt x="3366" y="3024"/>
                  <a:pt x="3561" y="2829"/>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UTM Avo" panose="02040603050506020204" pitchFamily="18"/>
              <a:ea typeface="+mn-ea"/>
              <a:cs typeface="+mn-ea"/>
              <a:sym typeface="+mn-lt"/>
            </a:endParaRPr>
          </a:p>
        </p:txBody>
      </p:sp>
      <p:sp>
        <p:nvSpPr>
          <p:cNvPr id="57" name="Google Shape;556;p32">
            <a:extLst>
              <a:ext uri="{FF2B5EF4-FFF2-40B4-BE49-F238E27FC236}">
                <a16:creationId xmlns:a16="http://schemas.microsoft.com/office/drawing/2014/main" id="{9D99F315-D1E6-50FD-F18E-ED3A2F72C34D}"/>
              </a:ext>
            </a:extLst>
          </p:cNvPr>
          <p:cNvSpPr/>
          <p:nvPr/>
        </p:nvSpPr>
        <p:spPr>
          <a:xfrm>
            <a:off x="9162261" y="2261384"/>
            <a:ext cx="609595" cy="76199"/>
          </a:xfrm>
          <a:custGeom>
            <a:avLst/>
            <a:gdLst/>
            <a:ahLst/>
            <a:cxnLst/>
            <a:rect l="l" t="t" r="r" b="b"/>
            <a:pathLst>
              <a:path w="11732" h="1391" extrusionOk="0">
                <a:moveTo>
                  <a:pt x="11488" y="854"/>
                </a:moveTo>
                <a:cubicBezTo>
                  <a:pt x="11708" y="878"/>
                  <a:pt x="11732" y="1220"/>
                  <a:pt x="11488" y="1244"/>
                </a:cubicBezTo>
                <a:cubicBezTo>
                  <a:pt x="11220" y="1244"/>
                  <a:pt x="10952" y="1098"/>
                  <a:pt x="10805" y="854"/>
                </a:cubicBezTo>
                <a:cubicBezTo>
                  <a:pt x="10683" y="708"/>
                  <a:pt x="10561" y="537"/>
                  <a:pt x="10366" y="537"/>
                </a:cubicBezTo>
                <a:cubicBezTo>
                  <a:pt x="10171" y="537"/>
                  <a:pt x="10049" y="683"/>
                  <a:pt x="9927" y="854"/>
                </a:cubicBezTo>
                <a:cubicBezTo>
                  <a:pt x="9781" y="1098"/>
                  <a:pt x="9513" y="1244"/>
                  <a:pt x="9244" y="1244"/>
                </a:cubicBezTo>
                <a:cubicBezTo>
                  <a:pt x="8952" y="1244"/>
                  <a:pt x="8708" y="1098"/>
                  <a:pt x="8561" y="854"/>
                </a:cubicBezTo>
                <a:cubicBezTo>
                  <a:pt x="8439" y="708"/>
                  <a:pt x="8293" y="537"/>
                  <a:pt x="8122" y="537"/>
                </a:cubicBezTo>
                <a:cubicBezTo>
                  <a:pt x="7927" y="537"/>
                  <a:pt x="7805" y="683"/>
                  <a:pt x="7683" y="854"/>
                </a:cubicBezTo>
                <a:cubicBezTo>
                  <a:pt x="7537" y="1098"/>
                  <a:pt x="7269" y="1244"/>
                  <a:pt x="6976" y="1244"/>
                </a:cubicBezTo>
                <a:cubicBezTo>
                  <a:pt x="6708" y="1244"/>
                  <a:pt x="6439" y="1098"/>
                  <a:pt x="6293" y="854"/>
                </a:cubicBezTo>
                <a:cubicBezTo>
                  <a:pt x="6171" y="708"/>
                  <a:pt x="6049" y="537"/>
                  <a:pt x="5854" y="537"/>
                </a:cubicBezTo>
                <a:cubicBezTo>
                  <a:pt x="5683" y="537"/>
                  <a:pt x="5561" y="683"/>
                  <a:pt x="5415" y="854"/>
                </a:cubicBezTo>
                <a:cubicBezTo>
                  <a:pt x="5122" y="1391"/>
                  <a:pt x="4342" y="1391"/>
                  <a:pt x="4049" y="854"/>
                </a:cubicBezTo>
                <a:cubicBezTo>
                  <a:pt x="3927" y="708"/>
                  <a:pt x="3805" y="537"/>
                  <a:pt x="3610" y="537"/>
                </a:cubicBezTo>
                <a:cubicBezTo>
                  <a:pt x="3415" y="537"/>
                  <a:pt x="3318" y="683"/>
                  <a:pt x="3171" y="854"/>
                </a:cubicBezTo>
                <a:cubicBezTo>
                  <a:pt x="2879" y="1391"/>
                  <a:pt x="2098" y="1391"/>
                  <a:pt x="1805" y="854"/>
                </a:cubicBezTo>
                <a:cubicBezTo>
                  <a:pt x="1683" y="708"/>
                  <a:pt x="1561" y="537"/>
                  <a:pt x="1366" y="537"/>
                </a:cubicBezTo>
                <a:cubicBezTo>
                  <a:pt x="1171" y="537"/>
                  <a:pt x="1074" y="683"/>
                  <a:pt x="927" y="854"/>
                </a:cubicBezTo>
                <a:cubicBezTo>
                  <a:pt x="781" y="1098"/>
                  <a:pt x="513" y="1244"/>
                  <a:pt x="244" y="1244"/>
                </a:cubicBezTo>
                <a:cubicBezTo>
                  <a:pt x="1" y="1220"/>
                  <a:pt x="1" y="878"/>
                  <a:pt x="244" y="854"/>
                </a:cubicBezTo>
                <a:cubicBezTo>
                  <a:pt x="391" y="854"/>
                  <a:pt x="513" y="732"/>
                  <a:pt x="635" y="586"/>
                </a:cubicBezTo>
                <a:cubicBezTo>
                  <a:pt x="781" y="317"/>
                  <a:pt x="1074" y="171"/>
                  <a:pt x="1366" y="147"/>
                </a:cubicBezTo>
                <a:cubicBezTo>
                  <a:pt x="1659" y="171"/>
                  <a:pt x="1952" y="317"/>
                  <a:pt x="2098" y="586"/>
                </a:cubicBezTo>
                <a:cubicBezTo>
                  <a:pt x="2220" y="732"/>
                  <a:pt x="2342" y="854"/>
                  <a:pt x="2488" y="854"/>
                </a:cubicBezTo>
                <a:lnTo>
                  <a:pt x="2488" y="854"/>
                </a:lnTo>
                <a:cubicBezTo>
                  <a:pt x="2635" y="854"/>
                  <a:pt x="2757" y="732"/>
                  <a:pt x="2879" y="586"/>
                </a:cubicBezTo>
                <a:cubicBezTo>
                  <a:pt x="3196" y="0"/>
                  <a:pt x="4025" y="0"/>
                  <a:pt x="4342" y="586"/>
                </a:cubicBezTo>
                <a:cubicBezTo>
                  <a:pt x="4464" y="732"/>
                  <a:pt x="4586" y="854"/>
                  <a:pt x="4732" y="854"/>
                </a:cubicBezTo>
                <a:lnTo>
                  <a:pt x="4781" y="854"/>
                </a:lnTo>
                <a:cubicBezTo>
                  <a:pt x="4927" y="854"/>
                  <a:pt x="5025" y="732"/>
                  <a:pt x="5147" y="586"/>
                </a:cubicBezTo>
                <a:cubicBezTo>
                  <a:pt x="5318" y="317"/>
                  <a:pt x="5586" y="171"/>
                  <a:pt x="5878" y="147"/>
                </a:cubicBezTo>
                <a:cubicBezTo>
                  <a:pt x="6196" y="171"/>
                  <a:pt x="6464" y="317"/>
                  <a:pt x="6635" y="586"/>
                </a:cubicBezTo>
                <a:cubicBezTo>
                  <a:pt x="6757" y="732"/>
                  <a:pt x="6854" y="854"/>
                  <a:pt x="7000" y="854"/>
                </a:cubicBezTo>
                <a:lnTo>
                  <a:pt x="7025" y="854"/>
                </a:lnTo>
                <a:cubicBezTo>
                  <a:pt x="7171" y="854"/>
                  <a:pt x="7293" y="732"/>
                  <a:pt x="7391" y="586"/>
                </a:cubicBezTo>
                <a:cubicBezTo>
                  <a:pt x="7708" y="0"/>
                  <a:pt x="8561" y="0"/>
                  <a:pt x="8878" y="586"/>
                </a:cubicBezTo>
                <a:cubicBezTo>
                  <a:pt x="9000" y="732"/>
                  <a:pt x="9098" y="854"/>
                  <a:pt x="9244" y="854"/>
                </a:cubicBezTo>
                <a:lnTo>
                  <a:pt x="9269" y="854"/>
                </a:lnTo>
                <a:cubicBezTo>
                  <a:pt x="9415" y="854"/>
                  <a:pt x="9537" y="732"/>
                  <a:pt x="9659" y="586"/>
                </a:cubicBezTo>
                <a:cubicBezTo>
                  <a:pt x="9805" y="317"/>
                  <a:pt x="10074" y="171"/>
                  <a:pt x="10391" y="147"/>
                </a:cubicBezTo>
                <a:cubicBezTo>
                  <a:pt x="10683" y="171"/>
                  <a:pt x="10976" y="317"/>
                  <a:pt x="11122" y="586"/>
                </a:cubicBezTo>
                <a:cubicBezTo>
                  <a:pt x="11244" y="732"/>
                  <a:pt x="11342" y="854"/>
                  <a:pt x="11488" y="854"/>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UTM Avo" panose="02040603050506020204" pitchFamily="18"/>
              <a:ea typeface="+mn-ea"/>
              <a:cs typeface="+mn-ea"/>
              <a:sym typeface="+mn-lt"/>
            </a:endParaRPr>
          </a:p>
        </p:txBody>
      </p:sp>
      <p:sp>
        <p:nvSpPr>
          <p:cNvPr id="58" name="Google Shape;557;p32">
            <a:extLst>
              <a:ext uri="{FF2B5EF4-FFF2-40B4-BE49-F238E27FC236}">
                <a16:creationId xmlns:a16="http://schemas.microsoft.com/office/drawing/2014/main" id="{996EA140-C713-31B9-27C0-7CF09655DB98}"/>
              </a:ext>
            </a:extLst>
          </p:cNvPr>
          <p:cNvSpPr/>
          <p:nvPr/>
        </p:nvSpPr>
        <p:spPr>
          <a:xfrm>
            <a:off x="4057447" y="1889767"/>
            <a:ext cx="609609" cy="79515"/>
          </a:xfrm>
          <a:custGeom>
            <a:avLst/>
            <a:gdLst/>
            <a:ahLst/>
            <a:cxnLst/>
            <a:rect l="l" t="t" r="r" b="b"/>
            <a:pathLst>
              <a:path w="8294" h="952" extrusionOk="0">
                <a:moveTo>
                  <a:pt x="415" y="0"/>
                </a:moveTo>
                <a:cubicBezTo>
                  <a:pt x="757" y="0"/>
                  <a:pt x="952" y="439"/>
                  <a:pt x="708" y="683"/>
                </a:cubicBezTo>
                <a:cubicBezTo>
                  <a:pt x="440" y="951"/>
                  <a:pt x="1" y="756"/>
                  <a:pt x="25" y="390"/>
                </a:cubicBezTo>
                <a:cubicBezTo>
                  <a:pt x="25" y="171"/>
                  <a:pt x="196" y="0"/>
                  <a:pt x="415" y="0"/>
                </a:cubicBezTo>
                <a:close/>
                <a:moveTo>
                  <a:pt x="7757" y="0"/>
                </a:moveTo>
                <a:cubicBezTo>
                  <a:pt x="8123" y="0"/>
                  <a:pt x="8293" y="439"/>
                  <a:pt x="8025" y="683"/>
                </a:cubicBezTo>
                <a:cubicBezTo>
                  <a:pt x="7781" y="951"/>
                  <a:pt x="7342" y="756"/>
                  <a:pt x="7342" y="415"/>
                </a:cubicBezTo>
                <a:cubicBezTo>
                  <a:pt x="7342" y="195"/>
                  <a:pt x="7537" y="0"/>
                  <a:pt x="7757" y="0"/>
                </a:cubicBezTo>
                <a:close/>
                <a:moveTo>
                  <a:pt x="5928" y="0"/>
                </a:moveTo>
                <a:cubicBezTo>
                  <a:pt x="6293" y="24"/>
                  <a:pt x="6440" y="463"/>
                  <a:pt x="6171" y="707"/>
                </a:cubicBezTo>
                <a:cubicBezTo>
                  <a:pt x="5903" y="951"/>
                  <a:pt x="5488" y="756"/>
                  <a:pt x="5513" y="390"/>
                </a:cubicBezTo>
                <a:cubicBezTo>
                  <a:pt x="5513" y="171"/>
                  <a:pt x="5684" y="0"/>
                  <a:pt x="5903" y="0"/>
                </a:cubicBezTo>
                <a:close/>
                <a:moveTo>
                  <a:pt x="4098" y="0"/>
                </a:moveTo>
                <a:cubicBezTo>
                  <a:pt x="4464" y="24"/>
                  <a:pt x="4610" y="463"/>
                  <a:pt x="4342" y="707"/>
                </a:cubicBezTo>
                <a:cubicBezTo>
                  <a:pt x="4074" y="951"/>
                  <a:pt x="3659" y="756"/>
                  <a:pt x="3684" y="390"/>
                </a:cubicBezTo>
                <a:cubicBezTo>
                  <a:pt x="3684" y="171"/>
                  <a:pt x="3854" y="0"/>
                  <a:pt x="4074" y="0"/>
                </a:cubicBezTo>
                <a:close/>
                <a:moveTo>
                  <a:pt x="2269" y="0"/>
                </a:moveTo>
                <a:cubicBezTo>
                  <a:pt x="2635" y="24"/>
                  <a:pt x="2781" y="463"/>
                  <a:pt x="2513" y="707"/>
                </a:cubicBezTo>
                <a:cubicBezTo>
                  <a:pt x="2245" y="951"/>
                  <a:pt x="1830" y="756"/>
                  <a:pt x="1854" y="390"/>
                </a:cubicBezTo>
                <a:cubicBezTo>
                  <a:pt x="1854" y="171"/>
                  <a:pt x="2025" y="0"/>
                  <a:pt x="2245"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UTM Avo" panose="02040603050506020204" pitchFamily="18"/>
              <a:ea typeface="+mn-ea"/>
              <a:cs typeface="+mn-ea"/>
              <a:sym typeface="+mn-lt"/>
            </a:endParaRPr>
          </a:p>
        </p:txBody>
      </p:sp>
      <p:grpSp>
        <p:nvGrpSpPr>
          <p:cNvPr id="59" name="Google Shape;558;p32">
            <a:extLst>
              <a:ext uri="{FF2B5EF4-FFF2-40B4-BE49-F238E27FC236}">
                <a16:creationId xmlns:a16="http://schemas.microsoft.com/office/drawing/2014/main" id="{50A1CAD9-18FE-EBF4-F543-608DFF9F5942}"/>
              </a:ext>
            </a:extLst>
          </p:cNvPr>
          <p:cNvGrpSpPr/>
          <p:nvPr/>
        </p:nvGrpSpPr>
        <p:grpSpPr>
          <a:xfrm>
            <a:off x="619061" y="4559733"/>
            <a:ext cx="670400" cy="670400"/>
            <a:chOff x="1627550" y="2017350"/>
            <a:chExt cx="502800" cy="502800"/>
          </a:xfrm>
        </p:grpSpPr>
        <p:sp>
          <p:nvSpPr>
            <p:cNvPr id="60" name="Google Shape;559;p32">
              <a:extLst>
                <a:ext uri="{FF2B5EF4-FFF2-40B4-BE49-F238E27FC236}">
                  <a16:creationId xmlns:a16="http://schemas.microsoft.com/office/drawing/2014/main" id="{296C7E24-8720-C4D2-255B-FAE8DB15193D}"/>
                </a:ext>
              </a:extLst>
            </p:cNvPr>
            <p:cNvSpPr/>
            <p:nvPr/>
          </p:nvSpPr>
          <p:spPr>
            <a:xfrm>
              <a:off x="1627550" y="2017350"/>
              <a:ext cx="502800" cy="502800"/>
            </a:xfrm>
            <a:prstGeom prst="roundRect">
              <a:avLst>
                <a:gd name="adj" fmla="val 15109"/>
              </a:avLst>
            </a:prstGeom>
            <a:solidFill>
              <a:srgbClr val="DAC2CF"/>
            </a:solidFill>
            <a:ln w="2857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UTM Avo" panose="02040603050506020204" pitchFamily="18"/>
                <a:ea typeface="+mn-ea"/>
                <a:cs typeface="+mn-ea"/>
                <a:sym typeface="+mn-lt"/>
              </a:endParaRPr>
            </a:p>
          </p:txBody>
        </p:sp>
        <p:sp>
          <p:nvSpPr>
            <p:cNvPr id="61" name="Google Shape;560;p32">
              <a:extLst>
                <a:ext uri="{FF2B5EF4-FFF2-40B4-BE49-F238E27FC236}">
                  <a16:creationId xmlns:a16="http://schemas.microsoft.com/office/drawing/2014/main" id="{CE49D200-6D78-CA3A-3288-A98679F908C7}"/>
                </a:ext>
              </a:extLst>
            </p:cNvPr>
            <p:cNvSpPr/>
            <p:nvPr/>
          </p:nvSpPr>
          <p:spPr>
            <a:xfrm>
              <a:off x="1718900" y="2108700"/>
              <a:ext cx="320100" cy="320100"/>
            </a:xfrm>
            <a:prstGeom prst="donut">
              <a:avLst>
                <a:gd name="adj" fmla="val 25000"/>
              </a:avLst>
            </a:prstGeom>
            <a:solidFill>
              <a:srgbClr val="EFC4B9"/>
            </a:solidFill>
            <a:ln w="2857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UTM Avo" panose="02040603050506020204" pitchFamily="18"/>
                <a:ea typeface="+mn-ea"/>
                <a:cs typeface="+mn-ea"/>
                <a:sym typeface="+mn-lt"/>
              </a:endParaRPr>
            </a:p>
          </p:txBody>
        </p:sp>
      </p:grpSp>
    </p:spTree>
    <p:custDataLst>
      <p:tags r:id="rId1"/>
    </p:custDataLst>
    <p:extLst>
      <p:ext uri="{BB962C8B-B14F-4D97-AF65-F5344CB8AC3E}">
        <p14:creationId xmlns:p14="http://schemas.microsoft.com/office/powerpoint/2010/main" val="54809528"/>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01"/>
        <p:cNvGrpSpPr/>
        <p:nvPr/>
      </p:nvGrpSpPr>
      <p:grpSpPr>
        <a:xfrm>
          <a:off x="0" y="0"/>
          <a:ext cx="0" cy="0"/>
          <a:chOff x="0" y="0"/>
          <a:chExt cx="0" cy="0"/>
        </a:xfrm>
      </p:grpSpPr>
      <p:grpSp>
        <p:nvGrpSpPr>
          <p:cNvPr id="29" name="Google Shape;683;p36">
            <a:extLst>
              <a:ext uri="{FF2B5EF4-FFF2-40B4-BE49-F238E27FC236}">
                <a16:creationId xmlns:a16="http://schemas.microsoft.com/office/drawing/2014/main" id="{CD86C131-B3A1-B158-97E0-E23D81CC7D9C}"/>
              </a:ext>
            </a:extLst>
          </p:cNvPr>
          <p:cNvGrpSpPr/>
          <p:nvPr/>
        </p:nvGrpSpPr>
        <p:grpSpPr>
          <a:xfrm>
            <a:off x="5468006" y="2689476"/>
            <a:ext cx="1255788" cy="3719009"/>
            <a:chOff x="6592201" y="2061933"/>
            <a:chExt cx="941841" cy="2789257"/>
          </a:xfrm>
        </p:grpSpPr>
        <p:sp>
          <p:nvSpPr>
            <p:cNvPr id="30" name="Google Shape;684;p36">
              <a:extLst>
                <a:ext uri="{FF2B5EF4-FFF2-40B4-BE49-F238E27FC236}">
                  <a16:creationId xmlns:a16="http://schemas.microsoft.com/office/drawing/2014/main" id="{3D7821C6-AD93-1970-6B1A-AD516D0AB6BC}"/>
                </a:ext>
              </a:extLst>
            </p:cNvPr>
            <p:cNvSpPr/>
            <p:nvPr/>
          </p:nvSpPr>
          <p:spPr>
            <a:xfrm>
              <a:off x="6592201" y="2061933"/>
              <a:ext cx="941841" cy="2789257"/>
            </a:xfrm>
            <a:custGeom>
              <a:avLst/>
              <a:gdLst/>
              <a:ahLst/>
              <a:cxnLst/>
              <a:rect l="l" t="t" r="r" b="b"/>
              <a:pathLst>
                <a:path w="8343" h="24976" extrusionOk="0">
                  <a:moveTo>
                    <a:pt x="440" y="24537"/>
                  </a:moveTo>
                  <a:cubicBezTo>
                    <a:pt x="147" y="24244"/>
                    <a:pt x="1" y="23854"/>
                    <a:pt x="1" y="23464"/>
                  </a:cubicBezTo>
                  <a:lnTo>
                    <a:pt x="1" y="4074"/>
                  </a:lnTo>
                  <a:cubicBezTo>
                    <a:pt x="50" y="1805"/>
                    <a:pt x="1903" y="1"/>
                    <a:pt x="4172" y="1"/>
                  </a:cubicBezTo>
                  <a:cubicBezTo>
                    <a:pt x="6440" y="1"/>
                    <a:pt x="8269" y="1805"/>
                    <a:pt x="8342" y="4074"/>
                  </a:cubicBezTo>
                  <a:lnTo>
                    <a:pt x="8342" y="23464"/>
                  </a:lnTo>
                  <a:cubicBezTo>
                    <a:pt x="8342" y="24293"/>
                    <a:pt x="7659" y="24976"/>
                    <a:pt x="6806" y="24976"/>
                  </a:cubicBezTo>
                  <a:lnTo>
                    <a:pt x="1537" y="24976"/>
                  </a:lnTo>
                  <a:cubicBezTo>
                    <a:pt x="1123" y="24976"/>
                    <a:pt x="733" y="24829"/>
                    <a:pt x="440" y="24537"/>
                  </a:cubicBezTo>
                  <a:close/>
                  <a:moveTo>
                    <a:pt x="4172" y="3293"/>
                  </a:moveTo>
                  <a:cubicBezTo>
                    <a:pt x="4952" y="3293"/>
                    <a:pt x="4952" y="2147"/>
                    <a:pt x="4172" y="2147"/>
                  </a:cubicBezTo>
                  <a:cubicBezTo>
                    <a:pt x="4025" y="2147"/>
                    <a:pt x="3879" y="2196"/>
                    <a:pt x="3757" y="2318"/>
                  </a:cubicBezTo>
                  <a:cubicBezTo>
                    <a:pt x="3537" y="2537"/>
                    <a:pt x="3537" y="2903"/>
                    <a:pt x="3757" y="3123"/>
                  </a:cubicBezTo>
                  <a:cubicBezTo>
                    <a:pt x="3879" y="3244"/>
                    <a:pt x="4025" y="3293"/>
                    <a:pt x="4172" y="3293"/>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89" b="0" i="0" u="none" strike="noStrike" kern="0" cap="none" spc="0" normalizeH="0" baseline="0" noProof="0">
                <a:ln>
                  <a:noFill/>
                </a:ln>
                <a:solidFill>
                  <a:sysClr val="windowText" lastClr="000000"/>
                </a:solidFill>
                <a:effectLst/>
                <a:uLnTx/>
                <a:uFillTx/>
                <a:latin typeface="UTM Avo" panose="02040603050506020204" pitchFamily="18"/>
                <a:ea typeface="+mn-ea"/>
                <a:cs typeface="+mn-ea"/>
                <a:sym typeface="+mn-lt"/>
              </a:endParaRPr>
            </a:p>
          </p:txBody>
        </p:sp>
        <p:sp>
          <p:nvSpPr>
            <p:cNvPr id="31" name="Google Shape;685;p36">
              <a:extLst>
                <a:ext uri="{FF2B5EF4-FFF2-40B4-BE49-F238E27FC236}">
                  <a16:creationId xmlns:a16="http://schemas.microsoft.com/office/drawing/2014/main" id="{CA7D3824-661A-F9D1-9F1E-616CEE05B8A0}"/>
                </a:ext>
              </a:extLst>
            </p:cNvPr>
            <p:cNvSpPr/>
            <p:nvPr/>
          </p:nvSpPr>
          <p:spPr>
            <a:xfrm>
              <a:off x="6592201" y="2061933"/>
              <a:ext cx="941841" cy="2789257"/>
            </a:xfrm>
            <a:custGeom>
              <a:avLst/>
              <a:gdLst/>
              <a:ahLst/>
              <a:cxnLst/>
              <a:rect l="l" t="t" r="r" b="b"/>
              <a:pathLst>
                <a:path w="8343" h="24976" extrusionOk="0">
                  <a:moveTo>
                    <a:pt x="391" y="23464"/>
                  </a:moveTo>
                  <a:cubicBezTo>
                    <a:pt x="391" y="23756"/>
                    <a:pt x="513" y="24049"/>
                    <a:pt x="733" y="24268"/>
                  </a:cubicBezTo>
                  <a:cubicBezTo>
                    <a:pt x="928" y="24488"/>
                    <a:pt x="1220" y="24585"/>
                    <a:pt x="1537" y="24585"/>
                  </a:cubicBezTo>
                  <a:lnTo>
                    <a:pt x="6806" y="24585"/>
                  </a:lnTo>
                  <a:cubicBezTo>
                    <a:pt x="7440" y="24585"/>
                    <a:pt x="7952" y="24073"/>
                    <a:pt x="7952" y="23464"/>
                  </a:cubicBezTo>
                  <a:lnTo>
                    <a:pt x="7952" y="4074"/>
                  </a:lnTo>
                  <a:cubicBezTo>
                    <a:pt x="7879" y="2025"/>
                    <a:pt x="6220" y="391"/>
                    <a:pt x="4172" y="391"/>
                  </a:cubicBezTo>
                  <a:cubicBezTo>
                    <a:pt x="2123" y="391"/>
                    <a:pt x="440" y="2025"/>
                    <a:pt x="391" y="4074"/>
                  </a:cubicBezTo>
                  <a:close/>
                  <a:moveTo>
                    <a:pt x="4172" y="2196"/>
                  </a:moveTo>
                  <a:cubicBezTo>
                    <a:pt x="4854" y="2196"/>
                    <a:pt x="4854" y="3244"/>
                    <a:pt x="4172" y="3244"/>
                  </a:cubicBezTo>
                  <a:cubicBezTo>
                    <a:pt x="4025" y="3244"/>
                    <a:pt x="3903" y="3171"/>
                    <a:pt x="3806" y="3074"/>
                  </a:cubicBezTo>
                  <a:cubicBezTo>
                    <a:pt x="3611" y="2879"/>
                    <a:pt x="3611" y="2562"/>
                    <a:pt x="3806" y="2342"/>
                  </a:cubicBezTo>
                  <a:cubicBezTo>
                    <a:pt x="3903" y="2245"/>
                    <a:pt x="4025" y="2196"/>
                    <a:pt x="4172" y="2196"/>
                  </a:cubicBezTo>
                  <a:close/>
                  <a:moveTo>
                    <a:pt x="3611" y="2147"/>
                  </a:moveTo>
                  <a:cubicBezTo>
                    <a:pt x="4220" y="1513"/>
                    <a:pt x="5269" y="2196"/>
                    <a:pt x="4928" y="3025"/>
                  </a:cubicBezTo>
                  <a:cubicBezTo>
                    <a:pt x="4586" y="3854"/>
                    <a:pt x="3367" y="3610"/>
                    <a:pt x="3367" y="2708"/>
                  </a:cubicBezTo>
                  <a:cubicBezTo>
                    <a:pt x="3367" y="2488"/>
                    <a:pt x="3440" y="2293"/>
                    <a:pt x="3611" y="2147"/>
                  </a:cubicBezTo>
                  <a:close/>
                  <a:moveTo>
                    <a:pt x="7196" y="19951"/>
                  </a:moveTo>
                  <a:lnTo>
                    <a:pt x="7196" y="19951"/>
                  </a:lnTo>
                  <a:lnTo>
                    <a:pt x="7196" y="22805"/>
                  </a:lnTo>
                  <a:cubicBezTo>
                    <a:pt x="7196" y="22878"/>
                    <a:pt x="7123" y="22951"/>
                    <a:pt x="7049" y="22951"/>
                  </a:cubicBezTo>
                  <a:lnTo>
                    <a:pt x="1294" y="22951"/>
                  </a:lnTo>
                  <a:cubicBezTo>
                    <a:pt x="1220" y="22951"/>
                    <a:pt x="1147" y="22878"/>
                    <a:pt x="1147" y="22805"/>
                  </a:cubicBezTo>
                  <a:lnTo>
                    <a:pt x="1147" y="5635"/>
                  </a:lnTo>
                  <a:cubicBezTo>
                    <a:pt x="1147" y="5562"/>
                    <a:pt x="1220" y="5488"/>
                    <a:pt x="1294" y="5488"/>
                  </a:cubicBezTo>
                  <a:lnTo>
                    <a:pt x="7025" y="5488"/>
                  </a:lnTo>
                  <a:cubicBezTo>
                    <a:pt x="7123" y="5488"/>
                    <a:pt x="7196" y="5562"/>
                    <a:pt x="7196" y="5635"/>
                  </a:cubicBezTo>
                  <a:lnTo>
                    <a:pt x="7196" y="8488"/>
                  </a:lnTo>
                  <a:lnTo>
                    <a:pt x="7196" y="8488"/>
                  </a:lnTo>
                  <a:lnTo>
                    <a:pt x="7196" y="11366"/>
                  </a:lnTo>
                  <a:lnTo>
                    <a:pt x="7196" y="11366"/>
                  </a:lnTo>
                  <a:lnTo>
                    <a:pt x="7196" y="14220"/>
                  </a:lnTo>
                  <a:lnTo>
                    <a:pt x="7196" y="14220"/>
                  </a:lnTo>
                  <a:lnTo>
                    <a:pt x="7196" y="17073"/>
                  </a:lnTo>
                  <a:lnTo>
                    <a:pt x="7196" y="17073"/>
                  </a:lnTo>
                  <a:lnTo>
                    <a:pt x="7196" y="19927"/>
                  </a:lnTo>
                  <a:close/>
                  <a:moveTo>
                    <a:pt x="6879" y="20098"/>
                  </a:moveTo>
                  <a:lnTo>
                    <a:pt x="6879" y="22659"/>
                  </a:lnTo>
                  <a:lnTo>
                    <a:pt x="1440" y="22659"/>
                  </a:lnTo>
                  <a:lnTo>
                    <a:pt x="1440" y="20098"/>
                  </a:lnTo>
                  <a:close/>
                  <a:moveTo>
                    <a:pt x="1440" y="19781"/>
                  </a:moveTo>
                  <a:lnTo>
                    <a:pt x="1440" y="17220"/>
                  </a:lnTo>
                  <a:lnTo>
                    <a:pt x="6879" y="17220"/>
                  </a:lnTo>
                  <a:lnTo>
                    <a:pt x="6879" y="19781"/>
                  </a:lnTo>
                  <a:close/>
                  <a:moveTo>
                    <a:pt x="1440" y="16927"/>
                  </a:moveTo>
                  <a:lnTo>
                    <a:pt x="1440" y="14366"/>
                  </a:lnTo>
                  <a:lnTo>
                    <a:pt x="6879" y="14366"/>
                  </a:lnTo>
                  <a:lnTo>
                    <a:pt x="6879" y="16927"/>
                  </a:lnTo>
                  <a:close/>
                  <a:moveTo>
                    <a:pt x="1440" y="14074"/>
                  </a:moveTo>
                  <a:lnTo>
                    <a:pt x="1440" y="11513"/>
                  </a:lnTo>
                  <a:lnTo>
                    <a:pt x="6879" y="11513"/>
                  </a:lnTo>
                  <a:lnTo>
                    <a:pt x="6879" y="14074"/>
                  </a:lnTo>
                  <a:close/>
                  <a:moveTo>
                    <a:pt x="1440" y="11196"/>
                  </a:moveTo>
                  <a:lnTo>
                    <a:pt x="1440" y="8635"/>
                  </a:lnTo>
                  <a:lnTo>
                    <a:pt x="6879" y="8635"/>
                  </a:lnTo>
                  <a:lnTo>
                    <a:pt x="6879" y="11196"/>
                  </a:lnTo>
                  <a:close/>
                  <a:moveTo>
                    <a:pt x="1440" y="8342"/>
                  </a:moveTo>
                  <a:lnTo>
                    <a:pt x="1440" y="5805"/>
                  </a:lnTo>
                  <a:lnTo>
                    <a:pt x="6879" y="5805"/>
                  </a:lnTo>
                  <a:lnTo>
                    <a:pt x="6879" y="8366"/>
                  </a:lnTo>
                  <a:close/>
                  <a:moveTo>
                    <a:pt x="440" y="24537"/>
                  </a:moveTo>
                  <a:cubicBezTo>
                    <a:pt x="147" y="24244"/>
                    <a:pt x="1" y="23854"/>
                    <a:pt x="1" y="23464"/>
                  </a:cubicBezTo>
                  <a:lnTo>
                    <a:pt x="1" y="4074"/>
                  </a:lnTo>
                  <a:cubicBezTo>
                    <a:pt x="50" y="1805"/>
                    <a:pt x="1903" y="1"/>
                    <a:pt x="4172" y="1"/>
                  </a:cubicBezTo>
                  <a:cubicBezTo>
                    <a:pt x="6440" y="1"/>
                    <a:pt x="8293" y="1805"/>
                    <a:pt x="8342" y="4074"/>
                  </a:cubicBezTo>
                  <a:lnTo>
                    <a:pt x="8342" y="23464"/>
                  </a:lnTo>
                  <a:cubicBezTo>
                    <a:pt x="8342" y="24293"/>
                    <a:pt x="7659" y="24976"/>
                    <a:pt x="6830" y="24976"/>
                  </a:cubicBezTo>
                  <a:lnTo>
                    <a:pt x="1537" y="24976"/>
                  </a:lnTo>
                  <a:cubicBezTo>
                    <a:pt x="1123" y="24976"/>
                    <a:pt x="733" y="24829"/>
                    <a:pt x="440" y="24537"/>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89" b="0" i="0" u="none" strike="noStrike" kern="0" cap="none" spc="0" normalizeH="0" baseline="0" noProof="0">
                <a:ln>
                  <a:noFill/>
                </a:ln>
                <a:solidFill>
                  <a:sysClr val="windowText" lastClr="000000"/>
                </a:solidFill>
                <a:effectLst/>
                <a:uLnTx/>
                <a:uFillTx/>
                <a:latin typeface="UTM Avo" panose="02040603050506020204" pitchFamily="18"/>
                <a:ea typeface="+mn-ea"/>
                <a:cs typeface="+mn-ea"/>
                <a:sym typeface="+mn-lt"/>
              </a:endParaRPr>
            </a:p>
          </p:txBody>
        </p:sp>
        <p:sp>
          <p:nvSpPr>
            <p:cNvPr id="32" name="Google Shape;686;p36">
              <a:extLst>
                <a:ext uri="{FF2B5EF4-FFF2-40B4-BE49-F238E27FC236}">
                  <a16:creationId xmlns:a16="http://schemas.microsoft.com/office/drawing/2014/main" id="{3A7DD450-E5D5-4939-CBFC-6B4F41DE8A5E}"/>
                </a:ext>
              </a:extLst>
            </p:cNvPr>
            <p:cNvSpPr/>
            <p:nvPr/>
          </p:nvSpPr>
          <p:spPr>
            <a:xfrm>
              <a:off x="6636341" y="2105487"/>
              <a:ext cx="853561" cy="2702149"/>
            </a:xfrm>
            <a:custGeom>
              <a:avLst/>
              <a:gdLst/>
              <a:ahLst/>
              <a:cxnLst/>
              <a:rect l="l" t="t" r="r" b="b"/>
              <a:pathLst>
                <a:path w="7561" h="24196" extrusionOk="0">
                  <a:moveTo>
                    <a:pt x="0" y="3684"/>
                  </a:moveTo>
                  <a:lnTo>
                    <a:pt x="0" y="23074"/>
                  </a:lnTo>
                  <a:cubicBezTo>
                    <a:pt x="0" y="23366"/>
                    <a:pt x="122" y="23659"/>
                    <a:pt x="342" y="23878"/>
                  </a:cubicBezTo>
                  <a:cubicBezTo>
                    <a:pt x="537" y="24098"/>
                    <a:pt x="829" y="24195"/>
                    <a:pt x="1146" y="24195"/>
                  </a:cubicBezTo>
                  <a:lnTo>
                    <a:pt x="6415" y="24195"/>
                  </a:lnTo>
                  <a:cubicBezTo>
                    <a:pt x="7049" y="24195"/>
                    <a:pt x="7561" y="23683"/>
                    <a:pt x="7561" y="23074"/>
                  </a:cubicBezTo>
                  <a:lnTo>
                    <a:pt x="7561" y="3684"/>
                  </a:lnTo>
                  <a:cubicBezTo>
                    <a:pt x="7488" y="1635"/>
                    <a:pt x="5829" y="1"/>
                    <a:pt x="3781" y="1"/>
                  </a:cubicBezTo>
                  <a:cubicBezTo>
                    <a:pt x="1732" y="1"/>
                    <a:pt x="49" y="1635"/>
                    <a:pt x="0" y="3684"/>
                  </a:cubicBezTo>
                  <a:close/>
                  <a:moveTo>
                    <a:pt x="4585" y="2318"/>
                  </a:moveTo>
                  <a:cubicBezTo>
                    <a:pt x="4585" y="3220"/>
                    <a:pt x="3366" y="3464"/>
                    <a:pt x="3024" y="2635"/>
                  </a:cubicBezTo>
                  <a:cubicBezTo>
                    <a:pt x="2683" y="1806"/>
                    <a:pt x="3732" y="1123"/>
                    <a:pt x="4366" y="1757"/>
                  </a:cubicBezTo>
                  <a:cubicBezTo>
                    <a:pt x="4512" y="1903"/>
                    <a:pt x="4585" y="2098"/>
                    <a:pt x="4585" y="2318"/>
                  </a:cubicBezTo>
                  <a:close/>
                  <a:moveTo>
                    <a:pt x="903" y="5098"/>
                  </a:moveTo>
                  <a:lnTo>
                    <a:pt x="6634" y="5098"/>
                  </a:lnTo>
                  <a:cubicBezTo>
                    <a:pt x="6732" y="5098"/>
                    <a:pt x="6805" y="5172"/>
                    <a:pt x="6805" y="5245"/>
                  </a:cubicBezTo>
                  <a:lnTo>
                    <a:pt x="6805" y="8123"/>
                  </a:lnTo>
                  <a:lnTo>
                    <a:pt x="6805" y="8123"/>
                  </a:lnTo>
                  <a:lnTo>
                    <a:pt x="6805" y="10976"/>
                  </a:lnTo>
                  <a:lnTo>
                    <a:pt x="6805" y="10976"/>
                  </a:lnTo>
                  <a:lnTo>
                    <a:pt x="6805" y="13830"/>
                  </a:lnTo>
                  <a:lnTo>
                    <a:pt x="6805" y="13830"/>
                  </a:lnTo>
                  <a:lnTo>
                    <a:pt x="6805" y="16683"/>
                  </a:lnTo>
                  <a:lnTo>
                    <a:pt x="6805" y="16683"/>
                  </a:lnTo>
                  <a:lnTo>
                    <a:pt x="6805" y="19537"/>
                  </a:lnTo>
                  <a:lnTo>
                    <a:pt x="6805" y="19537"/>
                  </a:lnTo>
                  <a:lnTo>
                    <a:pt x="6805" y="22415"/>
                  </a:lnTo>
                  <a:cubicBezTo>
                    <a:pt x="6805" y="22488"/>
                    <a:pt x="6732" y="22561"/>
                    <a:pt x="6634" y="22561"/>
                  </a:cubicBezTo>
                  <a:lnTo>
                    <a:pt x="903" y="22561"/>
                  </a:lnTo>
                  <a:cubicBezTo>
                    <a:pt x="829" y="22561"/>
                    <a:pt x="756" y="22488"/>
                    <a:pt x="756" y="22415"/>
                  </a:cubicBezTo>
                  <a:lnTo>
                    <a:pt x="756" y="5245"/>
                  </a:lnTo>
                  <a:cubicBezTo>
                    <a:pt x="756" y="5172"/>
                    <a:pt x="829" y="5098"/>
                    <a:pt x="903" y="5098"/>
                  </a:cubicBezTo>
                  <a:close/>
                </a:path>
              </a:pathLst>
            </a:custGeom>
            <a:solidFill>
              <a:srgbClr val="FDBC9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89" b="0" i="0" u="none" strike="noStrike" kern="0" cap="none" spc="0" normalizeH="0" baseline="0" noProof="0">
                <a:ln>
                  <a:noFill/>
                </a:ln>
                <a:solidFill>
                  <a:sysClr val="windowText" lastClr="000000"/>
                </a:solidFill>
                <a:effectLst/>
                <a:uLnTx/>
                <a:uFillTx/>
                <a:latin typeface="UTM Avo" panose="02040603050506020204" pitchFamily="18"/>
                <a:ea typeface="+mn-ea"/>
                <a:cs typeface="+mn-ea"/>
                <a:sym typeface="+mn-lt"/>
              </a:endParaRPr>
            </a:p>
          </p:txBody>
        </p:sp>
        <p:sp>
          <p:nvSpPr>
            <p:cNvPr id="33" name="Google Shape;687;p36">
              <a:extLst>
                <a:ext uri="{FF2B5EF4-FFF2-40B4-BE49-F238E27FC236}">
                  <a16:creationId xmlns:a16="http://schemas.microsoft.com/office/drawing/2014/main" id="{55C81D1E-72C4-1ACB-FDA7-9CBAA976A853}"/>
                </a:ext>
              </a:extLst>
            </p:cNvPr>
            <p:cNvSpPr/>
            <p:nvPr/>
          </p:nvSpPr>
          <p:spPr>
            <a:xfrm>
              <a:off x="6754649" y="2707541"/>
              <a:ext cx="614122" cy="286006"/>
            </a:xfrm>
            <a:custGeom>
              <a:avLst/>
              <a:gdLst/>
              <a:ahLst/>
              <a:cxnLst/>
              <a:rect l="l" t="t" r="r" b="b"/>
              <a:pathLst>
                <a:path w="5440" h="2561" extrusionOk="0">
                  <a:moveTo>
                    <a:pt x="1" y="0"/>
                  </a:moveTo>
                  <a:lnTo>
                    <a:pt x="1" y="2561"/>
                  </a:lnTo>
                  <a:lnTo>
                    <a:pt x="5440" y="2561"/>
                  </a:lnTo>
                  <a:lnTo>
                    <a:pt x="5440" y="0"/>
                  </a:lnTo>
                  <a:close/>
                </a:path>
              </a:pathLst>
            </a:custGeom>
            <a:solidFill>
              <a:srgbClr val="D3E3D6">
                <a:alpha val="6667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89" b="0" i="0" u="none" strike="noStrike" kern="0" cap="none" spc="0" normalizeH="0" baseline="0" noProof="0">
                <a:ln>
                  <a:noFill/>
                </a:ln>
                <a:solidFill>
                  <a:sysClr val="windowText" lastClr="000000"/>
                </a:solidFill>
                <a:effectLst/>
                <a:uLnTx/>
                <a:uFillTx/>
                <a:latin typeface="UTM Avo" panose="02040603050506020204" pitchFamily="18"/>
                <a:ea typeface="+mn-ea"/>
                <a:cs typeface="+mn-ea"/>
                <a:sym typeface="+mn-lt"/>
              </a:endParaRPr>
            </a:p>
          </p:txBody>
        </p:sp>
        <p:sp>
          <p:nvSpPr>
            <p:cNvPr id="34" name="Google Shape;688;p36">
              <a:extLst>
                <a:ext uri="{FF2B5EF4-FFF2-40B4-BE49-F238E27FC236}">
                  <a16:creationId xmlns:a16="http://schemas.microsoft.com/office/drawing/2014/main" id="{6381795D-C295-D394-8175-33C29839AD17}"/>
                </a:ext>
              </a:extLst>
            </p:cNvPr>
            <p:cNvSpPr/>
            <p:nvPr/>
          </p:nvSpPr>
          <p:spPr>
            <a:xfrm>
              <a:off x="6754649" y="3028949"/>
              <a:ext cx="614122" cy="286006"/>
            </a:xfrm>
            <a:custGeom>
              <a:avLst/>
              <a:gdLst/>
              <a:ahLst/>
              <a:cxnLst/>
              <a:rect l="l" t="t" r="r" b="b"/>
              <a:pathLst>
                <a:path w="5440" h="2561" extrusionOk="0">
                  <a:moveTo>
                    <a:pt x="1" y="0"/>
                  </a:moveTo>
                  <a:lnTo>
                    <a:pt x="1" y="2561"/>
                  </a:lnTo>
                  <a:lnTo>
                    <a:pt x="5440" y="2561"/>
                  </a:lnTo>
                  <a:lnTo>
                    <a:pt x="5440" y="0"/>
                  </a:lnTo>
                  <a:close/>
                </a:path>
              </a:pathLst>
            </a:custGeom>
            <a:solidFill>
              <a:srgbClr val="D3E3D6">
                <a:alpha val="7333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89" b="0" i="0" u="none" strike="noStrike" kern="0" cap="none" spc="0" normalizeH="0" baseline="0" noProof="0">
                <a:ln>
                  <a:noFill/>
                </a:ln>
                <a:solidFill>
                  <a:sysClr val="windowText" lastClr="000000"/>
                </a:solidFill>
                <a:effectLst/>
                <a:uLnTx/>
                <a:uFillTx/>
                <a:latin typeface="UTM Avo" panose="02040603050506020204" pitchFamily="18"/>
                <a:ea typeface="+mn-ea"/>
                <a:cs typeface="+mn-ea"/>
                <a:sym typeface="+mn-lt"/>
              </a:endParaRPr>
            </a:p>
          </p:txBody>
        </p:sp>
        <p:sp>
          <p:nvSpPr>
            <p:cNvPr id="35" name="Google Shape;689;p36">
              <a:extLst>
                <a:ext uri="{FF2B5EF4-FFF2-40B4-BE49-F238E27FC236}">
                  <a16:creationId xmlns:a16="http://schemas.microsoft.com/office/drawing/2014/main" id="{B9B734C5-7DFE-F861-7801-3AD4F2471900}"/>
                </a:ext>
              </a:extLst>
            </p:cNvPr>
            <p:cNvSpPr/>
            <p:nvPr/>
          </p:nvSpPr>
          <p:spPr>
            <a:xfrm>
              <a:off x="6754649" y="3347564"/>
              <a:ext cx="614122" cy="286118"/>
            </a:xfrm>
            <a:custGeom>
              <a:avLst/>
              <a:gdLst/>
              <a:ahLst/>
              <a:cxnLst/>
              <a:rect l="l" t="t" r="r" b="b"/>
              <a:pathLst>
                <a:path w="5440" h="2562" extrusionOk="0">
                  <a:moveTo>
                    <a:pt x="1" y="1"/>
                  </a:moveTo>
                  <a:lnTo>
                    <a:pt x="1" y="2562"/>
                  </a:lnTo>
                  <a:lnTo>
                    <a:pt x="5440" y="2562"/>
                  </a:lnTo>
                  <a:lnTo>
                    <a:pt x="5440" y="1"/>
                  </a:lnTo>
                  <a:close/>
                </a:path>
              </a:pathLst>
            </a:custGeom>
            <a:solidFill>
              <a:srgbClr val="D3E3D6">
                <a:alpha val="8000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89" b="0" i="0" u="none" strike="noStrike" kern="0" cap="none" spc="0" normalizeH="0" baseline="0" noProof="0">
                <a:ln>
                  <a:noFill/>
                </a:ln>
                <a:solidFill>
                  <a:sysClr val="windowText" lastClr="000000"/>
                </a:solidFill>
                <a:effectLst/>
                <a:uLnTx/>
                <a:uFillTx/>
                <a:latin typeface="UTM Avo" panose="02040603050506020204" pitchFamily="18"/>
                <a:ea typeface="+mn-ea"/>
                <a:cs typeface="+mn-ea"/>
                <a:sym typeface="+mn-lt"/>
              </a:endParaRPr>
            </a:p>
          </p:txBody>
        </p:sp>
        <p:sp>
          <p:nvSpPr>
            <p:cNvPr id="36" name="Google Shape;690;p36">
              <a:extLst>
                <a:ext uri="{FF2B5EF4-FFF2-40B4-BE49-F238E27FC236}">
                  <a16:creationId xmlns:a16="http://schemas.microsoft.com/office/drawing/2014/main" id="{B6315F0E-6872-D224-A6FA-1E7F2041C41F}"/>
                </a:ext>
              </a:extLst>
            </p:cNvPr>
            <p:cNvSpPr/>
            <p:nvPr/>
          </p:nvSpPr>
          <p:spPr>
            <a:xfrm>
              <a:off x="6754649" y="3666292"/>
              <a:ext cx="614122" cy="286118"/>
            </a:xfrm>
            <a:custGeom>
              <a:avLst/>
              <a:gdLst/>
              <a:ahLst/>
              <a:cxnLst/>
              <a:rect l="l" t="t" r="r" b="b"/>
              <a:pathLst>
                <a:path w="5440" h="2562" extrusionOk="0">
                  <a:moveTo>
                    <a:pt x="1" y="0"/>
                  </a:moveTo>
                  <a:lnTo>
                    <a:pt x="1" y="2561"/>
                  </a:lnTo>
                  <a:lnTo>
                    <a:pt x="5440" y="2561"/>
                  </a:lnTo>
                  <a:lnTo>
                    <a:pt x="5440" y="0"/>
                  </a:lnTo>
                  <a:close/>
                </a:path>
              </a:pathLst>
            </a:custGeom>
            <a:solidFill>
              <a:srgbClr val="D3E3D6">
                <a:alpha val="8667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89" b="0" i="0" u="none" strike="noStrike" kern="0" cap="none" spc="0" normalizeH="0" baseline="0" noProof="0">
                <a:ln>
                  <a:noFill/>
                </a:ln>
                <a:solidFill>
                  <a:sysClr val="windowText" lastClr="000000"/>
                </a:solidFill>
                <a:effectLst/>
                <a:uLnTx/>
                <a:uFillTx/>
                <a:latin typeface="UTM Avo" panose="02040603050506020204" pitchFamily="18"/>
                <a:ea typeface="+mn-ea"/>
                <a:cs typeface="+mn-ea"/>
                <a:sym typeface="+mn-lt"/>
              </a:endParaRPr>
            </a:p>
          </p:txBody>
        </p:sp>
        <p:sp>
          <p:nvSpPr>
            <p:cNvPr id="37" name="Google Shape;691;p36">
              <a:extLst>
                <a:ext uri="{FF2B5EF4-FFF2-40B4-BE49-F238E27FC236}">
                  <a16:creationId xmlns:a16="http://schemas.microsoft.com/office/drawing/2014/main" id="{B2D70B9E-9C44-DFEF-159A-AAC8AF1860FD}"/>
                </a:ext>
              </a:extLst>
            </p:cNvPr>
            <p:cNvSpPr/>
            <p:nvPr/>
          </p:nvSpPr>
          <p:spPr>
            <a:xfrm>
              <a:off x="6754649" y="3987700"/>
              <a:ext cx="614122" cy="286118"/>
            </a:xfrm>
            <a:custGeom>
              <a:avLst/>
              <a:gdLst/>
              <a:ahLst/>
              <a:cxnLst/>
              <a:rect l="l" t="t" r="r" b="b"/>
              <a:pathLst>
                <a:path w="5440" h="2562" extrusionOk="0">
                  <a:moveTo>
                    <a:pt x="1" y="0"/>
                  </a:moveTo>
                  <a:lnTo>
                    <a:pt x="1" y="2561"/>
                  </a:lnTo>
                  <a:lnTo>
                    <a:pt x="5440" y="2561"/>
                  </a:lnTo>
                  <a:lnTo>
                    <a:pt x="5440" y="0"/>
                  </a:lnTo>
                  <a:close/>
                </a:path>
              </a:pathLst>
            </a:custGeom>
            <a:solidFill>
              <a:srgbClr val="D3E3D6">
                <a:alpha val="9333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89" b="0" i="0" u="none" strike="noStrike" kern="0" cap="none" spc="0" normalizeH="0" baseline="0" noProof="0">
                <a:ln>
                  <a:noFill/>
                </a:ln>
                <a:solidFill>
                  <a:sysClr val="windowText" lastClr="000000"/>
                </a:solidFill>
                <a:effectLst/>
                <a:uLnTx/>
                <a:uFillTx/>
                <a:latin typeface="UTM Avo" panose="02040603050506020204" pitchFamily="18"/>
                <a:ea typeface="+mn-ea"/>
                <a:cs typeface="+mn-ea"/>
                <a:sym typeface="+mn-lt"/>
              </a:endParaRPr>
            </a:p>
          </p:txBody>
        </p:sp>
        <p:sp>
          <p:nvSpPr>
            <p:cNvPr id="38" name="Google Shape;692;p36">
              <a:extLst>
                <a:ext uri="{FF2B5EF4-FFF2-40B4-BE49-F238E27FC236}">
                  <a16:creationId xmlns:a16="http://schemas.microsoft.com/office/drawing/2014/main" id="{F14CDECE-67F5-7DC5-73E1-1752A103343F}"/>
                </a:ext>
              </a:extLst>
            </p:cNvPr>
            <p:cNvSpPr/>
            <p:nvPr/>
          </p:nvSpPr>
          <p:spPr>
            <a:xfrm>
              <a:off x="6754649" y="4306316"/>
              <a:ext cx="614122" cy="286118"/>
            </a:xfrm>
            <a:custGeom>
              <a:avLst/>
              <a:gdLst/>
              <a:ahLst/>
              <a:cxnLst/>
              <a:rect l="l" t="t" r="r" b="b"/>
              <a:pathLst>
                <a:path w="5440" h="2562" extrusionOk="0">
                  <a:moveTo>
                    <a:pt x="1" y="1"/>
                  </a:moveTo>
                  <a:lnTo>
                    <a:pt x="1" y="2562"/>
                  </a:lnTo>
                  <a:lnTo>
                    <a:pt x="5440" y="2562"/>
                  </a:lnTo>
                  <a:lnTo>
                    <a:pt x="5440" y="1"/>
                  </a:lnTo>
                  <a:close/>
                </a:path>
              </a:pathLst>
            </a:custGeom>
            <a:solidFill>
              <a:srgbClr val="D3E3D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89" b="0" i="0" u="none" strike="noStrike" kern="0" cap="none" spc="0" normalizeH="0" baseline="0" noProof="0">
                <a:ln>
                  <a:noFill/>
                </a:ln>
                <a:solidFill>
                  <a:sysClr val="windowText" lastClr="000000"/>
                </a:solidFill>
                <a:effectLst/>
                <a:uLnTx/>
                <a:uFillTx/>
                <a:latin typeface="UTM Avo" panose="02040603050506020204" pitchFamily="18"/>
                <a:ea typeface="+mn-ea"/>
                <a:cs typeface="+mn-ea"/>
                <a:sym typeface="+mn-lt"/>
              </a:endParaRPr>
            </a:p>
          </p:txBody>
        </p:sp>
        <p:sp>
          <p:nvSpPr>
            <p:cNvPr id="39" name="Google Shape;693;p36">
              <a:extLst>
                <a:ext uri="{FF2B5EF4-FFF2-40B4-BE49-F238E27FC236}">
                  <a16:creationId xmlns:a16="http://schemas.microsoft.com/office/drawing/2014/main" id="{E2A66E44-48E6-3296-C933-E8D4D1103F06}"/>
                </a:ext>
              </a:extLst>
            </p:cNvPr>
            <p:cNvSpPr/>
            <p:nvPr/>
          </p:nvSpPr>
          <p:spPr>
            <a:xfrm>
              <a:off x="6655532" y="2184555"/>
              <a:ext cx="834370" cy="2623081"/>
            </a:xfrm>
            <a:custGeom>
              <a:avLst/>
              <a:gdLst/>
              <a:ahLst/>
              <a:cxnLst/>
              <a:rect l="l" t="t" r="r" b="b"/>
              <a:pathLst>
                <a:path w="7391" h="23488" extrusionOk="0">
                  <a:moveTo>
                    <a:pt x="6928" y="21951"/>
                  </a:moveTo>
                  <a:cubicBezTo>
                    <a:pt x="6928" y="22244"/>
                    <a:pt x="6830" y="22536"/>
                    <a:pt x="6610" y="22756"/>
                  </a:cubicBezTo>
                  <a:cubicBezTo>
                    <a:pt x="6391" y="22975"/>
                    <a:pt x="6098" y="23073"/>
                    <a:pt x="5806" y="23097"/>
                  </a:cubicBezTo>
                  <a:lnTo>
                    <a:pt x="513" y="23097"/>
                  </a:lnTo>
                  <a:cubicBezTo>
                    <a:pt x="342" y="23097"/>
                    <a:pt x="172" y="23048"/>
                    <a:pt x="1" y="22951"/>
                  </a:cubicBezTo>
                  <a:cubicBezTo>
                    <a:pt x="50" y="23024"/>
                    <a:pt x="98" y="23097"/>
                    <a:pt x="172" y="23170"/>
                  </a:cubicBezTo>
                  <a:cubicBezTo>
                    <a:pt x="367" y="23390"/>
                    <a:pt x="659" y="23487"/>
                    <a:pt x="976" y="23487"/>
                  </a:cubicBezTo>
                  <a:lnTo>
                    <a:pt x="6245" y="23487"/>
                  </a:lnTo>
                  <a:cubicBezTo>
                    <a:pt x="6879" y="23487"/>
                    <a:pt x="7391" y="22975"/>
                    <a:pt x="7391" y="22366"/>
                  </a:cubicBezTo>
                  <a:lnTo>
                    <a:pt x="7391" y="2976"/>
                  </a:lnTo>
                  <a:cubicBezTo>
                    <a:pt x="7391" y="1976"/>
                    <a:pt x="6976" y="1025"/>
                    <a:pt x="6269" y="317"/>
                  </a:cubicBezTo>
                  <a:cubicBezTo>
                    <a:pt x="6171" y="195"/>
                    <a:pt x="6049" y="98"/>
                    <a:pt x="5928" y="0"/>
                  </a:cubicBezTo>
                  <a:cubicBezTo>
                    <a:pt x="6586" y="707"/>
                    <a:pt x="6952" y="1610"/>
                    <a:pt x="6928" y="2561"/>
                  </a:cubicBezTo>
                  <a:close/>
                </a:path>
              </a:pathLst>
            </a:custGeom>
            <a:solidFill>
              <a:srgbClr val="000000">
                <a:alpha val="25099"/>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89" b="0" i="0" u="none" strike="noStrike" kern="0" cap="none" spc="0" normalizeH="0" baseline="0" noProof="0">
                <a:ln>
                  <a:noFill/>
                </a:ln>
                <a:solidFill>
                  <a:sysClr val="windowText" lastClr="000000"/>
                </a:solidFill>
                <a:effectLst/>
                <a:uLnTx/>
                <a:uFillTx/>
                <a:latin typeface="UTM Avo" panose="02040603050506020204" pitchFamily="18"/>
                <a:ea typeface="+mn-ea"/>
                <a:cs typeface="+mn-ea"/>
                <a:sym typeface="+mn-lt"/>
              </a:endParaRPr>
            </a:p>
          </p:txBody>
        </p:sp>
      </p:grpSp>
      <p:sp>
        <p:nvSpPr>
          <p:cNvPr id="40" name="Google Shape;694;p36">
            <a:extLst>
              <a:ext uri="{FF2B5EF4-FFF2-40B4-BE49-F238E27FC236}">
                <a16:creationId xmlns:a16="http://schemas.microsoft.com/office/drawing/2014/main" id="{4FB3AE7D-C225-8004-97D5-E28B24C38627}"/>
              </a:ext>
            </a:extLst>
          </p:cNvPr>
          <p:cNvSpPr txBox="1">
            <a:spLocks/>
          </p:cNvSpPr>
          <p:nvPr/>
        </p:nvSpPr>
        <p:spPr>
          <a:xfrm>
            <a:off x="2032100" y="1576894"/>
            <a:ext cx="8127800" cy="807965"/>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Rubik Black"/>
              <a:buNone/>
              <a:defRPr sz="3500" b="0" i="0" u="none" strike="noStrike" cap="none">
                <a:solidFill>
                  <a:schemeClr val="dk1"/>
                </a:solidFill>
                <a:latin typeface="Rubik Black"/>
                <a:ea typeface="Rubik Black"/>
                <a:cs typeface="Rubik Black"/>
                <a:sym typeface="Rubik Black"/>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000000"/>
              </a:buClr>
              <a:buSzPts val="3500"/>
              <a:buFont typeface="Rubik Black"/>
              <a:buNone/>
              <a:tabLst/>
              <a:defRPr/>
            </a:pPr>
            <a:r>
              <a:rPr kumimoji="0" lang="vi-VN" sz="3467" b="1" i="0" u="none" strike="noStrike" kern="0" cap="none" spc="0" normalizeH="0" baseline="0" noProof="0" dirty="0">
                <a:ln>
                  <a:noFill/>
                </a:ln>
                <a:solidFill>
                  <a:srgbClr val="EFC4B9">
                    <a:lumMod val="50000"/>
                  </a:srgbClr>
                </a:solidFill>
                <a:effectLst/>
                <a:uLnTx/>
                <a:uFillTx/>
                <a:latin typeface="UTM Avo" panose="02040603050506020204" pitchFamily="18"/>
                <a:ea typeface="+mn-ea"/>
                <a:cs typeface="+mn-ea"/>
                <a:sym typeface="+mn-lt"/>
              </a:rPr>
              <a:t>HOẠT ĐỘNG THEO NHÓM</a:t>
            </a:r>
          </a:p>
        </p:txBody>
      </p:sp>
      <p:cxnSp>
        <p:nvCxnSpPr>
          <p:cNvPr id="41" name="Google Shape;703;p36">
            <a:extLst>
              <a:ext uri="{FF2B5EF4-FFF2-40B4-BE49-F238E27FC236}">
                <a16:creationId xmlns:a16="http://schemas.microsoft.com/office/drawing/2014/main" id="{13CCADFD-30C5-C307-A5BB-952054BCEE13}"/>
              </a:ext>
            </a:extLst>
          </p:cNvPr>
          <p:cNvCxnSpPr>
            <a:cxnSpLocks/>
            <a:stCxn id="48" idx="3"/>
          </p:cNvCxnSpPr>
          <p:nvPr/>
        </p:nvCxnSpPr>
        <p:spPr>
          <a:xfrm>
            <a:off x="4050700" y="3438999"/>
            <a:ext cx="2038669" cy="324439"/>
          </a:xfrm>
          <a:prstGeom prst="bentConnector3">
            <a:avLst>
              <a:gd name="adj1" fmla="val 50000"/>
            </a:avLst>
          </a:prstGeom>
          <a:noFill/>
          <a:ln w="28575" cap="flat" cmpd="sng">
            <a:solidFill>
              <a:srgbClr val="000000"/>
            </a:solidFill>
            <a:prstDash val="solid"/>
            <a:round/>
            <a:headEnd type="none" w="med" len="med"/>
            <a:tailEnd type="oval" w="med" len="med"/>
          </a:ln>
        </p:spPr>
      </p:cxnSp>
      <p:cxnSp>
        <p:nvCxnSpPr>
          <p:cNvPr id="42" name="Google Shape;704;p36">
            <a:extLst>
              <a:ext uri="{FF2B5EF4-FFF2-40B4-BE49-F238E27FC236}">
                <a16:creationId xmlns:a16="http://schemas.microsoft.com/office/drawing/2014/main" id="{CD95D205-710F-CD1F-D0E0-A072D88994C3}"/>
              </a:ext>
            </a:extLst>
          </p:cNvPr>
          <p:cNvCxnSpPr>
            <a:cxnSpLocks/>
            <a:stCxn id="51" idx="1"/>
          </p:cNvCxnSpPr>
          <p:nvPr/>
        </p:nvCxnSpPr>
        <p:spPr>
          <a:xfrm rot="10800000" flipV="1">
            <a:off x="6097638" y="5615472"/>
            <a:ext cx="2057914" cy="274701"/>
          </a:xfrm>
          <a:prstGeom prst="bentConnector3">
            <a:avLst>
              <a:gd name="adj1" fmla="val 50000"/>
            </a:avLst>
          </a:prstGeom>
          <a:noFill/>
          <a:ln w="28575" cap="flat" cmpd="sng">
            <a:solidFill>
              <a:srgbClr val="000000"/>
            </a:solidFill>
            <a:prstDash val="solid"/>
            <a:round/>
            <a:headEnd type="none" w="med" len="med"/>
            <a:tailEnd type="oval" w="med" len="med"/>
          </a:ln>
        </p:spPr>
      </p:cxnSp>
      <p:cxnSp>
        <p:nvCxnSpPr>
          <p:cNvPr id="43" name="Google Shape;705;p36">
            <a:extLst>
              <a:ext uri="{FF2B5EF4-FFF2-40B4-BE49-F238E27FC236}">
                <a16:creationId xmlns:a16="http://schemas.microsoft.com/office/drawing/2014/main" id="{22AAFFA1-B66A-7871-AA52-5C7FA3EF11E7}"/>
              </a:ext>
            </a:extLst>
          </p:cNvPr>
          <p:cNvCxnSpPr>
            <a:cxnSpLocks/>
            <a:stCxn id="50" idx="1"/>
          </p:cNvCxnSpPr>
          <p:nvPr/>
        </p:nvCxnSpPr>
        <p:spPr>
          <a:xfrm rot="10800000" flipV="1">
            <a:off x="6102439" y="3438998"/>
            <a:ext cx="2045860" cy="1162745"/>
          </a:xfrm>
          <a:prstGeom prst="bentConnector3">
            <a:avLst>
              <a:gd name="adj1" fmla="val 50000"/>
            </a:avLst>
          </a:prstGeom>
          <a:noFill/>
          <a:ln w="28575" cap="flat" cmpd="sng">
            <a:solidFill>
              <a:srgbClr val="000000"/>
            </a:solidFill>
            <a:prstDash val="solid"/>
            <a:round/>
            <a:headEnd type="none" w="med" len="med"/>
            <a:tailEnd type="oval" w="med" len="med"/>
          </a:ln>
        </p:spPr>
      </p:cxnSp>
      <p:cxnSp>
        <p:nvCxnSpPr>
          <p:cNvPr id="44" name="Google Shape;706;p36">
            <a:extLst>
              <a:ext uri="{FF2B5EF4-FFF2-40B4-BE49-F238E27FC236}">
                <a16:creationId xmlns:a16="http://schemas.microsoft.com/office/drawing/2014/main" id="{97E84005-347F-F2D6-460A-0507F91B033E}"/>
              </a:ext>
            </a:extLst>
          </p:cNvPr>
          <p:cNvCxnSpPr>
            <a:cxnSpLocks/>
            <a:stCxn id="49" idx="3"/>
          </p:cNvCxnSpPr>
          <p:nvPr/>
        </p:nvCxnSpPr>
        <p:spPr>
          <a:xfrm flipV="1">
            <a:off x="4057954" y="5047043"/>
            <a:ext cx="2044484" cy="568430"/>
          </a:xfrm>
          <a:prstGeom prst="bentConnector3">
            <a:avLst>
              <a:gd name="adj1" fmla="val 50000"/>
            </a:avLst>
          </a:prstGeom>
          <a:noFill/>
          <a:ln w="28575" cap="flat" cmpd="sng">
            <a:solidFill>
              <a:srgbClr val="000000"/>
            </a:solidFill>
            <a:prstDash val="solid"/>
            <a:round/>
            <a:headEnd type="none" w="med" len="med"/>
            <a:tailEnd type="oval" w="med" len="med"/>
          </a:ln>
        </p:spPr>
      </p:cxnSp>
      <p:sp>
        <p:nvSpPr>
          <p:cNvPr id="45" name="Google Shape;707;p36">
            <a:extLst>
              <a:ext uri="{FF2B5EF4-FFF2-40B4-BE49-F238E27FC236}">
                <a16:creationId xmlns:a16="http://schemas.microsoft.com/office/drawing/2014/main" id="{62DF7FE0-0F5C-CA0D-9E35-EB9C91A30284}"/>
              </a:ext>
            </a:extLst>
          </p:cNvPr>
          <p:cNvSpPr/>
          <p:nvPr/>
        </p:nvSpPr>
        <p:spPr>
          <a:xfrm>
            <a:off x="10328433" y="1953948"/>
            <a:ext cx="609611" cy="219453"/>
          </a:xfrm>
          <a:custGeom>
            <a:avLst/>
            <a:gdLst/>
            <a:ahLst/>
            <a:cxnLst/>
            <a:rect l="l" t="t" r="r" b="b"/>
            <a:pathLst>
              <a:path w="7903" h="3025" extrusionOk="0">
                <a:moveTo>
                  <a:pt x="2025" y="2829"/>
                </a:moveTo>
                <a:cubicBezTo>
                  <a:pt x="1829" y="3024"/>
                  <a:pt x="1537" y="2732"/>
                  <a:pt x="1732" y="2537"/>
                </a:cubicBezTo>
                <a:lnTo>
                  <a:pt x="2756" y="1537"/>
                </a:lnTo>
                <a:lnTo>
                  <a:pt x="1732" y="512"/>
                </a:lnTo>
                <a:cubicBezTo>
                  <a:pt x="1537" y="317"/>
                  <a:pt x="1829" y="49"/>
                  <a:pt x="2025" y="220"/>
                </a:cubicBezTo>
                <a:lnTo>
                  <a:pt x="3171" y="1390"/>
                </a:lnTo>
                <a:cubicBezTo>
                  <a:pt x="3244" y="1463"/>
                  <a:pt x="3244" y="1585"/>
                  <a:pt x="3171" y="1683"/>
                </a:cubicBezTo>
                <a:close/>
                <a:moveTo>
                  <a:pt x="195" y="512"/>
                </a:moveTo>
                <a:lnTo>
                  <a:pt x="1195" y="1512"/>
                </a:lnTo>
                <a:lnTo>
                  <a:pt x="195" y="2537"/>
                </a:lnTo>
                <a:cubicBezTo>
                  <a:pt x="0" y="2732"/>
                  <a:pt x="269" y="3000"/>
                  <a:pt x="464" y="2805"/>
                </a:cubicBezTo>
                <a:lnTo>
                  <a:pt x="1610" y="1659"/>
                </a:lnTo>
                <a:cubicBezTo>
                  <a:pt x="1708" y="1585"/>
                  <a:pt x="1708" y="1463"/>
                  <a:pt x="1610" y="1366"/>
                </a:cubicBezTo>
                <a:lnTo>
                  <a:pt x="464" y="220"/>
                </a:lnTo>
                <a:cubicBezTo>
                  <a:pt x="269" y="25"/>
                  <a:pt x="0" y="317"/>
                  <a:pt x="195" y="512"/>
                </a:cubicBezTo>
                <a:close/>
                <a:moveTo>
                  <a:pt x="6659" y="2829"/>
                </a:moveTo>
                <a:cubicBezTo>
                  <a:pt x="6464" y="3024"/>
                  <a:pt x="6195" y="2732"/>
                  <a:pt x="6366" y="2537"/>
                </a:cubicBezTo>
                <a:lnTo>
                  <a:pt x="7390" y="1537"/>
                </a:lnTo>
                <a:lnTo>
                  <a:pt x="6366" y="512"/>
                </a:lnTo>
                <a:cubicBezTo>
                  <a:pt x="6195" y="317"/>
                  <a:pt x="6464" y="49"/>
                  <a:pt x="6659" y="220"/>
                </a:cubicBezTo>
                <a:lnTo>
                  <a:pt x="7805" y="1390"/>
                </a:lnTo>
                <a:cubicBezTo>
                  <a:pt x="7903" y="1463"/>
                  <a:pt x="7903" y="1585"/>
                  <a:pt x="7805" y="1683"/>
                </a:cubicBezTo>
                <a:close/>
                <a:moveTo>
                  <a:pt x="5122" y="2829"/>
                </a:moveTo>
                <a:lnTo>
                  <a:pt x="6268" y="1683"/>
                </a:lnTo>
                <a:cubicBezTo>
                  <a:pt x="6342" y="1585"/>
                  <a:pt x="6342" y="1463"/>
                  <a:pt x="6268" y="1390"/>
                </a:cubicBezTo>
                <a:lnTo>
                  <a:pt x="5122" y="220"/>
                </a:lnTo>
                <a:cubicBezTo>
                  <a:pt x="4927" y="73"/>
                  <a:pt x="4659" y="317"/>
                  <a:pt x="4829" y="512"/>
                </a:cubicBezTo>
                <a:lnTo>
                  <a:pt x="5854" y="1537"/>
                </a:lnTo>
                <a:lnTo>
                  <a:pt x="4829" y="2537"/>
                </a:lnTo>
                <a:cubicBezTo>
                  <a:pt x="4634" y="2732"/>
                  <a:pt x="4927" y="3024"/>
                  <a:pt x="5122" y="2829"/>
                </a:cubicBezTo>
                <a:close/>
                <a:moveTo>
                  <a:pt x="3561" y="2829"/>
                </a:moveTo>
                <a:lnTo>
                  <a:pt x="4707" y="1683"/>
                </a:lnTo>
                <a:cubicBezTo>
                  <a:pt x="4805" y="1585"/>
                  <a:pt x="4805" y="1463"/>
                  <a:pt x="4707" y="1390"/>
                </a:cubicBezTo>
                <a:lnTo>
                  <a:pt x="3561" y="220"/>
                </a:lnTo>
                <a:cubicBezTo>
                  <a:pt x="3366" y="0"/>
                  <a:pt x="3049" y="317"/>
                  <a:pt x="3268" y="512"/>
                </a:cubicBezTo>
                <a:lnTo>
                  <a:pt x="4293" y="1537"/>
                </a:lnTo>
                <a:lnTo>
                  <a:pt x="3268" y="2537"/>
                </a:lnTo>
                <a:cubicBezTo>
                  <a:pt x="3098" y="2732"/>
                  <a:pt x="3366" y="3024"/>
                  <a:pt x="3561" y="2829"/>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89" b="0" i="0" u="none" strike="noStrike" kern="0" cap="none" spc="0" normalizeH="0" baseline="0" noProof="0">
              <a:ln>
                <a:noFill/>
              </a:ln>
              <a:solidFill>
                <a:sysClr val="windowText" lastClr="000000"/>
              </a:solidFill>
              <a:effectLst/>
              <a:uLnTx/>
              <a:uFillTx/>
              <a:latin typeface="UTM Avo" panose="02040603050506020204" pitchFamily="18"/>
              <a:ea typeface="+mn-ea"/>
              <a:cs typeface="+mn-ea"/>
              <a:sym typeface="+mn-lt"/>
            </a:endParaRPr>
          </a:p>
        </p:txBody>
      </p:sp>
      <p:sp>
        <p:nvSpPr>
          <p:cNvPr id="46" name="Google Shape;708;p36">
            <a:extLst>
              <a:ext uri="{FF2B5EF4-FFF2-40B4-BE49-F238E27FC236}">
                <a16:creationId xmlns:a16="http://schemas.microsoft.com/office/drawing/2014/main" id="{C4136ACF-3C60-F9D7-D868-08488BC92036}"/>
              </a:ext>
            </a:extLst>
          </p:cNvPr>
          <p:cNvSpPr/>
          <p:nvPr/>
        </p:nvSpPr>
        <p:spPr>
          <a:xfrm>
            <a:off x="10629009" y="1755761"/>
            <a:ext cx="609595" cy="76199"/>
          </a:xfrm>
          <a:custGeom>
            <a:avLst/>
            <a:gdLst/>
            <a:ahLst/>
            <a:cxnLst/>
            <a:rect l="l" t="t" r="r" b="b"/>
            <a:pathLst>
              <a:path w="11732" h="1391" extrusionOk="0">
                <a:moveTo>
                  <a:pt x="11488" y="854"/>
                </a:moveTo>
                <a:cubicBezTo>
                  <a:pt x="11708" y="878"/>
                  <a:pt x="11732" y="1220"/>
                  <a:pt x="11488" y="1244"/>
                </a:cubicBezTo>
                <a:cubicBezTo>
                  <a:pt x="11220" y="1244"/>
                  <a:pt x="10952" y="1098"/>
                  <a:pt x="10805" y="854"/>
                </a:cubicBezTo>
                <a:cubicBezTo>
                  <a:pt x="10683" y="708"/>
                  <a:pt x="10561" y="537"/>
                  <a:pt x="10366" y="537"/>
                </a:cubicBezTo>
                <a:cubicBezTo>
                  <a:pt x="10171" y="537"/>
                  <a:pt x="10049" y="683"/>
                  <a:pt x="9927" y="854"/>
                </a:cubicBezTo>
                <a:cubicBezTo>
                  <a:pt x="9781" y="1098"/>
                  <a:pt x="9513" y="1244"/>
                  <a:pt x="9244" y="1244"/>
                </a:cubicBezTo>
                <a:cubicBezTo>
                  <a:pt x="8952" y="1244"/>
                  <a:pt x="8708" y="1098"/>
                  <a:pt x="8561" y="854"/>
                </a:cubicBezTo>
                <a:cubicBezTo>
                  <a:pt x="8439" y="708"/>
                  <a:pt x="8293" y="537"/>
                  <a:pt x="8122" y="537"/>
                </a:cubicBezTo>
                <a:cubicBezTo>
                  <a:pt x="7927" y="537"/>
                  <a:pt x="7805" y="683"/>
                  <a:pt x="7683" y="854"/>
                </a:cubicBezTo>
                <a:cubicBezTo>
                  <a:pt x="7537" y="1098"/>
                  <a:pt x="7269" y="1244"/>
                  <a:pt x="6976" y="1244"/>
                </a:cubicBezTo>
                <a:cubicBezTo>
                  <a:pt x="6708" y="1244"/>
                  <a:pt x="6439" y="1098"/>
                  <a:pt x="6293" y="854"/>
                </a:cubicBezTo>
                <a:cubicBezTo>
                  <a:pt x="6171" y="708"/>
                  <a:pt x="6049" y="537"/>
                  <a:pt x="5854" y="537"/>
                </a:cubicBezTo>
                <a:cubicBezTo>
                  <a:pt x="5683" y="537"/>
                  <a:pt x="5561" y="683"/>
                  <a:pt x="5415" y="854"/>
                </a:cubicBezTo>
                <a:cubicBezTo>
                  <a:pt x="5122" y="1391"/>
                  <a:pt x="4342" y="1391"/>
                  <a:pt x="4049" y="854"/>
                </a:cubicBezTo>
                <a:cubicBezTo>
                  <a:pt x="3927" y="708"/>
                  <a:pt x="3805" y="537"/>
                  <a:pt x="3610" y="537"/>
                </a:cubicBezTo>
                <a:cubicBezTo>
                  <a:pt x="3415" y="537"/>
                  <a:pt x="3318" y="683"/>
                  <a:pt x="3171" y="854"/>
                </a:cubicBezTo>
                <a:cubicBezTo>
                  <a:pt x="2879" y="1391"/>
                  <a:pt x="2098" y="1391"/>
                  <a:pt x="1805" y="854"/>
                </a:cubicBezTo>
                <a:cubicBezTo>
                  <a:pt x="1683" y="708"/>
                  <a:pt x="1561" y="537"/>
                  <a:pt x="1366" y="537"/>
                </a:cubicBezTo>
                <a:cubicBezTo>
                  <a:pt x="1171" y="537"/>
                  <a:pt x="1074" y="683"/>
                  <a:pt x="927" y="854"/>
                </a:cubicBezTo>
                <a:cubicBezTo>
                  <a:pt x="781" y="1098"/>
                  <a:pt x="513" y="1244"/>
                  <a:pt x="244" y="1244"/>
                </a:cubicBezTo>
                <a:cubicBezTo>
                  <a:pt x="1" y="1220"/>
                  <a:pt x="1" y="878"/>
                  <a:pt x="244" y="854"/>
                </a:cubicBezTo>
                <a:cubicBezTo>
                  <a:pt x="391" y="854"/>
                  <a:pt x="513" y="732"/>
                  <a:pt x="635" y="586"/>
                </a:cubicBezTo>
                <a:cubicBezTo>
                  <a:pt x="781" y="317"/>
                  <a:pt x="1074" y="171"/>
                  <a:pt x="1366" y="147"/>
                </a:cubicBezTo>
                <a:cubicBezTo>
                  <a:pt x="1659" y="171"/>
                  <a:pt x="1952" y="317"/>
                  <a:pt x="2098" y="586"/>
                </a:cubicBezTo>
                <a:cubicBezTo>
                  <a:pt x="2220" y="732"/>
                  <a:pt x="2342" y="854"/>
                  <a:pt x="2488" y="854"/>
                </a:cubicBezTo>
                <a:lnTo>
                  <a:pt x="2488" y="854"/>
                </a:lnTo>
                <a:cubicBezTo>
                  <a:pt x="2635" y="854"/>
                  <a:pt x="2757" y="732"/>
                  <a:pt x="2879" y="586"/>
                </a:cubicBezTo>
                <a:cubicBezTo>
                  <a:pt x="3196" y="0"/>
                  <a:pt x="4025" y="0"/>
                  <a:pt x="4342" y="586"/>
                </a:cubicBezTo>
                <a:cubicBezTo>
                  <a:pt x="4464" y="732"/>
                  <a:pt x="4586" y="854"/>
                  <a:pt x="4732" y="854"/>
                </a:cubicBezTo>
                <a:lnTo>
                  <a:pt x="4781" y="854"/>
                </a:lnTo>
                <a:cubicBezTo>
                  <a:pt x="4927" y="854"/>
                  <a:pt x="5025" y="732"/>
                  <a:pt x="5147" y="586"/>
                </a:cubicBezTo>
                <a:cubicBezTo>
                  <a:pt x="5318" y="317"/>
                  <a:pt x="5586" y="171"/>
                  <a:pt x="5878" y="147"/>
                </a:cubicBezTo>
                <a:cubicBezTo>
                  <a:pt x="6196" y="171"/>
                  <a:pt x="6464" y="317"/>
                  <a:pt x="6635" y="586"/>
                </a:cubicBezTo>
                <a:cubicBezTo>
                  <a:pt x="6757" y="732"/>
                  <a:pt x="6854" y="854"/>
                  <a:pt x="7000" y="854"/>
                </a:cubicBezTo>
                <a:lnTo>
                  <a:pt x="7025" y="854"/>
                </a:lnTo>
                <a:cubicBezTo>
                  <a:pt x="7171" y="854"/>
                  <a:pt x="7293" y="732"/>
                  <a:pt x="7391" y="586"/>
                </a:cubicBezTo>
                <a:cubicBezTo>
                  <a:pt x="7708" y="0"/>
                  <a:pt x="8561" y="0"/>
                  <a:pt x="8878" y="586"/>
                </a:cubicBezTo>
                <a:cubicBezTo>
                  <a:pt x="9000" y="732"/>
                  <a:pt x="9098" y="854"/>
                  <a:pt x="9244" y="854"/>
                </a:cubicBezTo>
                <a:lnTo>
                  <a:pt x="9269" y="854"/>
                </a:lnTo>
                <a:cubicBezTo>
                  <a:pt x="9415" y="854"/>
                  <a:pt x="9537" y="732"/>
                  <a:pt x="9659" y="586"/>
                </a:cubicBezTo>
                <a:cubicBezTo>
                  <a:pt x="9805" y="317"/>
                  <a:pt x="10074" y="171"/>
                  <a:pt x="10391" y="147"/>
                </a:cubicBezTo>
                <a:cubicBezTo>
                  <a:pt x="10683" y="171"/>
                  <a:pt x="10976" y="317"/>
                  <a:pt x="11122" y="586"/>
                </a:cubicBezTo>
                <a:cubicBezTo>
                  <a:pt x="11244" y="732"/>
                  <a:pt x="11342" y="854"/>
                  <a:pt x="11488" y="854"/>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89" b="0" i="0" u="none" strike="noStrike" kern="0" cap="none" spc="0" normalizeH="0" baseline="0" noProof="0">
              <a:ln>
                <a:noFill/>
              </a:ln>
              <a:solidFill>
                <a:sysClr val="windowText" lastClr="000000"/>
              </a:solidFill>
              <a:effectLst/>
              <a:uLnTx/>
              <a:uFillTx/>
              <a:latin typeface="UTM Avo" panose="02040603050506020204" pitchFamily="18"/>
              <a:ea typeface="+mn-ea"/>
              <a:cs typeface="+mn-ea"/>
              <a:sym typeface="+mn-lt"/>
            </a:endParaRPr>
          </a:p>
        </p:txBody>
      </p:sp>
      <p:sp>
        <p:nvSpPr>
          <p:cNvPr id="47" name="Google Shape;709;p36">
            <a:extLst>
              <a:ext uri="{FF2B5EF4-FFF2-40B4-BE49-F238E27FC236}">
                <a16:creationId xmlns:a16="http://schemas.microsoft.com/office/drawing/2014/main" id="{FFCDEBB8-FA74-DE16-0E8A-8F42AD3E63F2}"/>
              </a:ext>
            </a:extLst>
          </p:cNvPr>
          <p:cNvSpPr/>
          <p:nvPr/>
        </p:nvSpPr>
        <p:spPr>
          <a:xfrm>
            <a:off x="953368" y="2063674"/>
            <a:ext cx="609609" cy="79515"/>
          </a:xfrm>
          <a:custGeom>
            <a:avLst/>
            <a:gdLst/>
            <a:ahLst/>
            <a:cxnLst/>
            <a:rect l="l" t="t" r="r" b="b"/>
            <a:pathLst>
              <a:path w="8294" h="952" extrusionOk="0">
                <a:moveTo>
                  <a:pt x="415" y="0"/>
                </a:moveTo>
                <a:cubicBezTo>
                  <a:pt x="757" y="0"/>
                  <a:pt x="952" y="439"/>
                  <a:pt x="708" y="683"/>
                </a:cubicBezTo>
                <a:cubicBezTo>
                  <a:pt x="440" y="951"/>
                  <a:pt x="1" y="756"/>
                  <a:pt x="25" y="390"/>
                </a:cubicBezTo>
                <a:cubicBezTo>
                  <a:pt x="25" y="171"/>
                  <a:pt x="196" y="0"/>
                  <a:pt x="415" y="0"/>
                </a:cubicBezTo>
                <a:close/>
                <a:moveTo>
                  <a:pt x="7757" y="0"/>
                </a:moveTo>
                <a:cubicBezTo>
                  <a:pt x="8123" y="0"/>
                  <a:pt x="8293" y="439"/>
                  <a:pt x="8025" y="683"/>
                </a:cubicBezTo>
                <a:cubicBezTo>
                  <a:pt x="7781" y="951"/>
                  <a:pt x="7342" y="756"/>
                  <a:pt x="7342" y="415"/>
                </a:cubicBezTo>
                <a:cubicBezTo>
                  <a:pt x="7342" y="195"/>
                  <a:pt x="7537" y="0"/>
                  <a:pt x="7757" y="0"/>
                </a:cubicBezTo>
                <a:close/>
                <a:moveTo>
                  <a:pt x="5928" y="0"/>
                </a:moveTo>
                <a:cubicBezTo>
                  <a:pt x="6293" y="24"/>
                  <a:pt x="6440" y="463"/>
                  <a:pt x="6171" y="707"/>
                </a:cubicBezTo>
                <a:cubicBezTo>
                  <a:pt x="5903" y="951"/>
                  <a:pt x="5488" y="756"/>
                  <a:pt x="5513" y="390"/>
                </a:cubicBezTo>
                <a:cubicBezTo>
                  <a:pt x="5513" y="171"/>
                  <a:pt x="5684" y="0"/>
                  <a:pt x="5903" y="0"/>
                </a:cubicBezTo>
                <a:close/>
                <a:moveTo>
                  <a:pt x="4098" y="0"/>
                </a:moveTo>
                <a:cubicBezTo>
                  <a:pt x="4464" y="24"/>
                  <a:pt x="4610" y="463"/>
                  <a:pt x="4342" y="707"/>
                </a:cubicBezTo>
                <a:cubicBezTo>
                  <a:pt x="4074" y="951"/>
                  <a:pt x="3659" y="756"/>
                  <a:pt x="3684" y="390"/>
                </a:cubicBezTo>
                <a:cubicBezTo>
                  <a:pt x="3684" y="171"/>
                  <a:pt x="3854" y="0"/>
                  <a:pt x="4074" y="0"/>
                </a:cubicBezTo>
                <a:close/>
                <a:moveTo>
                  <a:pt x="2269" y="0"/>
                </a:moveTo>
                <a:cubicBezTo>
                  <a:pt x="2635" y="24"/>
                  <a:pt x="2781" y="463"/>
                  <a:pt x="2513" y="707"/>
                </a:cubicBezTo>
                <a:cubicBezTo>
                  <a:pt x="2245" y="951"/>
                  <a:pt x="1830" y="756"/>
                  <a:pt x="1854" y="390"/>
                </a:cubicBezTo>
                <a:cubicBezTo>
                  <a:pt x="1854" y="171"/>
                  <a:pt x="2025" y="0"/>
                  <a:pt x="2245"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89" b="0" i="0" u="none" strike="noStrike" kern="0" cap="none" spc="0" normalizeH="0" baseline="0" noProof="0">
              <a:ln>
                <a:noFill/>
              </a:ln>
              <a:solidFill>
                <a:sysClr val="windowText" lastClr="000000"/>
              </a:solidFill>
              <a:effectLst/>
              <a:uLnTx/>
              <a:uFillTx/>
              <a:latin typeface="UTM Avo" panose="02040603050506020204" pitchFamily="18"/>
              <a:ea typeface="+mn-ea"/>
              <a:cs typeface="+mn-ea"/>
              <a:sym typeface="+mn-lt"/>
            </a:endParaRPr>
          </a:p>
        </p:txBody>
      </p:sp>
      <p:sp>
        <p:nvSpPr>
          <p:cNvPr id="48" name="Rectangle: Rounded Corners 1">
            <a:extLst>
              <a:ext uri="{FF2B5EF4-FFF2-40B4-BE49-F238E27FC236}">
                <a16:creationId xmlns:a16="http://schemas.microsoft.com/office/drawing/2014/main" id="{1C077843-CE02-C189-8D57-06101BCDFBFC}"/>
              </a:ext>
            </a:extLst>
          </p:cNvPr>
          <p:cNvSpPr/>
          <p:nvPr/>
        </p:nvSpPr>
        <p:spPr>
          <a:xfrm>
            <a:off x="764771" y="2558333"/>
            <a:ext cx="3285929" cy="1761331"/>
          </a:xfrm>
          <a:prstGeom prst="roundRect">
            <a:avLst/>
          </a:prstGeom>
          <a:gradFill rotWithShape="1">
            <a:gsLst>
              <a:gs pos="0">
                <a:srgbClr val="FFFFFF">
                  <a:tint val="50000"/>
                  <a:satMod val="300000"/>
                </a:srgbClr>
              </a:gs>
              <a:gs pos="35000">
                <a:srgbClr val="FFFFFF">
                  <a:tint val="37000"/>
                  <a:satMod val="300000"/>
                </a:srgbClr>
              </a:gs>
              <a:gs pos="100000">
                <a:srgbClr val="FFFFFF">
                  <a:tint val="15000"/>
                  <a:satMod val="350000"/>
                </a:srgbClr>
              </a:gs>
            </a:gsLst>
            <a:lin ang="16200000" scaled="1"/>
          </a:gradFill>
          <a:ln w="9525" cap="flat" cmpd="sng" algn="ctr">
            <a:solidFill>
              <a:srgbClr val="FFFFFF">
                <a:shade val="95000"/>
                <a:satMod val="105000"/>
              </a:srgbClr>
            </a:solidFill>
            <a:prstDash val="solid"/>
          </a:ln>
          <a:effectLst>
            <a:outerShdw blurRad="40000" dist="20000" dir="5400000" rotWithShape="0">
              <a:srgbClr val="000000">
                <a:alpha val="38000"/>
              </a:srgbClr>
            </a:outerShdw>
          </a:effectLst>
        </p:spPr>
        <p:txBody>
          <a:bodyPr bIns="144000" rtlCol="0" anchor="ct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000000"/>
                </a:solidFill>
                <a:effectLst/>
                <a:uLnTx/>
                <a:uFillTx/>
                <a:latin typeface="UTM Avo" panose="02040603050506020204" pitchFamily="18"/>
                <a:cs typeface="+mn-ea"/>
                <a:sym typeface="+mn-lt"/>
              </a:rPr>
              <a:t>Nhóm 1: Tìm hiểu về lịch sử sáng chế động cơ hơi nước.</a:t>
            </a:r>
          </a:p>
        </p:txBody>
      </p:sp>
      <p:sp>
        <p:nvSpPr>
          <p:cNvPr id="49" name="Rectangle: Rounded Corners 5">
            <a:extLst>
              <a:ext uri="{FF2B5EF4-FFF2-40B4-BE49-F238E27FC236}">
                <a16:creationId xmlns:a16="http://schemas.microsoft.com/office/drawing/2014/main" id="{30A718D1-0412-FC35-8111-A9C282856D14}"/>
              </a:ext>
            </a:extLst>
          </p:cNvPr>
          <p:cNvSpPr/>
          <p:nvPr/>
        </p:nvSpPr>
        <p:spPr>
          <a:xfrm>
            <a:off x="772026" y="4734807"/>
            <a:ext cx="3285928" cy="1761331"/>
          </a:xfrm>
          <a:prstGeom prst="roundRect">
            <a:avLst/>
          </a:prstGeom>
          <a:gradFill rotWithShape="1">
            <a:gsLst>
              <a:gs pos="0">
                <a:srgbClr val="FFFFFF">
                  <a:tint val="50000"/>
                  <a:satMod val="300000"/>
                </a:srgbClr>
              </a:gs>
              <a:gs pos="35000">
                <a:srgbClr val="FFFFFF">
                  <a:tint val="37000"/>
                  <a:satMod val="300000"/>
                </a:srgbClr>
              </a:gs>
              <a:gs pos="100000">
                <a:srgbClr val="FFFFFF">
                  <a:tint val="15000"/>
                  <a:satMod val="350000"/>
                </a:srgbClr>
              </a:gs>
            </a:gsLst>
            <a:lin ang="16200000" scaled="1"/>
          </a:gradFill>
          <a:ln w="9525" cap="flat" cmpd="sng" algn="ctr">
            <a:solidFill>
              <a:srgbClr val="FFFFFF">
                <a:shade val="95000"/>
                <a:satMod val="105000"/>
              </a:srgbClr>
            </a:solidFill>
            <a:prstDash val="solid"/>
          </a:ln>
          <a:effectLst>
            <a:outerShdw blurRad="40000" dist="20000" dir="5400000" rotWithShape="0">
              <a:srgbClr val="000000">
                <a:alpha val="38000"/>
              </a:srgbClr>
            </a:outerShdw>
          </a:effectLst>
        </p:spPr>
        <p:txBody>
          <a:bodyPr bIns="144000" rtlCol="0" anchor="ct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000000"/>
                </a:solidFill>
                <a:effectLst/>
                <a:uLnTx/>
                <a:uFillTx/>
                <a:latin typeface="UTM Avo" panose="02040603050506020204" pitchFamily="18"/>
                <a:cs typeface="+mn-ea"/>
                <a:sym typeface="+mn-lt"/>
              </a:rPr>
              <a:t>Nhóm 2: Tìm hiểu về lịch sử sáng chế động cơ điện.</a:t>
            </a:r>
          </a:p>
        </p:txBody>
      </p:sp>
      <p:sp>
        <p:nvSpPr>
          <p:cNvPr id="50" name="Rectangle: Rounded Corners 6">
            <a:extLst>
              <a:ext uri="{FF2B5EF4-FFF2-40B4-BE49-F238E27FC236}">
                <a16:creationId xmlns:a16="http://schemas.microsoft.com/office/drawing/2014/main" id="{7016BBAF-65F4-F41E-B640-373BE698B9EC}"/>
              </a:ext>
            </a:extLst>
          </p:cNvPr>
          <p:cNvSpPr/>
          <p:nvPr/>
        </p:nvSpPr>
        <p:spPr>
          <a:xfrm>
            <a:off x="8148299" y="2558333"/>
            <a:ext cx="3278930" cy="1761331"/>
          </a:xfrm>
          <a:prstGeom prst="roundRect">
            <a:avLst/>
          </a:prstGeom>
          <a:gradFill rotWithShape="1">
            <a:gsLst>
              <a:gs pos="0">
                <a:srgbClr val="FFFFFF">
                  <a:tint val="50000"/>
                  <a:satMod val="300000"/>
                </a:srgbClr>
              </a:gs>
              <a:gs pos="35000">
                <a:srgbClr val="FFFFFF">
                  <a:tint val="37000"/>
                  <a:satMod val="300000"/>
                </a:srgbClr>
              </a:gs>
              <a:gs pos="100000">
                <a:srgbClr val="FFFFFF">
                  <a:tint val="15000"/>
                  <a:satMod val="350000"/>
                </a:srgbClr>
              </a:gs>
            </a:gsLst>
            <a:lin ang="16200000" scaled="1"/>
          </a:gradFill>
          <a:ln w="9525" cap="flat" cmpd="sng" algn="ctr">
            <a:solidFill>
              <a:srgbClr val="FFFFFF">
                <a:shade val="95000"/>
                <a:satMod val="105000"/>
              </a:srgbClr>
            </a:solidFill>
            <a:prstDash val="solid"/>
          </a:ln>
          <a:effectLst>
            <a:outerShdw blurRad="40000" dist="20000" dir="5400000" rotWithShape="0">
              <a:srgbClr val="000000">
                <a:alpha val="38000"/>
              </a:srgbClr>
            </a:outerShdw>
          </a:effectLst>
        </p:spPr>
        <p:txBody>
          <a:bodyPr bIns="144000" rtlCol="0" anchor="ct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000000"/>
                </a:solidFill>
                <a:effectLst/>
                <a:uLnTx/>
                <a:uFillTx/>
                <a:latin typeface="UTM Avo" panose="02040603050506020204" pitchFamily="18"/>
                <a:cs typeface="+mn-ea"/>
                <a:sym typeface="+mn-lt"/>
              </a:rPr>
              <a:t>Nhóm 3: Tìm hiểu về lịch sử sáng chế máy tính điện tử.</a:t>
            </a:r>
          </a:p>
        </p:txBody>
      </p:sp>
      <p:sp>
        <p:nvSpPr>
          <p:cNvPr id="51" name="Rectangle: Rounded Corners 7">
            <a:extLst>
              <a:ext uri="{FF2B5EF4-FFF2-40B4-BE49-F238E27FC236}">
                <a16:creationId xmlns:a16="http://schemas.microsoft.com/office/drawing/2014/main" id="{AEBCB40A-4459-F026-558F-A062CB2AD14B}"/>
              </a:ext>
            </a:extLst>
          </p:cNvPr>
          <p:cNvSpPr/>
          <p:nvPr/>
        </p:nvSpPr>
        <p:spPr>
          <a:xfrm>
            <a:off x="8155552" y="4734807"/>
            <a:ext cx="3264422" cy="1761331"/>
          </a:xfrm>
          <a:prstGeom prst="roundRect">
            <a:avLst/>
          </a:prstGeom>
          <a:gradFill rotWithShape="1">
            <a:gsLst>
              <a:gs pos="0">
                <a:srgbClr val="FFFFFF">
                  <a:tint val="50000"/>
                  <a:satMod val="300000"/>
                </a:srgbClr>
              </a:gs>
              <a:gs pos="35000">
                <a:srgbClr val="FFFFFF">
                  <a:tint val="37000"/>
                  <a:satMod val="300000"/>
                </a:srgbClr>
              </a:gs>
              <a:gs pos="100000">
                <a:srgbClr val="FFFFFF">
                  <a:tint val="15000"/>
                  <a:satMod val="350000"/>
                </a:srgbClr>
              </a:gs>
            </a:gsLst>
            <a:lin ang="16200000" scaled="1"/>
          </a:gradFill>
          <a:ln w="9525" cap="flat" cmpd="sng" algn="ctr">
            <a:solidFill>
              <a:srgbClr val="FFFFFF">
                <a:shade val="95000"/>
                <a:satMod val="105000"/>
              </a:srgbClr>
            </a:solidFill>
            <a:prstDash val="solid"/>
          </a:ln>
          <a:effectLst>
            <a:outerShdw blurRad="40000" dist="20000" dir="5400000" rotWithShape="0">
              <a:srgbClr val="000000">
                <a:alpha val="38000"/>
              </a:srgbClr>
            </a:outerShdw>
          </a:effectLst>
        </p:spPr>
        <p:txBody>
          <a:bodyPr bIns="144000" rtlCol="0" anchor="ct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000000"/>
                </a:solidFill>
                <a:effectLst/>
                <a:uLnTx/>
                <a:uFillTx/>
                <a:latin typeface="UTM Avo" panose="02040603050506020204" pitchFamily="18"/>
                <a:cs typeface="+mn-ea"/>
                <a:sym typeface="+mn-lt"/>
              </a:rPr>
              <a:t>Nhóm 4: Tìm hiểu về lịch sử sáng chế điện thoại.</a:t>
            </a:r>
          </a:p>
        </p:txBody>
      </p:sp>
    </p:spTree>
    <p:custDataLst>
      <p:tags r:id="rId1"/>
    </p:custDataLst>
    <p:extLst>
      <p:ext uri="{BB962C8B-B14F-4D97-AF65-F5344CB8AC3E}">
        <p14:creationId xmlns:p14="http://schemas.microsoft.com/office/powerpoint/2010/main" val="25100912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randombar(horizont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right)">
                                      <p:cBhvr>
                                        <p:cTn id="12" dur="500"/>
                                        <p:tgtEl>
                                          <p:spTgt spid="41"/>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wipe(up)">
                                      <p:cBhvr>
                                        <p:cTn id="16" dur="500"/>
                                        <p:tgtEl>
                                          <p:spTgt spid="4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nodeType="click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wipe(right)">
                                      <p:cBhvr>
                                        <p:cTn id="21" dur="500"/>
                                        <p:tgtEl>
                                          <p:spTgt spid="44"/>
                                        </p:tgtEl>
                                      </p:cBhvr>
                                    </p:animEffect>
                                  </p:childTnLst>
                                </p:cTn>
                              </p:par>
                            </p:childTnLst>
                          </p:cTn>
                        </p:par>
                        <p:par>
                          <p:cTn id="22" fill="hold">
                            <p:stCondLst>
                              <p:cond delay="500"/>
                            </p:stCondLst>
                            <p:childTnLst>
                              <p:par>
                                <p:cTn id="23" presetID="22" presetClass="entr" presetSubtype="1" fill="hold" grpId="0" nodeType="after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wipe(up)">
                                      <p:cBhvr>
                                        <p:cTn id="25" dur="500"/>
                                        <p:tgtEl>
                                          <p:spTgt spid="4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wipe(left)">
                                      <p:cBhvr>
                                        <p:cTn id="30" dur="500"/>
                                        <p:tgtEl>
                                          <p:spTgt spid="43"/>
                                        </p:tgtEl>
                                      </p:cBhvr>
                                    </p:animEffect>
                                  </p:childTnLst>
                                </p:cTn>
                              </p:par>
                            </p:childTnLst>
                          </p:cTn>
                        </p:par>
                        <p:par>
                          <p:cTn id="31" fill="hold">
                            <p:stCondLst>
                              <p:cond delay="500"/>
                            </p:stCondLst>
                            <p:childTnLst>
                              <p:par>
                                <p:cTn id="32" presetID="22" presetClass="entr" presetSubtype="1" fill="hold" grpId="0" nodeType="afterEffect">
                                  <p:stCondLst>
                                    <p:cond delay="0"/>
                                  </p:stCondLst>
                                  <p:childTnLst>
                                    <p:set>
                                      <p:cBhvr>
                                        <p:cTn id="33" dur="1" fill="hold">
                                          <p:stCondLst>
                                            <p:cond delay="0"/>
                                          </p:stCondLst>
                                        </p:cTn>
                                        <p:tgtEl>
                                          <p:spTgt spid="50"/>
                                        </p:tgtEl>
                                        <p:attrNameLst>
                                          <p:attrName>style.visibility</p:attrName>
                                        </p:attrNameLst>
                                      </p:cBhvr>
                                      <p:to>
                                        <p:strVal val="visible"/>
                                      </p:to>
                                    </p:set>
                                    <p:animEffect transition="in" filter="wipe(up)">
                                      <p:cBhvr>
                                        <p:cTn id="34" dur="500"/>
                                        <p:tgtEl>
                                          <p:spTgt spid="5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wipe(left)">
                                      <p:cBhvr>
                                        <p:cTn id="39" dur="500"/>
                                        <p:tgtEl>
                                          <p:spTgt spid="42"/>
                                        </p:tgtEl>
                                      </p:cBhvr>
                                    </p:animEffect>
                                  </p:childTnLst>
                                </p:cTn>
                              </p:par>
                            </p:childTnLst>
                          </p:cTn>
                        </p:par>
                        <p:par>
                          <p:cTn id="40" fill="hold">
                            <p:stCondLst>
                              <p:cond delay="500"/>
                            </p:stCondLst>
                            <p:childTnLst>
                              <p:par>
                                <p:cTn id="41" presetID="22" presetClass="entr" presetSubtype="1" fill="hold" grpId="0" nodeType="after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wipe(up)">
                                      <p:cBhvr>
                                        <p:cTn id="43"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50" grpId="0" animBg="1"/>
      <p:bldP spid="5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01"/>
        <p:cNvGrpSpPr/>
        <p:nvPr/>
      </p:nvGrpSpPr>
      <p:grpSpPr>
        <a:xfrm>
          <a:off x="0" y="0"/>
          <a:ext cx="0" cy="0"/>
          <a:chOff x="0" y="0"/>
          <a:chExt cx="0" cy="0"/>
        </a:xfrm>
      </p:grpSpPr>
      <p:sp>
        <p:nvSpPr>
          <p:cNvPr id="9" name="Rectangle 8">
            <a:extLst>
              <a:ext uri="{FF2B5EF4-FFF2-40B4-BE49-F238E27FC236}">
                <a16:creationId xmlns:a16="http://schemas.microsoft.com/office/drawing/2014/main" id="{C8BF5276-F61A-80AC-9F89-F366586557DA}"/>
              </a:ext>
            </a:extLst>
          </p:cNvPr>
          <p:cNvSpPr/>
          <p:nvPr/>
        </p:nvSpPr>
        <p:spPr>
          <a:xfrm>
            <a:off x="9644804" y="4890499"/>
            <a:ext cx="2547991" cy="1967501"/>
          </a:xfrm>
          <a:prstGeom prst="rect">
            <a:avLst/>
          </a:prstGeom>
          <a:solidFill>
            <a:srgbClr val="FDFAF1"/>
          </a:solidFill>
          <a:ln w="25400" cap="flat" cmpd="sng" algn="ctr">
            <a:solidFill>
              <a:srgbClr val="FDFAF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DFAF1"/>
              </a:solidFill>
              <a:effectLst/>
              <a:uLnTx/>
              <a:uFillTx/>
              <a:latin typeface="UTM Avo"/>
              <a:cs typeface="+mn-ea"/>
              <a:sym typeface="+mn-lt"/>
            </a:endParaRPr>
          </a:p>
        </p:txBody>
      </p:sp>
      <p:sp>
        <p:nvSpPr>
          <p:cNvPr id="17" name="Google Shape;694;p36">
            <a:extLst>
              <a:ext uri="{FF2B5EF4-FFF2-40B4-BE49-F238E27FC236}">
                <a16:creationId xmlns:a16="http://schemas.microsoft.com/office/drawing/2014/main" id="{56773A02-447D-1A50-AE2E-36D90CF1D21F}"/>
              </a:ext>
            </a:extLst>
          </p:cNvPr>
          <p:cNvSpPr txBox="1">
            <a:spLocks/>
          </p:cNvSpPr>
          <p:nvPr/>
        </p:nvSpPr>
        <p:spPr>
          <a:xfrm>
            <a:off x="2032100" y="1528504"/>
            <a:ext cx="8127800" cy="732365"/>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Rubik Black"/>
              <a:buNone/>
              <a:defRPr sz="3500" b="0" i="0" u="none" strike="noStrike" cap="none">
                <a:solidFill>
                  <a:schemeClr val="dk1"/>
                </a:solidFill>
                <a:latin typeface="Rubik Black"/>
                <a:ea typeface="Rubik Black"/>
                <a:cs typeface="Rubik Black"/>
                <a:sym typeface="Rubik Black"/>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000000"/>
              </a:buClr>
              <a:buSzPts val="3500"/>
              <a:buFont typeface="Rubik Black"/>
              <a:buNone/>
              <a:tabLst/>
              <a:defRPr/>
            </a:pPr>
            <a:r>
              <a:rPr kumimoji="0" lang="vi-VN" sz="3200" b="1" i="0" u="none" strike="noStrike" kern="0" cap="none" spc="0" normalizeH="0" baseline="0" noProof="0">
                <a:ln>
                  <a:noFill/>
                </a:ln>
                <a:solidFill>
                  <a:srgbClr val="FDBC96">
                    <a:lumMod val="50000"/>
                  </a:srgbClr>
                </a:solidFill>
                <a:effectLst/>
                <a:uLnTx/>
                <a:uFillTx/>
                <a:latin typeface="UTM Avo"/>
                <a:ea typeface="+mn-ea"/>
                <a:cs typeface="+mn-ea"/>
                <a:sym typeface="+mn-lt"/>
              </a:rPr>
              <a:t>Động cơ hơi nước</a:t>
            </a:r>
            <a:endParaRPr kumimoji="0" lang="vi-VN" sz="3200" b="1" i="0" u="none" strike="noStrike" kern="0" cap="none" spc="0" normalizeH="0" baseline="0" noProof="0" dirty="0">
              <a:ln>
                <a:noFill/>
              </a:ln>
              <a:solidFill>
                <a:srgbClr val="FDBC96">
                  <a:lumMod val="50000"/>
                </a:srgbClr>
              </a:solidFill>
              <a:effectLst/>
              <a:uLnTx/>
              <a:uFillTx/>
              <a:latin typeface="UTM Avo"/>
              <a:ea typeface="+mn-ea"/>
              <a:cs typeface="+mn-ea"/>
              <a:sym typeface="+mn-lt"/>
            </a:endParaRPr>
          </a:p>
        </p:txBody>
      </p:sp>
      <p:sp>
        <p:nvSpPr>
          <p:cNvPr id="18" name="Google Shape;707;p36">
            <a:extLst>
              <a:ext uri="{FF2B5EF4-FFF2-40B4-BE49-F238E27FC236}">
                <a16:creationId xmlns:a16="http://schemas.microsoft.com/office/drawing/2014/main" id="{9DD51822-6526-FBE3-4742-88A853FFEFF6}"/>
              </a:ext>
            </a:extLst>
          </p:cNvPr>
          <p:cNvSpPr/>
          <p:nvPr/>
        </p:nvSpPr>
        <p:spPr>
          <a:xfrm>
            <a:off x="10328433" y="1810971"/>
            <a:ext cx="609611" cy="219453"/>
          </a:xfrm>
          <a:custGeom>
            <a:avLst/>
            <a:gdLst/>
            <a:ahLst/>
            <a:cxnLst/>
            <a:rect l="l" t="t" r="r" b="b"/>
            <a:pathLst>
              <a:path w="7903" h="3025" extrusionOk="0">
                <a:moveTo>
                  <a:pt x="2025" y="2829"/>
                </a:moveTo>
                <a:cubicBezTo>
                  <a:pt x="1829" y="3024"/>
                  <a:pt x="1537" y="2732"/>
                  <a:pt x="1732" y="2537"/>
                </a:cubicBezTo>
                <a:lnTo>
                  <a:pt x="2756" y="1537"/>
                </a:lnTo>
                <a:lnTo>
                  <a:pt x="1732" y="512"/>
                </a:lnTo>
                <a:cubicBezTo>
                  <a:pt x="1537" y="317"/>
                  <a:pt x="1829" y="49"/>
                  <a:pt x="2025" y="220"/>
                </a:cubicBezTo>
                <a:lnTo>
                  <a:pt x="3171" y="1390"/>
                </a:lnTo>
                <a:cubicBezTo>
                  <a:pt x="3244" y="1463"/>
                  <a:pt x="3244" y="1585"/>
                  <a:pt x="3171" y="1683"/>
                </a:cubicBezTo>
                <a:close/>
                <a:moveTo>
                  <a:pt x="195" y="512"/>
                </a:moveTo>
                <a:lnTo>
                  <a:pt x="1195" y="1512"/>
                </a:lnTo>
                <a:lnTo>
                  <a:pt x="195" y="2537"/>
                </a:lnTo>
                <a:cubicBezTo>
                  <a:pt x="0" y="2732"/>
                  <a:pt x="269" y="3000"/>
                  <a:pt x="464" y="2805"/>
                </a:cubicBezTo>
                <a:lnTo>
                  <a:pt x="1610" y="1659"/>
                </a:lnTo>
                <a:cubicBezTo>
                  <a:pt x="1708" y="1585"/>
                  <a:pt x="1708" y="1463"/>
                  <a:pt x="1610" y="1366"/>
                </a:cubicBezTo>
                <a:lnTo>
                  <a:pt x="464" y="220"/>
                </a:lnTo>
                <a:cubicBezTo>
                  <a:pt x="269" y="25"/>
                  <a:pt x="0" y="317"/>
                  <a:pt x="195" y="512"/>
                </a:cubicBezTo>
                <a:close/>
                <a:moveTo>
                  <a:pt x="6659" y="2829"/>
                </a:moveTo>
                <a:cubicBezTo>
                  <a:pt x="6464" y="3024"/>
                  <a:pt x="6195" y="2732"/>
                  <a:pt x="6366" y="2537"/>
                </a:cubicBezTo>
                <a:lnTo>
                  <a:pt x="7390" y="1537"/>
                </a:lnTo>
                <a:lnTo>
                  <a:pt x="6366" y="512"/>
                </a:lnTo>
                <a:cubicBezTo>
                  <a:pt x="6195" y="317"/>
                  <a:pt x="6464" y="49"/>
                  <a:pt x="6659" y="220"/>
                </a:cubicBezTo>
                <a:lnTo>
                  <a:pt x="7805" y="1390"/>
                </a:lnTo>
                <a:cubicBezTo>
                  <a:pt x="7903" y="1463"/>
                  <a:pt x="7903" y="1585"/>
                  <a:pt x="7805" y="1683"/>
                </a:cubicBezTo>
                <a:close/>
                <a:moveTo>
                  <a:pt x="5122" y="2829"/>
                </a:moveTo>
                <a:lnTo>
                  <a:pt x="6268" y="1683"/>
                </a:lnTo>
                <a:cubicBezTo>
                  <a:pt x="6342" y="1585"/>
                  <a:pt x="6342" y="1463"/>
                  <a:pt x="6268" y="1390"/>
                </a:cubicBezTo>
                <a:lnTo>
                  <a:pt x="5122" y="220"/>
                </a:lnTo>
                <a:cubicBezTo>
                  <a:pt x="4927" y="73"/>
                  <a:pt x="4659" y="317"/>
                  <a:pt x="4829" y="512"/>
                </a:cubicBezTo>
                <a:lnTo>
                  <a:pt x="5854" y="1537"/>
                </a:lnTo>
                <a:lnTo>
                  <a:pt x="4829" y="2537"/>
                </a:lnTo>
                <a:cubicBezTo>
                  <a:pt x="4634" y="2732"/>
                  <a:pt x="4927" y="3024"/>
                  <a:pt x="5122" y="2829"/>
                </a:cubicBezTo>
                <a:close/>
                <a:moveTo>
                  <a:pt x="3561" y="2829"/>
                </a:moveTo>
                <a:lnTo>
                  <a:pt x="4707" y="1683"/>
                </a:lnTo>
                <a:cubicBezTo>
                  <a:pt x="4805" y="1585"/>
                  <a:pt x="4805" y="1463"/>
                  <a:pt x="4707" y="1390"/>
                </a:cubicBezTo>
                <a:lnTo>
                  <a:pt x="3561" y="220"/>
                </a:lnTo>
                <a:cubicBezTo>
                  <a:pt x="3366" y="0"/>
                  <a:pt x="3049" y="317"/>
                  <a:pt x="3268" y="512"/>
                </a:cubicBezTo>
                <a:lnTo>
                  <a:pt x="4293" y="1537"/>
                </a:lnTo>
                <a:lnTo>
                  <a:pt x="3268" y="2537"/>
                </a:lnTo>
                <a:cubicBezTo>
                  <a:pt x="3098" y="2732"/>
                  <a:pt x="3366" y="3024"/>
                  <a:pt x="3561" y="2829"/>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UTM Avo"/>
              <a:ea typeface="+mn-ea"/>
              <a:cs typeface="+mn-ea"/>
              <a:sym typeface="+mn-lt"/>
            </a:endParaRPr>
          </a:p>
        </p:txBody>
      </p:sp>
      <p:sp>
        <p:nvSpPr>
          <p:cNvPr id="19" name="Google Shape;709;p36">
            <a:extLst>
              <a:ext uri="{FF2B5EF4-FFF2-40B4-BE49-F238E27FC236}">
                <a16:creationId xmlns:a16="http://schemas.microsoft.com/office/drawing/2014/main" id="{EFFC38F9-0B6E-7889-210C-41F58E09616A}"/>
              </a:ext>
            </a:extLst>
          </p:cNvPr>
          <p:cNvSpPr/>
          <p:nvPr/>
        </p:nvSpPr>
        <p:spPr>
          <a:xfrm>
            <a:off x="953368" y="1880940"/>
            <a:ext cx="609609" cy="79515"/>
          </a:xfrm>
          <a:custGeom>
            <a:avLst/>
            <a:gdLst/>
            <a:ahLst/>
            <a:cxnLst/>
            <a:rect l="l" t="t" r="r" b="b"/>
            <a:pathLst>
              <a:path w="8294" h="952" extrusionOk="0">
                <a:moveTo>
                  <a:pt x="415" y="0"/>
                </a:moveTo>
                <a:cubicBezTo>
                  <a:pt x="757" y="0"/>
                  <a:pt x="952" y="439"/>
                  <a:pt x="708" y="683"/>
                </a:cubicBezTo>
                <a:cubicBezTo>
                  <a:pt x="440" y="951"/>
                  <a:pt x="1" y="756"/>
                  <a:pt x="25" y="390"/>
                </a:cubicBezTo>
                <a:cubicBezTo>
                  <a:pt x="25" y="171"/>
                  <a:pt x="196" y="0"/>
                  <a:pt x="415" y="0"/>
                </a:cubicBezTo>
                <a:close/>
                <a:moveTo>
                  <a:pt x="7757" y="0"/>
                </a:moveTo>
                <a:cubicBezTo>
                  <a:pt x="8123" y="0"/>
                  <a:pt x="8293" y="439"/>
                  <a:pt x="8025" y="683"/>
                </a:cubicBezTo>
                <a:cubicBezTo>
                  <a:pt x="7781" y="951"/>
                  <a:pt x="7342" y="756"/>
                  <a:pt x="7342" y="415"/>
                </a:cubicBezTo>
                <a:cubicBezTo>
                  <a:pt x="7342" y="195"/>
                  <a:pt x="7537" y="0"/>
                  <a:pt x="7757" y="0"/>
                </a:cubicBezTo>
                <a:close/>
                <a:moveTo>
                  <a:pt x="5928" y="0"/>
                </a:moveTo>
                <a:cubicBezTo>
                  <a:pt x="6293" y="24"/>
                  <a:pt x="6440" y="463"/>
                  <a:pt x="6171" y="707"/>
                </a:cubicBezTo>
                <a:cubicBezTo>
                  <a:pt x="5903" y="951"/>
                  <a:pt x="5488" y="756"/>
                  <a:pt x="5513" y="390"/>
                </a:cubicBezTo>
                <a:cubicBezTo>
                  <a:pt x="5513" y="171"/>
                  <a:pt x="5684" y="0"/>
                  <a:pt x="5903" y="0"/>
                </a:cubicBezTo>
                <a:close/>
                <a:moveTo>
                  <a:pt x="4098" y="0"/>
                </a:moveTo>
                <a:cubicBezTo>
                  <a:pt x="4464" y="24"/>
                  <a:pt x="4610" y="463"/>
                  <a:pt x="4342" y="707"/>
                </a:cubicBezTo>
                <a:cubicBezTo>
                  <a:pt x="4074" y="951"/>
                  <a:pt x="3659" y="756"/>
                  <a:pt x="3684" y="390"/>
                </a:cubicBezTo>
                <a:cubicBezTo>
                  <a:pt x="3684" y="171"/>
                  <a:pt x="3854" y="0"/>
                  <a:pt x="4074" y="0"/>
                </a:cubicBezTo>
                <a:close/>
                <a:moveTo>
                  <a:pt x="2269" y="0"/>
                </a:moveTo>
                <a:cubicBezTo>
                  <a:pt x="2635" y="24"/>
                  <a:pt x="2781" y="463"/>
                  <a:pt x="2513" y="707"/>
                </a:cubicBezTo>
                <a:cubicBezTo>
                  <a:pt x="2245" y="951"/>
                  <a:pt x="1830" y="756"/>
                  <a:pt x="1854" y="390"/>
                </a:cubicBezTo>
                <a:cubicBezTo>
                  <a:pt x="1854" y="171"/>
                  <a:pt x="2025" y="0"/>
                  <a:pt x="2245"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UTM Avo"/>
              <a:ea typeface="+mn-ea"/>
              <a:cs typeface="+mn-ea"/>
              <a:sym typeface="+mn-lt"/>
            </a:endParaRPr>
          </a:p>
        </p:txBody>
      </p:sp>
      <p:sp>
        <p:nvSpPr>
          <p:cNvPr id="20" name="Arrow: Pentagon 18">
            <a:extLst>
              <a:ext uri="{FF2B5EF4-FFF2-40B4-BE49-F238E27FC236}">
                <a16:creationId xmlns:a16="http://schemas.microsoft.com/office/drawing/2014/main" id="{FE95B629-00AA-39F9-350E-D6C34B3AEE76}"/>
              </a:ext>
            </a:extLst>
          </p:cNvPr>
          <p:cNvSpPr/>
          <p:nvPr/>
        </p:nvSpPr>
        <p:spPr>
          <a:xfrm>
            <a:off x="363118" y="2476120"/>
            <a:ext cx="6835868" cy="644691"/>
          </a:xfrm>
          <a:prstGeom prst="homePlate">
            <a:avLst/>
          </a:prstGeom>
          <a:solidFill>
            <a:srgbClr val="FFFFFF"/>
          </a:solidFill>
          <a:ln w="25400" cap="flat" cmpd="sng" algn="ctr">
            <a:solidFill>
              <a:srgbClr val="000000"/>
            </a:solidFill>
            <a:prstDash val="solid"/>
          </a:ln>
          <a:effectLst/>
        </p:spPr>
        <p:txBody>
          <a:bodyPr bIns="48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000000"/>
                </a:solidFill>
                <a:effectLst/>
                <a:uLnTx/>
                <a:uFillTx/>
                <a:latin typeface="UTM Avo"/>
                <a:cs typeface="+mn-ea"/>
                <a:sym typeface="+mn-lt"/>
              </a:rPr>
              <a:t>a. Ai là người chế ra động cơ hơi nước?</a:t>
            </a:r>
          </a:p>
        </p:txBody>
      </p:sp>
      <p:sp>
        <p:nvSpPr>
          <p:cNvPr id="21" name="Arrow: Pentagon 21">
            <a:extLst>
              <a:ext uri="{FF2B5EF4-FFF2-40B4-BE49-F238E27FC236}">
                <a16:creationId xmlns:a16="http://schemas.microsoft.com/office/drawing/2014/main" id="{D7E37E7D-209A-A478-00BB-53FC53A54560}"/>
              </a:ext>
            </a:extLst>
          </p:cNvPr>
          <p:cNvSpPr/>
          <p:nvPr/>
        </p:nvSpPr>
        <p:spPr>
          <a:xfrm>
            <a:off x="363118" y="3519219"/>
            <a:ext cx="8335677" cy="644691"/>
          </a:xfrm>
          <a:prstGeom prst="homePlate">
            <a:avLst/>
          </a:prstGeom>
          <a:solidFill>
            <a:srgbClr val="FFFFFF"/>
          </a:solidFill>
          <a:ln w="25400" cap="flat" cmpd="sng" algn="ctr">
            <a:solidFill>
              <a:srgbClr val="000000"/>
            </a:solidFill>
            <a:prstDash val="solid"/>
          </a:ln>
          <a:effectLst/>
        </p:spPr>
        <p:txBody>
          <a:bodyPr bIns="48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000000"/>
                </a:solidFill>
                <a:effectLst/>
                <a:uLnTx/>
                <a:uFillTx/>
                <a:latin typeface="UTM Avo"/>
                <a:cs typeface="+mn-ea"/>
                <a:sym typeface="+mn-lt"/>
              </a:rPr>
              <a:t>b. Động cơ hơi nước được sáng chế vào năm nào? </a:t>
            </a:r>
          </a:p>
        </p:txBody>
      </p:sp>
      <p:pic>
        <p:nvPicPr>
          <p:cNvPr id="22" name="Picture 21">
            <a:extLst>
              <a:ext uri="{FF2B5EF4-FFF2-40B4-BE49-F238E27FC236}">
                <a16:creationId xmlns:a16="http://schemas.microsoft.com/office/drawing/2014/main" id="{49251D3E-3035-3D9E-23FC-7748DD75265B}"/>
              </a:ext>
            </a:extLst>
          </p:cNvPr>
          <p:cNvPicPr>
            <a:picLocks noChangeAspect="1"/>
          </p:cNvPicPr>
          <p:nvPr/>
        </p:nvPicPr>
        <p:blipFill>
          <a:blip r:embed="rId5"/>
          <a:stretch>
            <a:fillRect/>
          </a:stretch>
        </p:blipFill>
        <p:spPr>
          <a:xfrm>
            <a:off x="663348" y="4531908"/>
            <a:ext cx="3407717" cy="2125193"/>
          </a:xfrm>
          <a:prstGeom prst="roundRect">
            <a:avLst>
              <a:gd name="adj" fmla="val 5839"/>
            </a:avLst>
          </a:prstGeom>
        </p:spPr>
      </p:pic>
      <p:sp>
        <p:nvSpPr>
          <p:cNvPr id="23" name="TextBox 22">
            <a:extLst>
              <a:ext uri="{FF2B5EF4-FFF2-40B4-BE49-F238E27FC236}">
                <a16:creationId xmlns:a16="http://schemas.microsoft.com/office/drawing/2014/main" id="{FE11866F-4092-7B13-454F-F3173601F23E}"/>
              </a:ext>
            </a:extLst>
          </p:cNvPr>
          <p:cNvSpPr txBox="1"/>
          <p:nvPr/>
        </p:nvSpPr>
        <p:spPr>
          <a:xfrm>
            <a:off x="7429323" y="2567632"/>
            <a:ext cx="2215481" cy="461665"/>
          </a:xfrm>
          <a:prstGeom prst="rect">
            <a:avLst/>
          </a:prstGeom>
          <a:noFill/>
        </p:spPr>
        <p:txBody>
          <a:bodyPr wrap="square" rtlCol="0">
            <a:spAutoFit/>
          </a:bodyPr>
          <a:lstStyle/>
          <a:p>
            <a:pPr marL="457189" indent="-457189" algn="just">
              <a:buFont typeface="Arial" panose="020B0604020202020204" pitchFamily="34" charset="0"/>
              <a:buChar char="•"/>
            </a:pPr>
            <a:r>
              <a:rPr lang="vi-VN" sz="2400" dirty="0">
                <a:latin typeface="UTM Avo"/>
                <a:ea typeface="+mn-ea"/>
                <a:cs typeface="+mn-ea"/>
                <a:sym typeface="+mn-lt"/>
              </a:rPr>
              <a:t>Giêm Oát</a:t>
            </a:r>
          </a:p>
        </p:txBody>
      </p:sp>
      <p:sp>
        <p:nvSpPr>
          <p:cNvPr id="24" name="TextBox 23">
            <a:extLst>
              <a:ext uri="{FF2B5EF4-FFF2-40B4-BE49-F238E27FC236}">
                <a16:creationId xmlns:a16="http://schemas.microsoft.com/office/drawing/2014/main" id="{DC875A4C-E379-B7AE-5D08-61183B42702D}"/>
              </a:ext>
            </a:extLst>
          </p:cNvPr>
          <p:cNvSpPr txBox="1"/>
          <p:nvPr/>
        </p:nvSpPr>
        <p:spPr>
          <a:xfrm>
            <a:off x="8914182" y="3610731"/>
            <a:ext cx="2491436" cy="461665"/>
          </a:xfrm>
          <a:prstGeom prst="rect">
            <a:avLst/>
          </a:prstGeom>
          <a:noFill/>
        </p:spPr>
        <p:txBody>
          <a:bodyPr wrap="square" rtlCol="0">
            <a:spAutoFit/>
          </a:bodyPr>
          <a:lstStyle/>
          <a:p>
            <a:pPr marL="457189" indent="-457189" algn="just">
              <a:buFont typeface="Arial" panose="020B0604020202020204" pitchFamily="34" charset="0"/>
              <a:buChar char="•"/>
            </a:pPr>
            <a:r>
              <a:rPr lang="vi-VN" sz="2400" dirty="0">
                <a:latin typeface="UTM Avo"/>
                <a:ea typeface="+mn-ea"/>
                <a:cs typeface="+mn-ea"/>
                <a:sym typeface="+mn-lt"/>
              </a:rPr>
              <a:t>Năm 1784.</a:t>
            </a:r>
          </a:p>
        </p:txBody>
      </p:sp>
      <p:pic>
        <p:nvPicPr>
          <p:cNvPr id="25" name="Picture 24">
            <a:extLst>
              <a:ext uri="{FF2B5EF4-FFF2-40B4-BE49-F238E27FC236}">
                <a16:creationId xmlns:a16="http://schemas.microsoft.com/office/drawing/2014/main" id="{365AE534-5E93-98D8-7FE4-2BC982786B87}"/>
              </a:ext>
            </a:extLst>
          </p:cNvPr>
          <p:cNvPicPr>
            <a:picLocks noChangeAspect="1"/>
          </p:cNvPicPr>
          <p:nvPr/>
        </p:nvPicPr>
        <p:blipFill>
          <a:blip r:embed="rId6"/>
          <a:srcRect l="203" r="203"/>
          <a:stretch/>
        </p:blipFill>
        <p:spPr>
          <a:xfrm>
            <a:off x="4392042" y="4531906"/>
            <a:ext cx="3407717" cy="2125193"/>
          </a:xfrm>
          <a:prstGeom prst="roundRect">
            <a:avLst>
              <a:gd name="adj" fmla="val 5839"/>
            </a:avLst>
          </a:prstGeom>
        </p:spPr>
      </p:pic>
      <p:pic>
        <p:nvPicPr>
          <p:cNvPr id="26" name="Picture 25">
            <a:extLst>
              <a:ext uri="{FF2B5EF4-FFF2-40B4-BE49-F238E27FC236}">
                <a16:creationId xmlns:a16="http://schemas.microsoft.com/office/drawing/2014/main" id="{9D7EFB5E-6823-E2F0-CB9C-E8F1470775D4}"/>
              </a:ext>
            </a:extLst>
          </p:cNvPr>
          <p:cNvPicPr>
            <a:picLocks noChangeAspect="1"/>
          </p:cNvPicPr>
          <p:nvPr/>
        </p:nvPicPr>
        <p:blipFill>
          <a:blip r:embed="rId7"/>
          <a:srcRect t="8424" b="8424"/>
          <a:stretch/>
        </p:blipFill>
        <p:spPr>
          <a:xfrm>
            <a:off x="8120735" y="4531905"/>
            <a:ext cx="3407717" cy="2125193"/>
          </a:xfrm>
          <a:prstGeom prst="roundRect">
            <a:avLst>
              <a:gd name="adj" fmla="val 5839"/>
            </a:avLst>
          </a:prstGeom>
        </p:spPr>
      </p:pic>
    </p:spTree>
    <p:custDataLst>
      <p:tags r:id="rId1"/>
    </p:custDataLst>
    <p:extLst>
      <p:ext uri="{BB962C8B-B14F-4D97-AF65-F5344CB8AC3E}">
        <p14:creationId xmlns:p14="http://schemas.microsoft.com/office/powerpoint/2010/main" val="29091641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left)">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left)">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left)">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par>
                                <p:cTn id="29" presetID="53" presetClass="entr" presetSubtype="16"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p:cTn id="31" dur="500" fill="hold"/>
                                        <p:tgtEl>
                                          <p:spTgt spid="25"/>
                                        </p:tgtEl>
                                        <p:attrNameLst>
                                          <p:attrName>ppt_w</p:attrName>
                                        </p:attrNameLst>
                                      </p:cBhvr>
                                      <p:tavLst>
                                        <p:tav tm="0">
                                          <p:val>
                                            <p:fltVal val="0"/>
                                          </p:val>
                                        </p:tav>
                                        <p:tav tm="100000">
                                          <p:val>
                                            <p:strVal val="#ppt_w"/>
                                          </p:val>
                                        </p:tav>
                                      </p:tavLst>
                                    </p:anim>
                                    <p:anim calcmode="lin" valueType="num">
                                      <p:cBhvr>
                                        <p:cTn id="32" dur="500" fill="hold"/>
                                        <p:tgtEl>
                                          <p:spTgt spid="25"/>
                                        </p:tgtEl>
                                        <p:attrNameLst>
                                          <p:attrName>ppt_h</p:attrName>
                                        </p:attrNameLst>
                                      </p:cBhvr>
                                      <p:tavLst>
                                        <p:tav tm="0">
                                          <p:val>
                                            <p:fltVal val="0"/>
                                          </p:val>
                                        </p:tav>
                                        <p:tav tm="100000">
                                          <p:val>
                                            <p:strVal val="#ppt_h"/>
                                          </p:val>
                                        </p:tav>
                                      </p:tavLst>
                                    </p:anim>
                                    <p:animEffect transition="in" filter="fade">
                                      <p:cBhvr>
                                        <p:cTn id="33" dur="500"/>
                                        <p:tgtEl>
                                          <p:spTgt spid="25"/>
                                        </p:tgtEl>
                                      </p:cBhvr>
                                    </p:animEffect>
                                  </p:childTnLst>
                                </p:cTn>
                              </p:par>
                              <p:par>
                                <p:cTn id="34" presetID="53" presetClass="entr" presetSubtype="16" fill="hold" nodeType="with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p:cTn id="36" dur="500" fill="hold"/>
                                        <p:tgtEl>
                                          <p:spTgt spid="26"/>
                                        </p:tgtEl>
                                        <p:attrNameLst>
                                          <p:attrName>ppt_w</p:attrName>
                                        </p:attrNameLst>
                                      </p:cBhvr>
                                      <p:tavLst>
                                        <p:tav tm="0">
                                          <p:val>
                                            <p:fltVal val="0"/>
                                          </p:val>
                                        </p:tav>
                                        <p:tav tm="100000">
                                          <p:val>
                                            <p:strVal val="#ppt_w"/>
                                          </p:val>
                                        </p:tav>
                                      </p:tavLst>
                                    </p:anim>
                                    <p:anim calcmode="lin" valueType="num">
                                      <p:cBhvr>
                                        <p:cTn id="37" dur="500" fill="hold"/>
                                        <p:tgtEl>
                                          <p:spTgt spid="26"/>
                                        </p:tgtEl>
                                        <p:attrNameLst>
                                          <p:attrName>ppt_h</p:attrName>
                                        </p:attrNameLst>
                                      </p:cBhvr>
                                      <p:tavLst>
                                        <p:tav tm="0">
                                          <p:val>
                                            <p:fltVal val="0"/>
                                          </p:val>
                                        </p:tav>
                                        <p:tav tm="100000">
                                          <p:val>
                                            <p:strVal val="#ppt_h"/>
                                          </p:val>
                                        </p:tav>
                                      </p:tavLst>
                                    </p:anim>
                                    <p:animEffect transition="in" filter="fade">
                                      <p:cBhvr>
                                        <p:cTn id="3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3" grpId="0"/>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89"/>
        <p:cNvGrpSpPr/>
        <p:nvPr/>
      </p:nvGrpSpPr>
      <p:grpSpPr>
        <a:xfrm>
          <a:off x="0" y="0"/>
          <a:ext cx="0" cy="0"/>
          <a:chOff x="0" y="0"/>
          <a:chExt cx="0" cy="0"/>
        </a:xfrm>
      </p:grpSpPr>
      <p:pic>
        <p:nvPicPr>
          <p:cNvPr id="2" name="Picture 1">
            <a:hlinkClick r:id="rId5"/>
            <a:extLst>
              <a:ext uri="{FF2B5EF4-FFF2-40B4-BE49-F238E27FC236}">
                <a16:creationId xmlns:a16="http://schemas.microsoft.com/office/drawing/2014/main" id="{48DB58FB-2C1E-04B4-2B50-99D1492B8F6A}"/>
              </a:ext>
            </a:extLst>
          </p:cNvPr>
          <p:cNvPicPr>
            <a:picLocks noChangeAspect="1"/>
          </p:cNvPicPr>
          <p:nvPr/>
        </p:nvPicPr>
        <p:blipFill>
          <a:blip r:embed="rId6"/>
          <a:stretch>
            <a:fillRect/>
          </a:stretch>
        </p:blipFill>
        <p:spPr>
          <a:xfrm>
            <a:off x="4501083" y="3015453"/>
            <a:ext cx="3189835" cy="1764777"/>
          </a:xfrm>
          <a:prstGeom prst="rect">
            <a:avLst/>
          </a:prstGeom>
        </p:spPr>
      </p:pic>
    </p:spTree>
    <p:custDataLst>
      <p:tags r:id="rId1"/>
    </p:custData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01"/>
        <p:cNvGrpSpPr/>
        <p:nvPr/>
      </p:nvGrpSpPr>
      <p:grpSpPr>
        <a:xfrm>
          <a:off x="0" y="0"/>
          <a:ext cx="0" cy="0"/>
          <a:chOff x="0" y="0"/>
          <a:chExt cx="0" cy="0"/>
        </a:xfrm>
      </p:grpSpPr>
      <p:sp>
        <p:nvSpPr>
          <p:cNvPr id="14" name="Google Shape;694;p36">
            <a:extLst>
              <a:ext uri="{FF2B5EF4-FFF2-40B4-BE49-F238E27FC236}">
                <a16:creationId xmlns:a16="http://schemas.microsoft.com/office/drawing/2014/main" id="{CCF02DC9-64C6-5D37-4C4B-09CE7E1BAEA3}"/>
              </a:ext>
            </a:extLst>
          </p:cNvPr>
          <p:cNvSpPr txBox="1">
            <a:spLocks/>
          </p:cNvSpPr>
          <p:nvPr/>
        </p:nvSpPr>
        <p:spPr>
          <a:xfrm>
            <a:off x="2032100" y="1644150"/>
            <a:ext cx="8127800" cy="732365"/>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Rubik Black"/>
              <a:buNone/>
              <a:defRPr sz="3500" b="0" i="0" u="none" strike="noStrike" cap="none">
                <a:solidFill>
                  <a:schemeClr val="dk1"/>
                </a:solidFill>
                <a:latin typeface="Rubik Black"/>
                <a:ea typeface="Rubik Black"/>
                <a:cs typeface="Rubik Black"/>
                <a:sym typeface="Rubik Black"/>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000000"/>
              </a:buClr>
              <a:buSzPts val="3500"/>
              <a:buFont typeface="Rubik Black"/>
              <a:buNone/>
              <a:tabLst/>
              <a:defRPr/>
            </a:pPr>
            <a:r>
              <a:rPr kumimoji="0" lang="vi-VN" sz="3200" b="1" i="0" u="none" strike="noStrike" kern="0" cap="none" spc="0" normalizeH="0" baseline="0" noProof="0">
                <a:ln>
                  <a:noFill/>
                </a:ln>
                <a:solidFill>
                  <a:srgbClr val="FDBC96">
                    <a:lumMod val="50000"/>
                  </a:srgbClr>
                </a:solidFill>
                <a:effectLst/>
                <a:uLnTx/>
                <a:uFillTx/>
                <a:latin typeface="UTM Avo"/>
                <a:ea typeface="+mn-ea"/>
                <a:cs typeface="+mn-ea"/>
                <a:sym typeface="+mn-lt"/>
              </a:rPr>
              <a:t>Động cơ điện</a:t>
            </a:r>
            <a:endParaRPr kumimoji="0" lang="vi-VN" sz="3200" b="1" i="0" u="none" strike="noStrike" kern="0" cap="none" spc="0" normalizeH="0" baseline="0" noProof="0" dirty="0">
              <a:ln>
                <a:noFill/>
              </a:ln>
              <a:solidFill>
                <a:srgbClr val="FDBC96">
                  <a:lumMod val="50000"/>
                </a:srgbClr>
              </a:solidFill>
              <a:effectLst/>
              <a:uLnTx/>
              <a:uFillTx/>
              <a:latin typeface="UTM Avo"/>
              <a:ea typeface="+mn-ea"/>
              <a:cs typeface="+mn-ea"/>
              <a:sym typeface="+mn-lt"/>
            </a:endParaRPr>
          </a:p>
        </p:txBody>
      </p:sp>
      <p:sp>
        <p:nvSpPr>
          <p:cNvPr id="15" name="Google Shape;707;p36">
            <a:extLst>
              <a:ext uri="{FF2B5EF4-FFF2-40B4-BE49-F238E27FC236}">
                <a16:creationId xmlns:a16="http://schemas.microsoft.com/office/drawing/2014/main" id="{A47AE1F9-5FE6-AA4A-EB1B-A5B0297CE9D8}"/>
              </a:ext>
            </a:extLst>
          </p:cNvPr>
          <p:cNvSpPr/>
          <p:nvPr/>
        </p:nvSpPr>
        <p:spPr>
          <a:xfrm>
            <a:off x="10328433" y="1860849"/>
            <a:ext cx="609611" cy="219453"/>
          </a:xfrm>
          <a:custGeom>
            <a:avLst/>
            <a:gdLst/>
            <a:ahLst/>
            <a:cxnLst/>
            <a:rect l="l" t="t" r="r" b="b"/>
            <a:pathLst>
              <a:path w="7903" h="3025" extrusionOk="0">
                <a:moveTo>
                  <a:pt x="2025" y="2829"/>
                </a:moveTo>
                <a:cubicBezTo>
                  <a:pt x="1829" y="3024"/>
                  <a:pt x="1537" y="2732"/>
                  <a:pt x="1732" y="2537"/>
                </a:cubicBezTo>
                <a:lnTo>
                  <a:pt x="2756" y="1537"/>
                </a:lnTo>
                <a:lnTo>
                  <a:pt x="1732" y="512"/>
                </a:lnTo>
                <a:cubicBezTo>
                  <a:pt x="1537" y="317"/>
                  <a:pt x="1829" y="49"/>
                  <a:pt x="2025" y="220"/>
                </a:cubicBezTo>
                <a:lnTo>
                  <a:pt x="3171" y="1390"/>
                </a:lnTo>
                <a:cubicBezTo>
                  <a:pt x="3244" y="1463"/>
                  <a:pt x="3244" y="1585"/>
                  <a:pt x="3171" y="1683"/>
                </a:cubicBezTo>
                <a:close/>
                <a:moveTo>
                  <a:pt x="195" y="512"/>
                </a:moveTo>
                <a:lnTo>
                  <a:pt x="1195" y="1512"/>
                </a:lnTo>
                <a:lnTo>
                  <a:pt x="195" y="2537"/>
                </a:lnTo>
                <a:cubicBezTo>
                  <a:pt x="0" y="2732"/>
                  <a:pt x="269" y="3000"/>
                  <a:pt x="464" y="2805"/>
                </a:cubicBezTo>
                <a:lnTo>
                  <a:pt x="1610" y="1659"/>
                </a:lnTo>
                <a:cubicBezTo>
                  <a:pt x="1708" y="1585"/>
                  <a:pt x="1708" y="1463"/>
                  <a:pt x="1610" y="1366"/>
                </a:cubicBezTo>
                <a:lnTo>
                  <a:pt x="464" y="220"/>
                </a:lnTo>
                <a:cubicBezTo>
                  <a:pt x="269" y="25"/>
                  <a:pt x="0" y="317"/>
                  <a:pt x="195" y="512"/>
                </a:cubicBezTo>
                <a:close/>
                <a:moveTo>
                  <a:pt x="6659" y="2829"/>
                </a:moveTo>
                <a:cubicBezTo>
                  <a:pt x="6464" y="3024"/>
                  <a:pt x="6195" y="2732"/>
                  <a:pt x="6366" y="2537"/>
                </a:cubicBezTo>
                <a:lnTo>
                  <a:pt x="7390" y="1537"/>
                </a:lnTo>
                <a:lnTo>
                  <a:pt x="6366" y="512"/>
                </a:lnTo>
                <a:cubicBezTo>
                  <a:pt x="6195" y="317"/>
                  <a:pt x="6464" y="49"/>
                  <a:pt x="6659" y="220"/>
                </a:cubicBezTo>
                <a:lnTo>
                  <a:pt x="7805" y="1390"/>
                </a:lnTo>
                <a:cubicBezTo>
                  <a:pt x="7903" y="1463"/>
                  <a:pt x="7903" y="1585"/>
                  <a:pt x="7805" y="1683"/>
                </a:cubicBezTo>
                <a:close/>
                <a:moveTo>
                  <a:pt x="5122" y="2829"/>
                </a:moveTo>
                <a:lnTo>
                  <a:pt x="6268" y="1683"/>
                </a:lnTo>
                <a:cubicBezTo>
                  <a:pt x="6342" y="1585"/>
                  <a:pt x="6342" y="1463"/>
                  <a:pt x="6268" y="1390"/>
                </a:cubicBezTo>
                <a:lnTo>
                  <a:pt x="5122" y="220"/>
                </a:lnTo>
                <a:cubicBezTo>
                  <a:pt x="4927" y="73"/>
                  <a:pt x="4659" y="317"/>
                  <a:pt x="4829" y="512"/>
                </a:cubicBezTo>
                <a:lnTo>
                  <a:pt x="5854" y="1537"/>
                </a:lnTo>
                <a:lnTo>
                  <a:pt x="4829" y="2537"/>
                </a:lnTo>
                <a:cubicBezTo>
                  <a:pt x="4634" y="2732"/>
                  <a:pt x="4927" y="3024"/>
                  <a:pt x="5122" y="2829"/>
                </a:cubicBezTo>
                <a:close/>
                <a:moveTo>
                  <a:pt x="3561" y="2829"/>
                </a:moveTo>
                <a:lnTo>
                  <a:pt x="4707" y="1683"/>
                </a:lnTo>
                <a:cubicBezTo>
                  <a:pt x="4805" y="1585"/>
                  <a:pt x="4805" y="1463"/>
                  <a:pt x="4707" y="1390"/>
                </a:cubicBezTo>
                <a:lnTo>
                  <a:pt x="3561" y="220"/>
                </a:lnTo>
                <a:cubicBezTo>
                  <a:pt x="3366" y="0"/>
                  <a:pt x="3049" y="317"/>
                  <a:pt x="3268" y="512"/>
                </a:cubicBezTo>
                <a:lnTo>
                  <a:pt x="4293" y="1537"/>
                </a:lnTo>
                <a:lnTo>
                  <a:pt x="3268" y="2537"/>
                </a:lnTo>
                <a:cubicBezTo>
                  <a:pt x="3098" y="2732"/>
                  <a:pt x="3366" y="3024"/>
                  <a:pt x="3561" y="2829"/>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UTM Avo"/>
              <a:ea typeface="+mn-ea"/>
              <a:cs typeface="+mn-ea"/>
              <a:sym typeface="+mn-lt"/>
            </a:endParaRPr>
          </a:p>
        </p:txBody>
      </p:sp>
      <p:sp>
        <p:nvSpPr>
          <p:cNvPr id="20" name="Google Shape;709;p36">
            <a:extLst>
              <a:ext uri="{FF2B5EF4-FFF2-40B4-BE49-F238E27FC236}">
                <a16:creationId xmlns:a16="http://schemas.microsoft.com/office/drawing/2014/main" id="{787B87A7-B72D-7F09-0E7E-F1437C1D19FE}"/>
              </a:ext>
            </a:extLst>
          </p:cNvPr>
          <p:cNvSpPr/>
          <p:nvPr/>
        </p:nvSpPr>
        <p:spPr>
          <a:xfrm>
            <a:off x="953368" y="1930818"/>
            <a:ext cx="609609" cy="79515"/>
          </a:xfrm>
          <a:custGeom>
            <a:avLst/>
            <a:gdLst/>
            <a:ahLst/>
            <a:cxnLst/>
            <a:rect l="l" t="t" r="r" b="b"/>
            <a:pathLst>
              <a:path w="8294" h="952" extrusionOk="0">
                <a:moveTo>
                  <a:pt x="415" y="0"/>
                </a:moveTo>
                <a:cubicBezTo>
                  <a:pt x="757" y="0"/>
                  <a:pt x="952" y="439"/>
                  <a:pt x="708" y="683"/>
                </a:cubicBezTo>
                <a:cubicBezTo>
                  <a:pt x="440" y="951"/>
                  <a:pt x="1" y="756"/>
                  <a:pt x="25" y="390"/>
                </a:cubicBezTo>
                <a:cubicBezTo>
                  <a:pt x="25" y="171"/>
                  <a:pt x="196" y="0"/>
                  <a:pt x="415" y="0"/>
                </a:cubicBezTo>
                <a:close/>
                <a:moveTo>
                  <a:pt x="7757" y="0"/>
                </a:moveTo>
                <a:cubicBezTo>
                  <a:pt x="8123" y="0"/>
                  <a:pt x="8293" y="439"/>
                  <a:pt x="8025" y="683"/>
                </a:cubicBezTo>
                <a:cubicBezTo>
                  <a:pt x="7781" y="951"/>
                  <a:pt x="7342" y="756"/>
                  <a:pt x="7342" y="415"/>
                </a:cubicBezTo>
                <a:cubicBezTo>
                  <a:pt x="7342" y="195"/>
                  <a:pt x="7537" y="0"/>
                  <a:pt x="7757" y="0"/>
                </a:cubicBezTo>
                <a:close/>
                <a:moveTo>
                  <a:pt x="5928" y="0"/>
                </a:moveTo>
                <a:cubicBezTo>
                  <a:pt x="6293" y="24"/>
                  <a:pt x="6440" y="463"/>
                  <a:pt x="6171" y="707"/>
                </a:cubicBezTo>
                <a:cubicBezTo>
                  <a:pt x="5903" y="951"/>
                  <a:pt x="5488" y="756"/>
                  <a:pt x="5513" y="390"/>
                </a:cubicBezTo>
                <a:cubicBezTo>
                  <a:pt x="5513" y="171"/>
                  <a:pt x="5684" y="0"/>
                  <a:pt x="5903" y="0"/>
                </a:cubicBezTo>
                <a:close/>
                <a:moveTo>
                  <a:pt x="4098" y="0"/>
                </a:moveTo>
                <a:cubicBezTo>
                  <a:pt x="4464" y="24"/>
                  <a:pt x="4610" y="463"/>
                  <a:pt x="4342" y="707"/>
                </a:cubicBezTo>
                <a:cubicBezTo>
                  <a:pt x="4074" y="951"/>
                  <a:pt x="3659" y="756"/>
                  <a:pt x="3684" y="390"/>
                </a:cubicBezTo>
                <a:cubicBezTo>
                  <a:pt x="3684" y="171"/>
                  <a:pt x="3854" y="0"/>
                  <a:pt x="4074" y="0"/>
                </a:cubicBezTo>
                <a:close/>
                <a:moveTo>
                  <a:pt x="2269" y="0"/>
                </a:moveTo>
                <a:cubicBezTo>
                  <a:pt x="2635" y="24"/>
                  <a:pt x="2781" y="463"/>
                  <a:pt x="2513" y="707"/>
                </a:cubicBezTo>
                <a:cubicBezTo>
                  <a:pt x="2245" y="951"/>
                  <a:pt x="1830" y="756"/>
                  <a:pt x="1854" y="390"/>
                </a:cubicBezTo>
                <a:cubicBezTo>
                  <a:pt x="1854" y="171"/>
                  <a:pt x="2025" y="0"/>
                  <a:pt x="2245"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UTM Avo"/>
              <a:ea typeface="+mn-ea"/>
              <a:cs typeface="+mn-ea"/>
              <a:sym typeface="+mn-lt"/>
            </a:endParaRPr>
          </a:p>
        </p:txBody>
      </p:sp>
      <p:sp>
        <p:nvSpPr>
          <p:cNvPr id="21" name="Arrow: Pentagon 18">
            <a:extLst>
              <a:ext uri="{FF2B5EF4-FFF2-40B4-BE49-F238E27FC236}">
                <a16:creationId xmlns:a16="http://schemas.microsoft.com/office/drawing/2014/main" id="{5D82CDD1-340B-5589-4F69-51A72AAE9535}"/>
              </a:ext>
            </a:extLst>
          </p:cNvPr>
          <p:cNvSpPr/>
          <p:nvPr/>
        </p:nvSpPr>
        <p:spPr>
          <a:xfrm>
            <a:off x="363119" y="2642794"/>
            <a:ext cx="6032744" cy="644691"/>
          </a:xfrm>
          <a:prstGeom prst="homePlate">
            <a:avLst/>
          </a:prstGeom>
          <a:solidFill>
            <a:srgbClr val="FFFFFF"/>
          </a:solidFill>
          <a:ln w="25400" cap="flat" cmpd="sng" algn="ctr">
            <a:solidFill>
              <a:srgbClr val="000000"/>
            </a:solidFill>
            <a:prstDash val="solid"/>
          </a:ln>
          <a:effectLst/>
        </p:spPr>
        <p:txBody>
          <a:bodyPr bIns="48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000000"/>
                </a:solidFill>
                <a:effectLst/>
                <a:uLnTx/>
                <a:uFillTx/>
                <a:latin typeface="UTM Avo"/>
                <a:cs typeface="+mn-ea"/>
                <a:sym typeface="+mn-lt"/>
              </a:rPr>
              <a:t>a. Ai là người chế ra động cơ điện?</a:t>
            </a:r>
          </a:p>
        </p:txBody>
      </p:sp>
      <p:sp>
        <p:nvSpPr>
          <p:cNvPr id="22" name="Arrow: Pentagon 21">
            <a:extLst>
              <a:ext uri="{FF2B5EF4-FFF2-40B4-BE49-F238E27FC236}">
                <a16:creationId xmlns:a16="http://schemas.microsoft.com/office/drawing/2014/main" id="{87A23325-732D-F359-8F71-A5774EB0AC56}"/>
              </a:ext>
            </a:extLst>
          </p:cNvPr>
          <p:cNvSpPr/>
          <p:nvPr/>
        </p:nvSpPr>
        <p:spPr>
          <a:xfrm>
            <a:off x="363118" y="3685893"/>
            <a:ext cx="7668021" cy="644691"/>
          </a:xfrm>
          <a:prstGeom prst="homePlate">
            <a:avLst/>
          </a:prstGeom>
          <a:solidFill>
            <a:srgbClr val="FFFFFF"/>
          </a:solidFill>
          <a:ln w="25400" cap="flat" cmpd="sng" algn="ctr">
            <a:solidFill>
              <a:srgbClr val="000000"/>
            </a:solidFill>
            <a:prstDash val="solid"/>
          </a:ln>
          <a:effectLst/>
        </p:spPr>
        <p:txBody>
          <a:bodyPr bIns="48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000000"/>
                </a:solidFill>
                <a:effectLst/>
                <a:uLnTx/>
                <a:uFillTx/>
                <a:latin typeface="UTM Avo"/>
                <a:cs typeface="+mn-ea"/>
                <a:sym typeface="+mn-lt"/>
              </a:rPr>
              <a:t>b. Động cơ điện được sáng chế vào năm nào? </a:t>
            </a:r>
          </a:p>
        </p:txBody>
      </p:sp>
      <p:sp>
        <p:nvSpPr>
          <p:cNvPr id="23" name="TextBox 22">
            <a:extLst>
              <a:ext uri="{FF2B5EF4-FFF2-40B4-BE49-F238E27FC236}">
                <a16:creationId xmlns:a16="http://schemas.microsoft.com/office/drawing/2014/main" id="{646AB6A0-35F4-28C2-EF82-9F0319F26984}"/>
              </a:ext>
            </a:extLst>
          </p:cNvPr>
          <p:cNvSpPr txBox="1"/>
          <p:nvPr/>
        </p:nvSpPr>
        <p:spPr>
          <a:xfrm>
            <a:off x="7608991" y="2734306"/>
            <a:ext cx="3317961" cy="461665"/>
          </a:xfrm>
          <a:prstGeom prst="rect">
            <a:avLst/>
          </a:prstGeom>
          <a:noFill/>
        </p:spPr>
        <p:txBody>
          <a:bodyPr wrap="square" rtlCol="0">
            <a:spAutoFit/>
          </a:bodyPr>
          <a:lstStyle/>
          <a:p>
            <a:pPr marL="457189" indent="-457189">
              <a:buFont typeface="Arial" panose="020B0604020202020204" pitchFamily="34" charset="0"/>
              <a:buChar char="•"/>
            </a:pPr>
            <a:r>
              <a:rPr lang="vi-VN" sz="2400" dirty="0">
                <a:latin typeface="UTM Avo"/>
                <a:ea typeface="+mn-ea"/>
                <a:cs typeface="+mn-ea"/>
                <a:sym typeface="+mn-lt"/>
              </a:rPr>
              <a:t>En-ni-ốt Giéc-lít.</a:t>
            </a:r>
          </a:p>
        </p:txBody>
      </p:sp>
      <p:sp>
        <p:nvSpPr>
          <p:cNvPr id="24" name="TextBox 23">
            <a:extLst>
              <a:ext uri="{FF2B5EF4-FFF2-40B4-BE49-F238E27FC236}">
                <a16:creationId xmlns:a16="http://schemas.microsoft.com/office/drawing/2014/main" id="{DCBCD320-7468-9822-B3C8-BE588B217669}"/>
              </a:ext>
            </a:extLst>
          </p:cNvPr>
          <p:cNvSpPr txBox="1"/>
          <p:nvPr/>
        </p:nvSpPr>
        <p:spPr>
          <a:xfrm>
            <a:off x="8446608" y="3777405"/>
            <a:ext cx="2491436" cy="461665"/>
          </a:xfrm>
          <a:prstGeom prst="rect">
            <a:avLst/>
          </a:prstGeom>
          <a:noFill/>
        </p:spPr>
        <p:txBody>
          <a:bodyPr wrap="square" rtlCol="0">
            <a:spAutoFit/>
          </a:bodyPr>
          <a:lstStyle/>
          <a:p>
            <a:pPr marL="457189" indent="-457189" algn="just">
              <a:buFont typeface="Arial" panose="020B0604020202020204" pitchFamily="34" charset="0"/>
              <a:buChar char="•"/>
            </a:pPr>
            <a:r>
              <a:rPr lang="vi-VN" sz="2400" dirty="0">
                <a:latin typeface="UTM Avo"/>
                <a:ea typeface="+mn-ea"/>
                <a:cs typeface="+mn-ea"/>
                <a:sym typeface="+mn-lt"/>
              </a:rPr>
              <a:t>Năm 1828.</a:t>
            </a:r>
          </a:p>
        </p:txBody>
      </p:sp>
      <p:sp>
        <p:nvSpPr>
          <p:cNvPr id="25" name="Arrow: Pentagon 1">
            <a:extLst>
              <a:ext uri="{FF2B5EF4-FFF2-40B4-BE49-F238E27FC236}">
                <a16:creationId xmlns:a16="http://schemas.microsoft.com/office/drawing/2014/main" id="{427F9CCF-422E-D93D-CEF9-700170E97198}"/>
              </a:ext>
            </a:extLst>
          </p:cNvPr>
          <p:cNvSpPr/>
          <p:nvPr/>
        </p:nvSpPr>
        <p:spPr>
          <a:xfrm>
            <a:off x="363118" y="4728991"/>
            <a:ext cx="7261621" cy="644691"/>
          </a:xfrm>
          <a:prstGeom prst="homePlate">
            <a:avLst/>
          </a:prstGeom>
          <a:solidFill>
            <a:srgbClr val="FFFFFF"/>
          </a:solidFill>
          <a:ln w="25400" cap="flat" cmpd="sng" algn="ctr">
            <a:solidFill>
              <a:srgbClr val="000000"/>
            </a:solidFill>
            <a:prstDash val="solid"/>
          </a:ln>
          <a:effectLst/>
        </p:spPr>
        <p:txBody>
          <a:bodyPr bIns="48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000000"/>
                </a:solidFill>
                <a:effectLst/>
                <a:uLnTx/>
                <a:uFillTx/>
                <a:latin typeface="UTM Avo"/>
                <a:cs typeface="+mn-ea"/>
                <a:sym typeface="+mn-lt"/>
              </a:rPr>
              <a:t>c. Năng lượng dùng cho động cơ điện là gì? </a:t>
            </a:r>
          </a:p>
        </p:txBody>
      </p:sp>
      <p:sp>
        <p:nvSpPr>
          <p:cNvPr id="26" name="Arrow: Pentagon 2">
            <a:extLst>
              <a:ext uri="{FF2B5EF4-FFF2-40B4-BE49-F238E27FC236}">
                <a16:creationId xmlns:a16="http://schemas.microsoft.com/office/drawing/2014/main" id="{08B0E436-8807-E2CF-3BC2-980F37FD1D6F}"/>
              </a:ext>
            </a:extLst>
          </p:cNvPr>
          <p:cNvSpPr/>
          <p:nvPr/>
        </p:nvSpPr>
        <p:spPr>
          <a:xfrm>
            <a:off x="363117" y="5772090"/>
            <a:ext cx="9965316" cy="644691"/>
          </a:xfrm>
          <a:prstGeom prst="homePlate">
            <a:avLst/>
          </a:prstGeom>
          <a:solidFill>
            <a:srgbClr val="FFFFFF"/>
          </a:solidFill>
          <a:ln w="25400" cap="flat" cmpd="sng" algn="ctr">
            <a:solidFill>
              <a:srgbClr val="000000"/>
            </a:solidFill>
            <a:prstDash val="solid"/>
          </a:ln>
          <a:effectLst/>
        </p:spPr>
        <p:txBody>
          <a:bodyPr bIns="48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000000"/>
                </a:solidFill>
                <a:effectLst/>
                <a:uLnTx/>
                <a:uFillTx/>
                <a:latin typeface="UTM Avo"/>
                <a:cs typeface="+mn-ea"/>
                <a:sym typeface="+mn-lt"/>
              </a:rPr>
              <a:t>d. Hãy kể tên một số sản phẩm công nghệ dùng động cơ điện.</a:t>
            </a:r>
          </a:p>
        </p:txBody>
      </p:sp>
      <p:sp>
        <p:nvSpPr>
          <p:cNvPr id="27" name="TextBox 26">
            <a:extLst>
              <a:ext uri="{FF2B5EF4-FFF2-40B4-BE49-F238E27FC236}">
                <a16:creationId xmlns:a16="http://schemas.microsoft.com/office/drawing/2014/main" id="{1B4B4919-1739-156B-F65D-9520F840FCCF}"/>
              </a:ext>
            </a:extLst>
          </p:cNvPr>
          <p:cNvSpPr txBox="1"/>
          <p:nvPr/>
        </p:nvSpPr>
        <p:spPr>
          <a:xfrm>
            <a:off x="7624739" y="4820504"/>
            <a:ext cx="3512456" cy="461665"/>
          </a:xfrm>
          <a:prstGeom prst="rect">
            <a:avLst/>
          </a:prstGeom>
          <a:noFill/>
        </p:spPr>
        <p:txBody>
          <a:bodyPr wrap="square" rtlCol="0">
            <a:spAutoFit/>
          </a:bodyPr>
          <a:lstStyle/>
          <a:p>
            <a:pPr marL="457189" indent="-457189" algn="ctr">
              <a:buFont typeface="Arial" panose="020B0604020202020204" pitchFamily="34" charset="0"/>
              <a:buChar char="•"/>
            </a:pPr>
            <a:r>
              <a:rPr lang="vi-VN" sz="2400" dirty="0">
                <a:latin typeface="UTM Avo"/>
                <a:ea typeface="+mn-ea"/>
                <a:cs typeface="+mn-ea"/>
                <a:sym typeface="+mn-lt"/>
              </a:rPr>
              <a:t>Năng lượng điện.</a:t>
            </a:r>
          </a:p>
        </p:txBody>
      </p:sp>
    </p:spTree>
    <p:custDataLst>
      <p:tags r:id="rId1"/>
    </p:custDataLst>
    <p:extLst>
      <p:ext uri="{BB962C8B-B14F-4D97-AF65-F5344CB8AC3E}">
        <p14:creationId xmlns:p14="http://schemas.microsoft.com/office/powerpoint/2010/main" val="4525244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500"/>
                                        <p:tgtEl>
                                          <p:spTgt spid="2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left)">
                                      <p:cBhvr>
                                        <p:cTn id="15" dur="500"/>
                                        <p:tgtEl>
                                          <p:spTgt spid="25"/>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50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left)">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left)">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left)">
                                      <p:cBhvr>
                                        <p:cTn id="3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p:bldP spid="24" grpId="0"/>
      <p:bldP spid="25" grpId="0" animBg="1"/>
      <p:bldP spid="26" grpId="0" animBg="1"/>
      <p:bldP spid="2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01"/>
        <p:cNvGrpSpPr/>
        <p:nvPr/>
      </p:nvGrpSpPr>
      <p:grpSpPr>
        <a:xfrm>
          <a:off x="0" y="0"/>
          <a:ext cx="0" cy="0"/>
          <a:chOff x="0" y="0"/>
          <a:chExt cx="0" cy="0"/>
        </a:xfrm>
      </p:grpSpPr>
      <p:sp>
        <p:nvSpPr>
          <p:cNvPr id="11" name="Google Shape;694;p36">
            <a:extLst>
              <a:ext uri="{FF2B5EF4-FFF2-40B4-BE49-F238E27FC236}">
                <a16:creationId xmlns:a16="http://schemas.microsoft.com/office/drawing/2014/main" id="{53502584-A46A-E564-D971-91AD0E30A5A7}"/>
              </a:ext>
            </a:extLst>
          </p:cNvPr>
          <p:cNvSpPr txBox="1">
            <a:spLocks/>
          </p:cNvSpPr>
          <p:nvPr/>
        </p:nvSpPr>
        <p:spPr>
          <a:xfrm>
            <a:off x="2099396" y="1911436"/>
            <a:ext cx="8127800" cy="732365"/>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Rubik Black"/>
              <a:buNone/>
              <a:defRPr sz="3500" b="0" i="0" u="none" strike="noStrike" cap="none">
                <a:solidFill>
                  <a:schemeClr val="dk1"/>
                </a:solidFill>
                <a:latin typeface="Rubik Black"/>
                <a:ea typeface="Rubik Black"/>
                <a:cs typeface="Rubik Black"/>
                <a:sym typeface="Rubik Black"/>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000000"/>
              </a:buClr>
              <a:buSzPts val="3500"/>
              <a:buFont typeface="Rubik Black"/>
              <a:buNone/>
              <a:tabLst/>
              <a:defRPr/>
            </a:pPr>
            <a:r>
              <a:rPr kumimoji="0" lang="vi-VN" sz="3200" b="1" i="0" u="none" strike="noStrike" kern="0" cap="none" spc="0" normalizeH="0" baseline="0" noProof="0">
                <a:ln>
                  <a:noFill/>
                </a:ln>
                <a:solidFill>
                  <a:srgbClr val="FDBC96">
                    <a:lumMod val="50000"/>
                  </a:srgbClr>
                </a:solidFill>
                <a:effectLst/>
                <a:uLnTx/>
                <a:uFillTx/>
                <a:latin typeface="UTM Avo"/>
                <a:ea typeface="+mn-ea"/>
                <a:cs typeface="+mn-ea"/>
                <a:sym typeface="+mn-lt"/>
              </a:rPr>
              <a:t>Một số sản phẩm dùng động cơ điện</a:t>
            </a:r>
            <a:endParaRPr kumimoji="0" lang="vi-VN" sz="3200" b="1" i="0" u="none" strike="noStrike" kern="0" cap="none" spc="0" normalizeH="0" baseline="0" noProof="0" dirty="0">
              <a:ln>
                <a:noFill/>
              </a:ln>
              <a:solidFill>
                <a:srgbClr val="FDBC96">
                  <a:lumMod val="50000"/>
                </a:srgbClr>
              </a:solidFill>
              <a:effectLst/>
              <a:uLnTx/>
              <a:uFillTx/>
              <a:latin typeface="UTM Avo"/>
              <a:ea typeface="+mn-ea"/>
              <a:cs typeface="+mn-ea"/>
              <a:sym typeface="+mn-lt"/>
            </a:endParaRPr>
          </a:p>
        </p:txBody>
      </p:sp>
      <p:sp>
        <p:nvSpPr>
          <p:cNvPr id="14" name="Google Shape;707;p36">
            <a:extLst>
              <a:ext uri="{FF2B5EF4-FFF2-40B4-BE49-F238E27FC236}">
                <a16:creationId xmlns:a16="http://schemas.microsoft.com/office/drawing/2014/main" id="{2EED96E8-0063-FACD-632A-DC90B1DF30BA}"/>
              </a:ext>
            </a:extLst>
          </p:cNvPr>
          <p:cNvSpPr/>
          <p:nvPr/>
        </p:nvSpPr>
        <p:spPr>
          <a:xfrm>
            <a:off x="10395829" y="2164520"/>
            <a:ext cx="609611" cy="219453"/>
          </a:xfrm>
          <a:custGeom>
            <a:avLst/>
            <a:gdLst/>
            <a:ahLst/>
            <a:cxnLst/>
            <a:rect l="l" t="t" r="r" b="b"/>
            <a:pathLst>
              <a:path w="7903" h="3025" extrusionOk="0">
                <a:moveTo>
                  <a:pt x="2025" y="2829"/>
                </a:moveTo>
                <a:cubicBezTo>
                  <a:pt x="1829" y="3024"/>
                  <a:pt x="1537" y="2732"/>
                  <a:pt x="1732" y="2537"/>
                </a:cubicBezTo>
                <a:lnTo>
                  <a:pt x="2756" y="1537"/>
                </a:lnTo>
                <a:lnTo>
                  <a:pt x="1732" y="512"/>
                </a:lnTo>
                <a:cubicBezTo>
                  <a:pt x="1537" y="317"/>
                  <a:pt x="1829" y="49"/>
                  <a:pt x="2025" y="220"/>
                </a:cubicBezTo>
                <a:lnTo>
                  <a:pt x="3171" y="1390"/>
                </a:lnTo>
                <a:cubicBezTo>
                  <a:pt x="3244" y="1463"/>
                  <a:pt x="3244" y="1585"/>
                  <a:pt x="3171" y="1683"/>
                </a:cubicBezTo>
                <a:close/>
                <a:moveTo>
                  <a:pt x="195" y="512"/>
                </a:moveTo>
                <a:lnTo>
                  <a:pt x="1195" y="1512"/>
                </a:lnTo>
                <a:lnTo>
                  <a:pt x="195" y="2537"/>
                </a:lnTo>
                <a:cubicBezTo>
                  <a:pt x="0" y="2732"/>
                  <a:pt x="269" y="3000"/>
                  <a:pt x="464" y="2805"/>
                </a:cubicBezTo>
                <a:lnTo>
                  <a:pt x="1610" y="1659"/>
                </a:lnTo>
                <a:cubicBezTo>
                  <a:pt x="1708" y="1585"/>
                  <a:pt x="1708" y="1463"/>
                  <a:pt x="1610" y="1366"/>
                </a:cubicBezTo>
                <a:lnTo>
                  <a:pt x="464" y="220"/>
                </a:lnTo>
                <a:cubicBezTo>
                  <a:pt x="269" y="25"/>
                  <a:pt x="0" y="317"/>
                  <a:pt x="195" y="512"/>
                </a:cubicBezTo>
                <a:close/>
                <a:moveTo>
                  <a:pt x="6659" y="2829"/>
                </a:moveTo>
                <a:cubicBezTo>
                  <a:pt x="6464" y="3024"/>
                  <a:pt x="6195" y="2732"/>
                  <a:pt x="6366" y="2537"/>
                </a:cubicBezTo>
                <a:lnTo>
                  <a:pt x="7390" y="1537"/>
                </a:lnTo>
                <a:lnTo>
                  <a:pt x="6366" y="512"/>
                </a:lnTo>
                <a:cubicBezTo>
                  <a:pt x="6195" y="317"/>
                  <a:pt x="6464" y="49"/>
                  <a:pt x="6659" y="220"/>
                </a:cubicBezTo>
                <a:lnTo>
                  <a:pt x="7805" y="1390"/>
                </a:lnTo>
                <a:cubicBezTo>
                  <a:pt x="7903" y="1463"/>
                  <a:pt x="7903" y="1585"/>
                  <a:pt x="7805" y="1683"/>
                </a:cubicBezTo>
                <a:close/>
                <a:moveTo>
                  <a:pt x="5122" y="2829"/>
                </a:moveTo>
                <a:lnTo>
                  <a:pt x="6268" y="1683"/>
                </a:lnTo>
                <a:cubicBezTo>
                  <a:pt x="6342" y="1585"/>
                  <a:pt x="6342" y="1463"/>
                  <a:pt x="6268" y="1390"/>
                </a:cubicBezTo>
                <a:lnTo>
                  <a:pt x="5122" y="220"/>
                </a:lnTo>
                <a:cubicBezTo>
                  <a:pt x="4927" y="73"/>
                  <a:pt x="4659" y="317"/>
                  <a:pt x="4829" y="512"/>
                </a:cubicBezTo>
                <a:lnTo>
                  <a:pt x="5854" y="1537"/>
                </a:lnTo>
                <a:lnTo>
                  <a:pt x="4829" y="2537"/>
                </a:lnTo>
                <a:cubicBezTo>
                  <a:pt x="4634" y="2732"/>
                  <a:pt x="4927" y="3024"/>
                  <a:pt x="5122" y="2829"/>
                </a:cubicBezTo>
                <a:close/>
                <a:moveTo>
                  <a:pt x="3561" y="2829"/>
                </a:moveTo>
                <a:lnTo>
                  <a:pt x="4707" y="1683"/>
                </a:lnTo>
                <a:cubicBezTo>
                  <a:pt x="4805" y="1585"/>
                  <a:pt x="4805" y="1463"/>
                  <a:pt x="4707" y="1390"/>
                </a:cubicBezTo>
                <a:lnTo>
                  <a:pt x="3561" y="220"/>
                </a:lnTo>
                <a:cubicBezTo>
                  <a:pt x="3366" y="0"/>
                  <a:pt x="3049" y="317"/>
                  <a:pt x="3268" y="512"/>
                </a:cubicBezTo>
                <a:lnTo>
                  <a:pt x="4293" y="1537"/>
                </a:lnTo>
                <a:lnTo>
                  <a:pt x="3268" y="2537"/>
                </a:lnTo>
                <a:cubicBezTo>
                  <a:pt x="3098" y="2732"/>
                  <a:pt x="3366" y="3024"/>
                  <a:pt x="3561" y="2829"/>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UTM Avo"/>
              <a:ea typeface="+mn-ea"/>
              <a:cs typeface="+mn-ea"/>
              <a:sym typeface="+mn-lt"/>
            </a:endParaRPr>
          </a:p>
        </p:txBody>
      </p:sp>
      <p:sp>
        <p:nvSpPr>
          <p:cNvPr id="15" name="Google Shape;709;p36">
            <a:extLst>
              <a:ext uri="{FF2B5EF4-FFF2-40B4-BE49-F238E27FC236}">
                <a16:creationId xmlns:a16="http://schemas.microsoft.com/office/drawing/2014/main" id="{EBB2990A-DF48-8909-9F48-34D4882370DB}"/>
              </a:ext>
            </a:extLst>
          </p:cNvPr>
          <p:cNvSpPr/>
          <p:nvPr/>
        </p:nvSpPr>
        <p:spPr>
          <a:xfrm>
            <a:off x="1020764" y="2234489"/>
            <a:ext cx="609609" cy="79515"/>
          </a:xfrm>
          <a:custGeom>
            <a:avLst/>
            <a:gdLst/>
            <a:ahLst/>
            <a:cxnLst/>
            <a:rect l="l" t="t" r="r" b="b"/>
            <a:pathLst>
              <a:path w="8294" h="952" extrusionOk="0">
                <a:moveTo>
                  <a:pt x="415" y="0"/>
                </a:moveTo>
                <a:cubicBezTo>
                  <a:pt x="757" y="0"/>
                  <a:pt x="952" y="439"/>
                  <a:pt x="708" y="683"/>
                </a:cubicBezTo>
                <a:cubicBezTo>
                  <a:pt x="440" y="951"/>
                  <a:pt x="1" y="756"/>
                  <a:pt x="25" y="390"/>
                </a:cubicBezTo>
                <a:cubicBezTo>
                  <a:pt x="25" y="171"/>
                  <a:pt x="196" y="0"/>
                  <a:pt x="415" y="0"/>
                </a:cubicBezTo>
                <a:close/>
                <a:moveTo>
                  <a:pt x="7757" y="0"/>
                </a:moveTo>
                <a:cubicBezTo>
                  <a:pt x="8123" y="0"/>
                  <a:pt x="8293" y="439"/>
                  <a:pt x="8025" y="683"/>
                </a:cubicBezTo>
                <a:cubicBezTo>
                  <a:pt x="7781" y="951"/>
                  <a:pt x="7342" y="756"/>
                  <a:pt x="7342" y="415"/>
                </a:cubicBezTo>
                <a:cubicBezTo>
                  <a:pt x="7342" y="195"/>
                  <a:pt x="7537" y="0"/>
                  <a:pt x="7757" y="0"/>
                </a:cubicBezTo>
                <a:close/>
                <a:moveTo>
                  <a:pt x="5928" y="0"/>
                </a:moveTo>
                <a:cubicBezTo>
                  <a:pt x="6293" y="24"/>
                  <a:pt x="6440" y="463"/>
                  <a:pt x="6171" y="707"/>
                </a:cubicBezTo>
                <a:cubicBezTo>
                  <a:pt x="5903" y="951"/>
                  <a:pt x="5488" y="756"/>
                  <a:pt x="5513" y="390"/>
                </a:cubicBezTo>
                <a:cubicBezTo>
                  <a:pt x="5513" y="171"/>
                  <a:pt x="5684" y="0"/>
                  <a:pt x="5903" y="0"/>
                </a:cubicBezTo>
                <a:close/>
                <a:moveTo>
                  <a:pt x="4098" y="0"/>
                </a:moveTo>
                <a:cubicBezTo>
                  <a:pt x="4464" y="24"/>
                  <a:pt x="4610" y="463"/>
                  <a:pt x="4342" y="707"/>
                </a:cubicBezTo>
                <a:cubicBezTo>
                  <a:pt x="4074" y="951"/>
                  <a:pt x="3659" y="756"/>
                  <a:pt x="3684" y="390"/>
                </a:cubicBezTo>
                <a:cubicBezTo>
                  <a:pt x="3684" y="171"/>
                  <a:pt x="3854" y="0"/>
                  <a:pt x="4074" y="0"/>
                </a:cubicBezTo>
                <a:close/>
                <a:moveTo>
                  <a:pt x="2269" y="0"/>
                </a:moveTo>
                <a:cubicBezTo>
                  <a:pt x="2635" y="24"/>
                  <a:pt x="2781" y="463"/>
                  <a:pt x="2513" y="707"/>
                </a:cubicBezTo>
                <a:cubicBezTo>
                  <a:pt x="2245" y="951"/>
                  <a:pt x="1830" y="756"/>
                  <a:pt x="1854" y="390"/>
                </a:cubicBezTo>
                <a:cubicBezTo>
                  <a:pt x="1854" y="171"/>
                  <a:pt x="2025" y="0"/>
                  <a:pt x="2245"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UTM Avo"/>
              <a:ea typeface="+mn-ea"/>
              <a:cs typeface="+mn-ea"/>
              <a:sym typeface="+mn-lt"/>
            </a:endParaRPr>
          </a:p>
        </p:txBody>
      </p:sp>
      <p:pic>
        <p:nvPicPr>
          <p:cNvPr id="20" name="Picture 19">
            <a:extLst>
              <a:ext uri="{FF2B5EF4-FFF2-40B4-BE49-F238E27FC236}">
                <a16:creationId xmlns:a16="http://schemas.microsoft.com/office/drawing/2014/main" id="{4A95362C-657C-DE49-6E04-C3E5890D69FE}"/>
              </a:ext>
            </a:extLst>
          </p:cNvPr>
          <p:cNvPicPr>
            <a:picLocks noChangeAspect="1"/>
          </p:cNvPicPr>
          <p:nvPr/>
        </p:nvPicPr>
        <p:blipFill rotWithShape="1">
          <a:blip r:embed="rId5"/>
          <a:srcRect l="12704" t="5810" r="9297" b="5810"/>
          <a:stretch/>
        </p:blipFill>
        <p:spPr>
          <a:xfrm>
            <a:off x="873377" y="2926521"/>
            <a:ext cx="2657996" cy="3011744"/>
          </a:xfrm>
          <a:prstGeom prst="roundRect">
            <a:avLst>
              <a:gd name="adj" fmla="val 5839"/>
            </a:avLst>
          </a:prstGeom>
        </p:spPr>
      </p:pic>
      <p:pic>
        <p:nvPicPr>
          <p:cNvPr id="21" name="Picture 20">
            <a:extLst>
              <a:ext uri="{FF2B5EF4-FFF2-40B4-BE49-F238E27FC236}">
                <a16:creationId xmlns:a16="http://schemas.microsoft.com/office/drawing/2014/main" id="{9261A2FA-8C33-60CB-44E8-F84A117E4849}"/>
              </a:ext>
            </a:extLst>
          </p:cNvPr>
          <p:cNvPicPr>
            <a:picLocks noChangeAspect="1"/>
          </p:cNvPicPr>
          <p:nvPr/>
        </p:nvPicPr>
        <p:blipFill rotWithShape="1">
          <a:blip r:embed="rId6"/>
          <a:srcRect t="13193" b="13193"/>
          <a:stretch/>
        </p:blipFill>
        <p:spPr>
          <a:xfrm>
            <a:off x="3983517" y="3253137"/>
            <a:ext cx="3213339" cy="2365488"/>
          </a:xfrm>
          <a:prstGeom prst="roundRect">
            <a:avLst>
              <a:gd name="adj" fmla="val 5839"/>
            </a:avLst>
          </a:prstGeom>
        </p:spPr>
      </p:pic>
      <p:pic>
        <p:nvPicPr>
          <p:cNvPr id="22" name="Picture 21">
            <a:extLst>
              <a:ext uri="{FF2B5EF4-FFF2-40B4-BE49-F238E27FC236}">
                <a16:creationId xmlns:a16="http://schemas.microsoft.com/office/drawing/2014/main" id="{10516586-A957-A770-6740-0F267956FD22}"/>
              </a:ext>
            </a:extLst>
          </p:cNvPr>
          <p:cNvPicPr>
            <a:picLocks noChangeAspect="1"/>
          </p:cNvPicPr>
          <p:nvPr/>
        </p:nvPicPr>
        <p:blipFill>
          <a:blip r:embed="rId7"/>
          <a:srcRect l="4882" r="4882"/>
          <a:stretch/>
        </p:blipFill>
        <p:spPr>
          <a:xfrm>
            <a:off x="7649002" y="3246161"/>
            <a:ext cx="3804215" cy="2372465"/>
          </a:xfrm>
          <a:prstGeom prst="roundRect">
            <a:avLst>
              <a:gd name="adj" fmla="val 5839"/>
            </a:avLst>
          </a:prstGeom>
        </p:spPr>
      </p:pic>
      <p:sp>
        <p:nvSpPr>
          <p:cNvPr id="23" name="TextBox 22">
            <a:extLst>
              <a:ext uri="{FF2B5EF4-FFF2-40B4-BE49-F238E27FC236}">
                <a16:creationId xmlns:a16="http://schemas.microsoft.com/office/drawing/2014/main" id="{BA768F53-4ECF-719E-90FC-C5B74F65D328}"/>
              </a:ext>
            </a:extLst>
          </p:cNvPr>
          <p:cNvSpPr txBox="1"/>
          <p:nvPr/>
        </p:nvSpPr>
        <p:spPr>
          <a:xfrm>
            <a:off x="873376" y="5947041"/>
            <a:ext cx="2657995" cy="461665"/>
          </a:xfrm>
          <a:prstGeom prst="rect">
            <a:avLst/>
          </a:prstGeom>
          <a:noFill/>
        </p:spPr>
        <p:txBody>
          <a:bodyPr wrap="square" rtlCol="0">
            <a:spAutoFit/>
          </a:bodyPr>
          <a:lstStyle/>
          <a:p>
            <a:pPr algn="ctr"/>
            <a:r>
              <a:rPr lang="vi-VN" sz="2400" dirty="0">
                <a:latin typeface="UTM Avo"/>
                <a:ea typeface="+mn-ea"/>
                <a:cs typeface="+mn-ea"/>
                <a:sym typeface="+mn-lt"/>
              </a:rPr>
              <a:t>Quạt điện</a:t>
            </a:r>
          </a:p>
        </p:txBody>
      </p:sp>
      <p:sp>
        <p:nvSpPr>
          <p:cNvPr id="24" name="TextBox 23">
            <a:extLst>
              <a:ext uri="{FF2B5EF4-FFF2-40B4-BE49-F238E27FC236}">
                <a16:creationId xmlns:a16="http://schemas.microsoft.com/office/drawing/2014/main" id="{88DBF6F0-6616-D742-8CEB-6DED920E43AC}"/>
              </a:ext>
            </a:extLst>
          </p:cNvPr>
          <p:cNvSpPr txBox="1"/>
          <p:nvPr/>
        </p:nvSpPr>
        <p:spPr>
          <a:xfrm>
            <a:off x="4261189" y="5938266"/>
            <a:ext cx="2657995" cy="461665"/>
          </a:xfrm>
          <a:prstGeom prst="rect">
            <a:avLst/>
          </a:prstGeom>
          <a:noFill/>
        </p:spPr>
        <p:txBody>
          <a:bodyPr wrap="square" rtlCol="0">
            <a:spAutoFit/>
          </a:bodyPr>
          <a:lstStyle/>
          <a:p>
            <a:pPr algn="ctr"/>
            <a:r>
              <a:rPr lang="vi-VN" sz="2400" dirty="0">
                <a:latin typeface="UTM Avo"/>
                <a:ea typeface="+mn-ea"/>
                <a:cs typeface="+mn-ea"/>
                <a:sym typeface="+mn-lt"/>
              </a:rPr>
              <a:t>Xe máy điện</a:t>
            </a:r>
          </a:p>
        </p:txBody>
      </p:sp>
      <p:sp>
        <p:nvSpPr>
          <p:cNvPr id="25" name="TextBox 24">
            <a:extLst>
              <a:ext uri="{FF2B5EF4-FFF2-40B4-BE49-F238E27FC236}">
                <a16:creationId xmlns:a16="http://schemas.microsoft.com/office/drawing/2014/main" id="{00321E31-E798-064D-1248-666E581E9CE7}"/>
              </a:ext>
            </a:extLst>
          </p:cNvPr>
          <p:cNvSpPr txBox="1"/>
          <p:nvPr/>
        </p:nvSpPr>
        <p:spPr>
          <a:xfrm>
            <a:off x="8222111" y="5938265"/>
            <a:ext cx="2657995" cy="461665"/>
          </a:xfrm>
          <a:prstGeom prst="rect">
            <a:avLst/>
          </a:prstGeom>
          <a:noFill/>
        </p:spPr>
        <p:txBody>
          <a:bodyPr wrap="square" rtlCol="0">
            <a:spAutoFit/>
          </a:bodyPr>
          <a:lstStyle/>
          <a:p>
            <a:pPr algn="ctr"/>
            <a:r>
              <a:rPr lang="vi-VN" sz="2400" dirty="0">
                <a:latin typeface="UTM Avo"/>
                <a:ea typeface="+mn-ea"/>
                <a:cs typeface="+mn-ea"/>
                <a:sym typeface="+mn-lt"/>
              </a:rPr>
              <a:t>Ô tô điện</a:t>
            </a:r>
          </a:p>
        </p:txBody>
      </p:sp>
    </p:spTree>
    <p:custDataLst>
      <p:tags r:id="rId1"/>
    </p:custDataLst>
    <p:extLst>
      <p:ext uri="{BB962C8B-B14F-4D97-AF65-F5344CB8AC3E}">
        <p14:creationId xmlns:p14="http://schemas.microsoft.com/office/powerpoint/2010/main" val="29465734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500" fill="hold"/>
                                        <p:tgtEl>
                                          <p:spTgt spid="21"/>
                                        </p:tgtEl>
                                        <p:attrNameLst>
                                          <p:attrName>ppt_w</p:attrName>
                                        </p:attrNameLst>
                                      </p:cBhvr>
                                      <p:tavLst>
                                        <p:tav tm="0">
                                          <p:val>
                                            <p:fltVal val="0"/>
                                          </p:val>
                                        </p:tav>
                                        <p:tav tm="100000">
                                          <p:val>
                                            <p:strVal val="#ppt_w"/>
                                          </p:val>
                                        </p:tav>
                                      </p:tavLst>
                                    </p:anim>
                                    <p:anim calcmode="lin" valueType="num">
                                      <p:cBhvr>
                                        <p:cTn id="19" dur="500" fill="hold"/>
                                        <p:tgtEl>
                                          <p:spTgt spid="21"/>
                                        </p:tgtEl>
                                        <p:attrNameLst>
                                          <p:attrName>ppt_h</p:attrName>
                                        </p:attrNameLst>
                                      </p:cBhvr>
                                      <p:tavLst>
                                        <p:tav tm="0">
                                          <p:val>
                                            <p:fltVal val="0"/>
                                          </p:val>
                                        </p:tav>
                                        <p:tav tm="100000">
                                          <p:val>
                                            <p:strVal val="#ppt_h"/>
                                          </p:val>
                                        </p:tav>
                                      </p:tavLst>
                                    </p:anim>
                                    <p:animEffect transition="in" filter="fade">
                                      <p:cBhvr>
                                        <p:cTn id="20" dur="500"/>
                                        <p:tgtEl>
                                          <p:spTgt spid="21"/>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left)">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p:cTn id="29" dur="500" fill="hold"/>
                                        <p:tgtEl>
                                          <p:spTgt spid="22"/>
                                        </p:tgtEl>
                                        <p:attrNameLst>
                                          <p:attrName>ppt_w</p:attrName>
                                        </p:attrNameLst>
                                      </p:cBhvr>
                                      <p:tavLst>
                                        <p:tav tm="0">
                                          <p:val>
                                            <p:fltVal val="0"/>
                                          </p:val>
                                        </p:tav>
                                        <p:tav tm="100000">
                                          <p:val>
                                            <p:strVal val="#ppt_w"/>
                                          </p:val>
                                        </p:tav>
                                      </p:tavLst>
                                    </p:anim>
                                    <p:anim calcmode="lin" valueType="num">
                                      <p:cBhvr>
                                        <p:cTn id="30" dur="500" fill="hold"/>
                                        <p:tgtEl>
                                          <p:spTgt spid="22"/>
                                        </p:tgtEl>
                                        <p:attrNameLst>
                                          <p:attrName>ppt_h</p:attrName>
                                        </p:attrNameLst>
                                      </p:cBhvr>
                                      <p:tavLst>
                                        <p:tav tm="0">
                                          <p:val>
                                            <p:fltVal val="0"/>
                                          </p:val>
                                        </p:tav>
                                        <p:tav tm="100000">
                                          <p:val>
                                            <p:strVal val="#ppt_h"/>
                                          </p:val>
                                        </p:tav>
                                      </p:tavLst>
                                    </p:anim>
                                    <p:animEffect transition="in" filter="fade">
                                      <p:cBhvr>
                                        <p:cTn id="31" dur="500"/>
                                        <p:tgtEl>
                                          <p:spTgt spid="22"/>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left)">
                                      <p:cBhvr>
                                        <p:cTn id="3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01"/>
        <p:cNvGrpSpPr/>
        <p:nvPr/>
      </p:nvGrpSpPr>
      <p:grpSpPr>
        <a:xfrm>
          <a:off x="0" y="0"/>
          <a:ext cx="0" cy="0"/>
          <a:chOff x="0" y="0"/>
          <a:chExt cx="0" cy="0"/>
        </a:xfrm>
      </p:grpSpPr>
      <p:sp>
        <p:nvSpPr>
          <p:cNvPr id="12" name="Google Shape;694;p36">
            <a:extLst>
              <a:ext uri="{FF2B5EF4-FFF2-40B4-BE49-F238E27FC236}">
                <a16:creationId xmlns:a16="http://schemas.microsoft.com/office/drawing/2014/main" id="{386ECBFF-EB1F-5968-49E4-B76A0A418737}"/>
              </a:ext>
            </a:extLst>
          </p:cNvPr>
          <p:cNvSpPr txBox="1">
            <a:spLocks/>
          </p:cNvSpPr>
          <p:nvPr/>
        </p:nvSpPr>
        <p:spPr>
          <a:xfrm>
            <a:off x="2032100" y="1577646"/>
            <a:ext cx="8127800" cy="732365"/>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Rubik Black"/>
              <a:buNone/>
              <a:defRPr sz="3500" b="0" i="0" u="none" strike="noStrike" cap="none">
                <a:solidFill>
                  <a:schemeClr val="dk1"/>
                </a:solidFill>
                <a:latin typeface="Rubik Black"/>
                <a:ea typeface="Rubik Black"/>
                <a:cs typeface="Rubik Black"/>
                <a:sym typeface="Rubik Black"/>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000000"/>
              </a:buClr>
              <a:buSzPts val="3500"/>
              <a:buFont typeface="Rubik Black"/>
              <a:buNone/>
              <a:tabLst/>
              <a:defRPr/>
            </a:pPr>
            <a:r>
              <a:rPr kumimoji="0" lang="vi-VN" sz="3467" b="1" i="0" u="none" strike="noStrike" kern="0" cap="none" spc="0" normalizeH="0" baseline="0" noProof="0" dirty="0">
                <a:ln>
                  <a:noFill/>
                </a:ln>
                <a:solidFill>
                  <a:srgbClr val="FDBC96">
                    <a:lumMod val="50000"/>
                  </a:srgbClr>
                </a:solidFill>
                <a:effectLst/>
                <a:uLnTx/>
                <a:uFillTx/>
                <a:latin typeface="UTM Avo"/>
                <a:ea typeface="+mn-ea"/>
                <a:cs typeface="+mn-ea"/>
                <a:sym typeface="+mn-lt"/>
              </a:rPr>
              <a:t>Máy tính điện tử</a:t>
            </a:r>
          </a:p>
        </p:txBody>
      </p:sp>
      <p:sp>
        <p:nvSpPr>
          <p:cNvPr id="13" name="Google Shape;707;p36">
            <a:extLst>
              <a:ext uri="{FF2B5EF4-FFF2-40B4-BE49-F238E27FC236}">
                <a16:creationId xmlns:a16="http://schemas.microsoft.com/office/drawing/2014/main" id="{AD3C47C6-4ECB-139F-C6BF-AC0A86D383D6}"/>
              </a:ext>
            </a:extLst>
          </p:cNvPr>
          <p:cNvSpPr/>
          <p:nvPr/>
        </p:nvSpPr>
        <p:spPr>
          <a:xfrm>
            <a:off x="10328433" y="1794345"/>
            <a:ext cx="609611" cy="219453"/>
          </a:xfrm>
          <a:custGeom>
            <a:avLst/>
            <a:gdLst/>
            <a:ahLst/>
            <a:cxnLst/>
            <a:rect l="l" t="t" r="r" b="b"/>
            <a:pathLst>
              <a:path w="7903" h="3025" extrusionOk="0">
                <a:moveTo>
                  <a:pt x="2025" y="2829"/>
                </a:moveTo>
                <a:cubicBezTo>
                  <a:pt x="1829" y="3024"/>
                  <a:pt x="1537" y="2732"/>
                  <a:pt x="1732" y="2537"/>
                </a:cubicBezTo>
                <a:lnTo>
                  <a:pt x="2756" y="1537"/>
                </a:lnTo>
                <a:lnTo>
                  <a:pt x="1732" y="512"/>
                </a:lnTo>
                <a:cubicBezTo>
                  <a:pt x="1537" y="317"/>
                  <a:pt x="1829" y="49"/>
                  <a:pt x="2025" y="220"/>
                </a:cubicBezTo>
                <a:lnTo>
                  <a:pt x="3171" y="1390"/>
                </a:lnTo>
                <a:cubicBezTo>
                  <a:pt x="3244" y="1463"/>
                  <a:pt x="3244" y="1585"/>
                  <a:pt x="3171" y="1683"/>
                </a:cubicBezTo>
                <a:close/>
                <a:moveTo>
                  <a:pt x="195" y="512"/>
                </a:moveTo>
                <a:lnTo>
                  <a:pt x="1195" y="1512"/>
                </a:lnTo>
                <a:lnTo>
                  <a:pt x="195" y="2537"/>
                </a:lnTo>
                <a:cubicBezTo>
                  <a:pt x="0" y="2732"/>
                  <a:pt x="269" y="3000"/>
                  <a:pt x="464" y="2805"/>
                </a:cubicBezTo>
                <a:lnTo>
                  <a:pt x="1610" y="1659"/>
                </a:lnTo>
                <a:cubicBezTo>
                  <a:pt x="1708" y="1585"/>
                  <a:pt x="1708" y="1463"/>
                  <a:pt x="1610" y="1366"/>
                </a:cubicBezTo>
                <a:lnTo>
                  <a:pt x="464" y="220"/>
                </a:lnTo>
                <a:cubicBezTo>
                  <a:pt x="269" y="25"/>
                  <a:pt x="0" y="317"/>
                  <a:pt x="195" y="512"/>
                </a:cubicBezTo>
                <a:close/>
                <a:moveTo>
                  <a:pt x="6659" y="2829"/>
                </a:moveTo>
                <a:cubicBezTo>
                  <a:pt x="6464" y="3024"/>
                  <a:pt x="6195" y="2732"/>
                  <a:pt x="6366" y="2537"/>
                </a:cubicBezTo>
                <a:lnTo>
                  <a:pt x="7390" y="1537"/>
                </a:lnTo>
                <a:lnTo>
                  <a:pt x="6366" y="512"/>
                </a:lnTo>
                <a:cubicBezTo>
                  <a:pt x="6195" y="317"/>
                  <a:pt x="6464" y="49"/>
                  <a:pt x="6659" y="220"/>
                </a:cubicBezTo>
                <a:lnTo>
                  <a:pt x="7805" y="1390"/>
                </a:lnTo>
                <a:cubicBezTo>
                  <a:pt x="7903" y="1463"/>
                  <a:pt x="7903" y="1585"/>
                  <a:pt x="7805" y="1683"/>
                </a:cubicBezTo>
                <a:close/>
                <a:moveTo>
                  <a:pt x="5122" y="2829"/>
                </a:moveTo>
                <a:lnTo>
                  <a:pt x="6268" y="1683"/>
                </a:lnTo>
                <a:cubicBezTo>
                  <a:pt x="6342" y="1585"/>
                  <a:pt x="6342" y="1463"/>
                  <a:pt x="6268" y="1390"/>
                </a:cubicBezTo>
                <a:lnTo>
                  <a:pt x="5122" y="220"/>
                </a:lnTo>
                <a:cubicBezTo>
                  <a:pt x="4927" y="73"/>
                  <a:pt x="4659" y="317"/>
                  <a:pt x="4829" y="512"/>
                </a:cubicBezTo>
                <a:lnTo>
                  <a:pt x="5854" y="1537"/>
                </a:lnTo>
                <a:lnTo>
                  <a:pt x="4829" y="2537"/>
                </a:lnTo>
                <a:cubicBezTo>
                  <a:pt x="4634" y="2732"/>
                  <a:pt x="4927" y="3024"/>
                  <a:pt x="5122" y="2829"/>
                </a:cubicBezTo>
                <a:close/>
                <a:moveTo>
                  <a:pt x="3561" y="2829"/>
                </a:moveTo>
                <a:lnTo>
                  <a:pt x="4707" y="1683"/>
                </a:lnTo>
                <a:cubicBezTo>
                  <a:pt x="4805" y="1585"/>
                  <a:pt x="4805" y="1463"/>
                  <a:pt x="4707" y="1390"/>
                </a:cubicBezTo>
                <a:lnTo>
                  <a:pt x="3561" y="220"/>
                </a:lnTo>
                <a:cubicBezTo>
                  <a:pt x="3366" y="0"/>
                  <a:pt x="3049" y="317"/>
                  <a:pt x="3268" y="512"/>
                </a:cubicBezTo>
                <a:lnTo>
                  <a:pt x="4293" y="1537"/>
                </a:lnTo>
                <a:lnTo>
                  <a:pt x="3268" y="2537"/>
                </a:lnTo>
                <a:cubicBezTo>
                  <a:pt x="3098" y="2732"/>
                  <a:pt x="3366" y="3024"/>
                  <a:pt x="3561" y="2829"/>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89" b="0" i="0" u="none" strike="noStrike" kern="0" cap="none" spc="0" normalizeH="0" baseline="0" noProof="0">
              <a:ln>
                <a:noFill/>
              </a:ln>
              <a:solidFill>
                <a:sysClr val="windowText" lastClr="000000"/>
              </a:solidFill>
              <a:effectLst/>
              <a:uLnTx/>
              <a:uFillTx/>
              <a:latin typeface="UTM Avo"/>
              <a:ea typeface="+mn-ea"/>
              <a:cs typeface="+mn-ea"/>
              <a:sym typeface="+mn-lt"/>
            </a:endParaRPr>
          </a:p>
        </p:txBody>
      </p:sp>
      <p:sp>
        <p:nvSpPr>
          <p:cNvPr id="16" name="Google Shape;709;p36">
            <a:extLst>
              <a:ext uri="{FF2B5EF4-FFF2-40B4-BE49-F238E27FC236}">
                <a16:creationId xmlns:a16="http://schemas.microsoft.com/office/drawing/2014/main" id="{CED78E69-6250-4A2E-BC32-90D3D7750331}"/>
              </a:ext>
            </a:extLst>
          </p:cNvPr>
          <p:cNvSpPr/>
          <p:nvPr/>
        </p:nvSpPr>
        <p:spPr>
          <a:xfrm>
            <a:off x="953368" y="1864314"/>
            <a:ext cx="609609" cy="79515"/>
          </a:xfrm>
          <a:custGeom>
            <a:avLst/>
            <a:gdLst/>
            <a:ahLst/>
            <a:cxnLst/>
            <a:rect l="l" t="t" r="r" b="b"/>
            <a:pathLst>
              <a:path w="8294" h="952" extrusionOk="0">
                <a:moveTo>
                  <a:pt x="415" y="0"/>
                </a:moveTo>
                <a:cubicBezTo>
                  <a:pt x="757" y="0"/>
                  <a:pt x="952" y="439"/>
                  <a:pt x="708" y="683"/>
                </a:cubicBezTo>
                <a:cubicBezTo>
                  <a:pt x="440" y="951"/>
                  <a:pt x="1" y="756"/>
                  <a:pt x="25" y="390"/>
                </a:cubicBezTo>
                <a:cubicBezTo>
                  <a:pt x="25" y="171"/>
                  <a:pt x="196" y="0"/>
                  <a:pt x="415" y="0"/>
                </a:cubicBezTo>
                <a:close/>
                <a:moveTo>
                  <a:pt x="7757" y="0"/>
                </a:moveTo>
                <a:cubicBezTo>
                  <a:pt x="8123" y="0"/>
                  <a:pt x="8293" y="439"/>
                  <a:pt x="8025" y="683"/>
                </a:cubicBezTo>
                <a:cubicBezTo>
                  <a:pt x="7781" y="951"/>
                  <a:pt x="7342" y="756"/>
                  <a:pt x="7342" y="415"/>
                </a:cubicBezTo>
                <a:cubicBezTo>
                  <a:pt x="7342" y="195"/>
                  <a:pt x="7537" y="0"/>
                  <a:pt x="7757" y="0"/>
                </a:cubicBezTo>
                <a:close/>
                <a:moveTo>
                  <a:pt x="5928" y="0"/>
                </a:moveTo>
                <a:cubicBezTo>
                  <a:pt x="6293" y="24"/>
                  <a:pt x="6440" y="463"/>
                  <a:pt x="6171" y="707"/>
                </a:cubicBezTo>
                <a:cubicBezTo>
                  <a:pt x="5903" y="951"/>
                  <a:pt x="5488" y="756"/>
                  <a:pt x="5513" y="390"/>
                </a:cubicBezTo>
                <a:cubicBezTo>
                  <a:pt x="5513" y="171"/>
                  <a:pt x="5684" y="0"/>
                  <a:pt x="5903" y="0"/>
                </a:cubicBezTo>
                <a:close/>
                <a:moveTo>
                  <a:pt x="4098" y="0"/>
                </a:moveTo>
                <a:cubicBezTo>
                  <a:pt x="4464" y="24"/>
                  <a:pt x="4610" y="463"/>
                  <a:pt x="4342" y="707"/>
                </a:cubicBezTo>
                <a:cubicBezTo>
                  <a:pt x="4074" y="951"/>
                  <a:pt x="3659" y="756"/>
                  <a:pt x="3684" y="390"/>
                </a:cubicBezTo>
                <a:cubicBezTo>
                  <a:pt x="3684" y="171"/>
                  <a:pt x="3854" y="0"/>
                  <a:pt x="4074" y="0"/>
                </a:cubicBezTo>
                <a:close/>
                <a:moveTo>
                  <a:pt x="2269" y="0"/>
                </a:moveTo>
                <a:cubicBezTo>
                  <a:pt x="2635" y="24"/>
                  <a:pt x="2781" y="463"/>
                  <a:pt x="2513" y="707"/>
                </a:cubicBezTo>
                <a:cubicBezTo>
                  <a:pt x="2245" y="951"/>
                  <a:pt x="1830" y="756"/>
                  <a:pt x="1854" y="390"/>
                </a:cubicBezTo>
                <a:cubicBezTo>
                  <a:pt x="1854" y="171"/>
                  <a:pt x="2025" y="0"/>
                  <a:pt x="2245"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89" b="0" i="0" u="none" strike="noStrike" kern="0" cap="none" spc="0" normalizeH="0" baseline="0" noProof="0">
              <a:ln>
                <a:noFill/>
              </a:ln>
              <a:solidFill>
                <a:sysClr val="windowText" lastClr="000000"/>
              </a:solidFill>
              <a:effectLst/>
              <a:uLnTx/>
              <a:uFillTx/>
              <a:latin typeface="UTM Avo"/>
              <a:ea typeface="+mn-ea"/>
              <a:cs typeface="+mn-ea"/>
              <a:sym typeface="+mn-lt"/>
            </a:endParaRPr>
          </a:p>
        </p:txBody>
      </p:sp>
      <p:sp>
        <p:nvSpPr>
          <p:cNvPr id="17" name="Arrow: Pentagon 18">
            <a:extLst>
              <a:ext uri="{FF2B5EF4-FFF2-40B4-BE49-F238E27FC236}">
                <a16:creationId xmlns:a16="http://schemas.microsoft.com/office/drawing/2014/main" id="{626F5772-C4FE-3D22-C1EB-165ABB406B8B}"/>
              </a:ext>
            </a:extLst>
          </p:cNvPr>
          <p:cNvSpPr/>
          <p:nvPr/>
        </p:nvSpPr>
        <p:spPr>
          <a:xfrm>
            <a:off x="363119" y="2659415"/>
            <a:ext cx="7035208" cy="644691"/>
          </a:xfrm>
          <a:prstGeom prst="homePlate">
            <a:avLst/>
          </a:prstGeom>
          <a:solidFill>
            <a:srgbClr val="FFFFFF"/>
          </a:solidFill>
          <a:ln w="25400" cap="flat" cmpd="sng" algn="ctr">
            <a:solidFill>
              <a:srgbClr val="000000"/>
            </a:solidFill>
            <a:prstDash val="solid"/>
          </a:ln>
          <a:effectLst/>
        </p:spPr>
        <p:txBody>
          <a:bodyPr bIns="48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000000"/>
                </a:solidFill>
                <a:effectLst/>
                <a:uLnTx/>
                <a:uFillTx/>
                <a:latin typeface="UTM Avo"/>
                <a:cs typeface="+mn-ea"/>
                <a:sym typeface="+mn-lt"/>
              </a:rPr>
              <a:t>a. Người sáng chế ra máy tính điện tử là ai?</a:t>
            </a:r>
          </a:p>
        </p:txBody>
      </p:sp>
      <p:sp>
        <p:nvSpPr>
          <p:cNvPr id="18" name="Arrow: Pentagon 21">
            <a:extLst>
              <a:ext uri="{FF2B5EF4-FFF2-40B4-BE49-F238E27FC236}">
                <a16:creationId xmlns:a16="http://schemas.microsoft.com/office/drawing/2014/main" id="{56CCC240-9689-3F4A-A6D4-0ECFA4D85A63}"/>
              </a:ext>
            </a:extLst>
          </p:cNvPr>
          <p:cNvSpPr/>
          <p:nvPr/>
        </p:nvSpPr>
        <p:spPr>
          <a:xfrm>
            <a:off x="363118" y="3702514"/>
            <a:ext cx="7932588" cy="644691"/>
          </a:xfrm>
          <a:prstGeom prst="homePlate">
            <a:avLst/>
          </a:prstGeom>
          <a:solidFill>
            <a:srgbClr val="FFFFFF"/>
          </a:solidFill>
          <a:ln w="25400" cap="flat" cmpd="sng" algn="ctr">
            <a:solidFill>
              <a:srgbClr val="000000"/>
            </a:solidFill>
            <a:prstDash val="solid"/>
          </a:ln>
          <a:effectLst/>
        </p:spPr>
        <p:txBody>
          <a:bodyPr bIns="48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000000"/>
                </a:solidFill>
                <a:effectLst/>
                <a:uLnTx/>
                <a:uFillTx/>
                <a:latin typeface="UTM Avo"/>
                <a:cs typeface="+mn-ea"/>
                <a:sym typeface="+mn-lt"/>
              </a:rPr>
              <a:t>b. Máy tính điện tử được sáng chế vào năm nào? </a:t>
            </a:r>
          </a:p>
        </p:txBody>
      </p:sp>
      <p:sp>
        <p:nvSpPr>
          <p:cNvPr id="19" name="TextBox 18">
            <a:extLst>
              <a:ext uri="{FF2B5EF4-FFF2-40B4-BE49-F238E27FC236}">
                <a16:creationId xmlns:a16="http://schemas.microsoft.com/office/drawing/2014/main" id="{0702062C-20B5-4C41-8C31-8D3E7CBC00B4}"/>
              </a:ext>
            </a:extLst>
          </p:cNvPr>
          <p:cNvSpPr txBox="1"/>
          <p:nvPr/>
        </p:nvSpPr>
        <p:spPr>
          <a:xfrm>
            <a:off x="7656887" y="2278638"/>
            <a:ext cx="2936541" cy="1236557"/>
          </a:xfrm>
          <a:prstGeom prst="rect">
            <a:avLst/>
          </a:prstGeom>
          <a:noFill/>
        </p:spPr>
        <p:txBody>
          <a:bodyPr wrap="square" rtlCol="0">
            <a:spAutoFit/>
          </a:bodyPr>
          <a:lstStyle/>
          <a:p>
            <a:pPr marL="380990" indent="-380990">
              <a:lnSpc>
                <a:spcPct val="150000"/>
              </a:lnSpc>
              <a:buFont typeface="Arial" panose="020B0604020202020204" pitchFamily="34" charset="0"/>
              <a:buChar char="•"/>
            </a:pPr>
            <a:r>
              <a:rPr lang="vi-VN" sz="2667" dirty="0">
                <a:latin typeface="UTM Avo"/>
                <a:ea typeface="+mn-ea"/>
                <a:cs typeface="+mn-ea"/>
                <a:sym typeface="+mn-lt"/>
              </a:rPr>
              <a:t>Giôn Mau-li </a:t>
            </a:r>
          </a:p>
          <a:p>
            <a:pPr marL="380990" indent="-380990">
              <a:lnSpc>
                <a:spcPct val="150000"/>
              </a:lnSpc>
              <a:buFont typeface="Arial" panose="020B0604020202020204" pitchFamily="34" charset="0"/>
              <a:buChar char="•"/>
            </a:pPr>
            <a:r>
              <a:rPr lang="vi-VN" sz="2667">
                <a:latin typeface="UTM Avo"/>
                <a:ea typeface="+mn-ea"/>
                <a:cs typeface="+mn-ea"/>
                <a:sym typeface="+mn-lt"/>
              </a:rPr>
              <a:t>Prét-pơ Éc-cơ</a:t>
            </a:r>
            <a:endParaRPr lang="vi-VN" sz="2667" dirty="0">
              <a:latin typeface="UTM Avo"/>
              <a:ea typeface="+mn-ea"/>
              <a:cs typeface="+mn-ea"/>
              <a:sym typeface="+mn-lt"/>
            </a:endParaRPr>
          </a:p>
        </p:txBody>
      </p:sp>
      <p:sp>
        <p:nvSpPr>
          <p:cNvPr id="26" name="TextBox 25">
            <a:extLst>
              <a:ext uri="{FF2B5EF4-FFF2-40B4-BE49-F238E27FC236}">
                <a16:creationId xmlns:a16="http://schemas.microsoft.com/office/drawing/2014/main" id="{0CFCC684-BC40-966D-721F-D27A583C247B}"/>
              </a:ext>
            </a:extLst>
          </p:cNvPr>
          <p:cNvSpPr txBox="1"/>
          <p:nvPr/>
        </p:nvSpPr>
        <p:spPr>
          <a:xfrm>
            <a:off x="8612764" y="3773476"/>
            <a:ext cx="2491436" cy="502766"/>
          </a:xfrm>
          <a:prstGeom prst="rect">
            <a:avLst/>
          </a:prstGeom>
          <a:noFill/>
        </p:spPr>
        <p:txBody>
          <a:bodyPr wrap="square" rtlCol="0">
            <a:spAutoFit/>
          </a:bodyPr>
          <a:lstStyle/>
          <a:p>
            <a:pPr marL="457189" indent="-457189" algn="just">
              <a:buFont typeface="Arial" panose="020B0604020202020204" pitchFamily="34" charset="0"/>
              <a:buChar char="•"/>
            </a:pPr>
            <a:r>
              <a:rPr lang="vi-VN" sz="2667">
                <a:latin typeface="UTM Avo"/>
                <a:ea typeface="+mn-ea"/>
                <a:cs typeface="+mn-ea"/>
                <a:sym typeface="+mn-lt"/>
              </a:rPr>
              <a:t>Năm 1946</a:t>
            </a:r>
            <a:endParaRPr lang="vi-VN" sz="2667" dirty="0">
              <a:latin typeface="UTM Avo"/>
              <a:ea typeface="+mn-ea"/>
              <a:cs typeface="+mn-ea"/>
              <a:sym typeface="+mn-lt"/>
            </a:endParaRPr>
          </a:p>
        </p:txBody>
      </p:sp>
      <p:sp>
        <p:nvSpPr>
          <p:cNvPr id="27" name="Arrow: Pentagon 1">
            <a:extLst>
              <a:ext uri="{FF2B5EF4-FFF2-40B4-BE49-F238E27FC236}">
                <a16:creationId xmlns:a16="http://schemas.microsoft.com/office/drawing/2014/main" id="{8C552AF8-C8EB-A32E-1D7E-38C7E16AAAB9}"/>
              </a:ext>
            </a:extLst>
          </p:cNvPr>
          <p:cNvSpPr/>
          <p:nvPr/>
        </p:nvSpPr>
        <p:spPr>
          <a:xfrm>
            <a:off x="363117" y="4745612"/>
            <a:ext cx="8606597" cy="644691"/>
          </a:xfrm>
          <a:prstGeom prst="homePlate">
            <a:avLst/>
          </a:prstGeom>
          <a:solidFill>
            <a:srgbClr val="FFFFFF"/>
          </a:solidFill>
          <a:ln w="25400" cap="flat" cmpd="sng" algn="ctr">
            <a:solidFill>
              <a:srgbClr val="000000"/>
            </a:solidFill>
            <a:prstDash val="solid"/>
          </a:ln>
          <a:effectLst/>
        </p:spPr>
        <p:txBody>
          <a:bodyPr bIns="48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000000"/>
                </a:solidFill>
                <a:effectLst/>
                <a:uLnTx/>
                <a:uFillTx/>
                <a:latin typeface="UTM Avo"/>
                <a:cs typeface="+mn-ea"/>
                <a:sym typeface="+mn-lt"/>
              </a:rPr>
              <a:t>c. Hãy kể tên một số loại máy tính điện tử mà em biết. </a:t>
            </a:r>
          </a:p>
        </p:txBody>
      </p:sp>
      <p:sp>
        <p:nvSpPr>
          <p:cNvPr id="28" name="Arrow: Pentagon 2">
            <a:extLst>
              <a:ext uri="{FF2B5EF4-FFF2-40B4-BE49-F238E27FC236}">
                <a16:creationId xmlns:a16="http://schemas.microsoft.com/office/drawing/2014/main" id="{41D8B76E-E447-6D74-05BA-77F9C76D6393}"/>
              </a:ext>
            </a:extLst>
          </p:cNvPr>
          <p:cNvSpPr/>
          <p:nvPr/>
        </p:nvSpPr>
        <p:spPr>
          <a:xfrm>
            <a:off x="363117" y="5788711"/>
            <a:ext cx="9965316" cy="644691"/>
          </a:xfrm>
          <a:prstGeom prst="homePlate">
            <a:avLst/>
          </a:prstGeom>
          <a:solidFill>
            <a:srgbClr val="FFFFFF"/>
          </a:solidFill>
          <a:ln w="25400" cap="flat" cmpd="sng" algn="ctr">
            <a:solidFill>
              <a:srgbClr val="000000"/>
            </a:solidFill>
            <a:prstDash val="solid"/>
          </a:ln>
          <a:effectLst/>
        </p:spPr>
        <p:txBody>
          <a:bodyPr bIns="48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000000"/>
                </a:solidFill>
                <a:effectLst/>
                <a:uLnTx/>
                <a:uFillTx/>
                <a:latin typeface="UTM Avo"/>
                <a:cs typeface="+mn-ea"/>
                <a:sym typeface="+mn-lt"/>
              </a:rPr>
              <a:t>d. Hãy nêu một số công dụng của máy tính điện tử mà em biết. </a:t>
            </a:r>
          </a:p>
        </p:txBody>
      </p:sp>
    </p:spTree>
    <p:custDataLst>
      <p:tags r:id="rId1"/>
    </p:custDataLst>
    <p:extLst>
      <p:ext uri="{BB962C8B-B14F-4D97-AF65-F5344CB8AC3E}">
        <p14:creationId xmlns:p14="http://schemas.microsoft.com/office/powerpoint/2010/main" val="12780969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500"/>
                                        <p:tgtEl>
                                          <p:spTgt spid="18"/>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left)">
                                      <p:cBhvr>
                                        <p:cTn id="15" dur="500"/>
                                        <p:tgtEl>
                                          <p:spTgt spid="27"/>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left)">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ipe(left)">
                                      <p:cBhvr>
                                        <p:cTn id="2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p:bldP spid="26" grpId="0"/>
      <p:bldP spid="27" grpId="0" animBg="1"/>
      <p:bldP spid="2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01"/>
        <p:cNvGrpSpPr/>
        <p:nvPr/>
      </p:nvGrpSpPr>
      <p:grpSpPr>
        <a:xfrm>
          <a:off x="0" y="0"/>
          <a:ext cx="0" cy="0"/>
          <a:chOff x="0" y="0"/>
          <a:chExt cx="0" cy="0"/>
        </a:xfrm>
      </p:grpSpPr>
      <p:sp>
        <p:nvSpPr>
          <p:cNvPr id="11" name="Google Shape;694;p36">
            <a:extLst>
              <a:ext uri="{FF2B5EF4-FFF2-40B4-BE49-F238E27FC236}">
                <a16:creationId xmlns:a16="http://schemas.microsoft.com/office/drawing/2014/main" id="{E982A289-559F-0D0F-FC8A-95A231AFFD73}"/>
              </a:ext>
            </a:extLst>
          </p:cNvPr>
          <p:cNvSpPr txBox="1">
            <a:spLocks/>
          </p:cNvSpPr>
          <p:nvPr/>
        </p:nvSpPr>
        <p:spPr>
          <a:xfrm>
            <a:off x="1866639" y="1811683"/>
            <a:ext cx="8127800" cy="732365"/>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Rubik Black"/>
              <a:buNone/>
              <a:defRPr sz="3500" b="0" i="0" u="none" strike="noStrike" cap="none">
                <a:solidFill>
                  <a:schemeClr val="dk1"/>
                </a:solidFill>
                <a:latin typeface="Rubik Black"/>
                <a:ea typeface="Rubik Black"/>
                <a:cs typeface="Rubik Black"/>
                <a:sym typeface="Rubik Black"/>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000000"/>
              </a:buClr>
              <a:buSzPts val="3500"/>
              <a:buFont typeface="Rubik Black"/>
              <a:buNone/>
              <a:tabLst/>
              <a:defRPr/>
            </a:pPr>
            <a:r>
              <a:rPr kumimoji="0" lang="vi-VN" sz="3200" b="1" i="0" u="none" strike="noStrike" kern="0" cap="none" spc="0" normalizeH="0" baseline="0" noProof="0">
                <a:ln>
                  <a:noFill/>
                </a:ln>
                <a:solidFill>
                  <a:srgbClr val="FDBC96">
                    <a:lumMod val="50000"/>
                  </a:srgbClr>
                </a:solidFill>
                <a:effectLst/>
                <a:uLnTx/>
                <a:uFillTx/>
                <a:latin typeface="UTM Avo"/>
                <a:ea typeface="+mn-ea"/>
                <a:cs typeface="+mn-ea"/>
                <a:sym typeface="+mn-lt"/>
              </a:rPr>
              <a:t>Một số loại máy tính điện tử</a:t>
            </a:r>
            <a:endParaRPr kumimoji="0" lang="vi-VN" sz="3200" b="1" i="0" u="none" strike="noStrike" kern="0" cap="none" spc="0" normalizeH="0" baseline="0" noProof="0" dirty="0">
              <a:ln>
                <a:noFill/>
              </a:ln>
              <a:solidFill>
                <a:srgbClr val="FDBC96">
                  <a:lumMod val="50000"/>
                </a:srgbClr>
              </a:solidFill>
              <a:effectLst/>
              <a:uLnTx/>
              <a:uFillTx/>
              <a:latin typeface="UTM Avo"/>
              <a:ea typeface="+mn-ea"/>
              <a:cs typeface="+mn-ea"/>
              <a:sym typeface="+mn-lt"/>
            </a:endParaRPr>
          </a:p>
        </p:txBody>
      </p:sp>
      <p:sp>
        <p:nvSpPr>
          <p:cNvPr id="14" name="Google Shape;707;p36">
            <a:extLst>
              <a:ext uri="{FF2B5EF4-FFF2-40B4-BE49-F238E27FC236}">
                <a16:creationId xmlns:a16="http://schemas.microsoft.com/office/drawing/2014/main" id="{BC6881C3-1629-9B49-237F-CC4198F684FB}"/>
              </a:ext>
            </a:extLst>
          </p:cNvPr>
          <p:cNvSpPr/>
          <p:nvPr/>
        </p:nvSpPr>
        <p:spPr>
          <a:xfrm>
            <a:off x="10163072" y="2064767"/>
            <a:ext cx="609611" cy="219453"/>
          </a:xfrm>
          <a:custGeom>
            <a:avLst/>
            <a:gdLst/>
            <a:ahLst/>
            <a:cxnLst/>
            <a:rect l="l" t="t" r="r" b="b"/>
            <a:pathLst>
              <a:path w="7903" h="3025" extrusionOk="0">
                <a:moveTo>
                  <a:pt x="2025" y="2829"/>
                </a:moveTo>
                <a:cubicBezTo>
                  <a:pt x="1829" y="3024"/>
                  <a:pt x="1537" y="2732"/>
                  <a:pt x="1732" y="2537"/>
                </a:cubicBezTo>
                <a:lnTo>
                  <a:pt x="2756" y="1537"/>
                </a:lnTo>
                <a:lnTo>
                  <a:pt x="1732" y="512"/>
                </a:lnTo>
                <a:cubicBezTo>
                  <a:pt x="1537" y="317"/>
                  <a:pt x="1829" y="49"/>
                  <a:pt x="2025" y="220"/>
                </a:cubicBezTo>
                <a:lnTo>
                  <a:pt x="3171" y="1390"/>
                </a:lnTo>
                <a:cubicBezTo>
                  <a:pt x="3244" y="1463"/>
                  <a:pt x="3244" y="1585"/>
                  <a:pt x="3171" y="1683"/>
                </a:cubicBezTo>
                <a:close/>
                <a:moveTo>
                  <a:pt x="195" y="512"/>
                </a:moveTo>
                <a:lnTo>
                  <a:pt x="1195" y="1512"/>
                </a:lnTo>
                <a:lnTo>
                  <a:pt x="195" y="2537"/>
                </a:lnTo>
                <a:cubicBezTo>
                  <a:pt x="0" y="2732"/>
                  <a:pt x="269" y="3000"/>
                  <a:pt x="464" y="2805"/>
                </a:cubicBezTo>
                <a:lnTo>
                  <a:pt x="1610" y="1659"/>
                </a:lnTo>
                <a:cubicBezTo>
                  <a:pt x="1708" y="1585"/>
                  <a:pt x="1708" y="1463"/>
                  <a:pt x="1610" y="1366"/>
                </a:cubicBezTo>
                <a:lnTo>
                  <a:pt x="464" y="220"/>
                </a:lnTo>
                <a:cubicBezTo>
                  <a:pt x="269" y="25"/>
                  <a:pt x="0" y="317"/>
                  <a:pt x="195" y="512"/>
                </a:cubicBezTo>
                <a:close/>
                <a:moveTo>
                  <a:pt x="6659" y="2829"/>
                </a:moveTo>
                <a:cubicBezTo>
                  <a:pt x="6464" y="3024"/>
                  <a:pt x="6195" y="2732"/>
                  <a:pt x="6366" y="2537"/>
                </a:cubicBezTo>
                <a:lnTo>
                  <a:pt x="7390" y="1537"/>
                </a:lnTo>
                <a:lnTo>
                  <a:pt x="6366" y="512"/>
                </a:lnTo>
                <a:cubicBezTo>
                  <a:pt x="6195" y="317"/>
                  <a:pt x="6464" y="49"/>
                  <a:pt x="6659" y="220"/>
                </a:cubicBezTo>
                <a:lnTo>
                  <a:pt x="7805" y="1390"/>
                </a:lnTo>
                <a:cubicBezTo>
                  <a:pt x="7903" y="1463"/>
                  <a:pt x="7903" y="1585"/>
                  <a:pt x="7805" y="1683"/>
                </a:cubicBezTo>
                <a:close/>
                <a:moveTo>
                  <a:pt x="5122" y="2829"/>
                </a:moveTo>
                <a:lnTo>
                  <a:pt x="6268" y="1683"/>
                </a:lnTo>
                <a:cubicBezTo>
                  <a:pt x="6342" y="1585"/>
                  <a:pt x="6342" y="1463"/>
                  <a:pt x="6268" y="1390"/>
                </a:cubicBezTo>
                <a:lnTo>
                  <a:pt x="5122" y="220"/>
                </a:lnTo>
                <a:cubicBezTo>
                  <a:pt x="4927" y="73"/>
                  <a:pt x="4659" y="317"/>
                  <a:pt x="4829" y="512"/>
                </a:cubicBezTo>
                <a:lnTo>
                  <a:pt x="5854" y="1537"/>
                </a:lnTo>
                <a:lnTo>
                  <a:pt x="4829" y="2537"/>
                </a:lnTo>
                <a:cubicBezTo>
                  <a:pt x="4634" y="2732"/>
                  <a:pt x="4927" y="3024"/>
                  <a:pt x="5122" y="2829"/>
                </a:cubicBezTo>
                <a:close/>
                <a:moveTo>
                  <a:pt x="3561" y="2829"/>
                </a:moveTo>
                <a:lnTo>
                  <a:pt x="4707" y="1683"/>
                </a:lnTo>
                <a:cubicBezTo>
                  <a:pt x="4805" y="1585"/>
                  <a:pt x="4805" y="1463"/>
                  <a:pt x="4707" y="1390"/>
                </a:cubicBezTo>
                <a:lnTo>
                  <a:pt x="3561" y="220"/>
                </a:lnTo>
                <a:cubicBezTo>
                  <a:pt x="3366" y="0"/>
                  <a:pt x="3049" y="317"/>
                  <a:pt x="3268" y="512"/>
                </a:cubicBezTo>
                <a:lnTo>
                  <a:pt x="4293" y="1537"/>
                </a:lnTo>
                <a:lnTo>
                  <a:pt x="3268" y="2537"/>
                </a:lnTo>
                <a:cubicBezTo>
                  <a:pt x="3098" y="2732"/>
                  <a:pt x="3366" y="3024"/>
                  <a:pt x="3561" y="2829"/>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UTM Avo"/>
              <a:ea typeface="+mn-ea"/>
              <a:cs typeface="+mn-ea"/>
              <a:sym typeface="+mn-lt"/>
            </a:endParaRPr>
          </a:p>
        </p:txBody>
      </p:sp>
      <p:sp>
        <p:nvSpPr>
          <p:cNvPr id="15" name="Google Shape;709;p36">
            <a:extLst>
              <a:ext uri="{FF2B5EF4-FFF2-40B4-BE49-F238E27FC236}">
                <a16:creationId xmlns:a16="http://schemas.microsoft.com/office/drawing/2014/main" id="{1A200EBC-4299-9C98-AF03-FD42FC7DD37A}"/>
              </a:ext>
            </a:extLst>
          </p:cNvPr>
          <p:cNvSpPr/>
          <p:nvPr/>
        </p:nvSpPr>
        <p:spPr>
          <a:xfrm>
            <a:off x="788007" y="2134736"/>
            <a:ext cx="609609" cy="79515"/>
          </a:xfrm>
          <a:custGeom>
            <a:avLst/>
            <a:gdLst/>
            <a:ahLst/>
            <a:cxnLst/>
            <a:rect l="l" t="t" r="r" b="b"/>
            <a:pathLst>
              <a:path w="8294" h="952" extrusionOk="0">
                <a:moveTo>
                  <a:pt x="415" y="0"/>
                </a:moveTo>
                <a:cubicBezTo>
                  <a:pt x="757" y="0"/>
                  <a:pt x="952" y="439"/>
                  <a:pt x="708" y="683"/>
                </a:cubicBezTo>
                <a:cubicBezTo>
                  <a:pt x="440" y="951"/>
                  <a:pt x="1" y="756"/>
                  <a:pt x="25" y="390"/>
                </a:cubicBezTo>
                <a:cubicBezTo>
                  <a:pt x="25" y="171"/>
                  <a:pt x="196" y="0"/>
                  <a:pt x="415" y="0"/>
                </a:cubicBezTo>
                <a:close/>
                <a:moveTo>
                  <a:pt x="7757" y="0"/>
                </a:moveTo>
                <a:cubicBezTo>
                  <a:pt x="8123" y="0"/>
                  <a:pt x="8293" y="439"/>
                  <a:pt x="8025" y="683"/>
                </a:cubicBezTo>
                <a:cubicBezTo>
                  <a:pt x="7781" y="951"/>
                  <a:pt x="7342" y="756"/>
                  <a:pt x="7342" y="415"/>
                </a:cubicBezTo>
                <a:cubicBezTo>
                  <a:pt x="7342" y="195"/>
                  <a:pt x="7537" y="0"/>
                  <a:pt x="7757" y="0"/>
                </a:cubicBezTo>
                <a:close/>
                <a:moveTo>
                  <a:pt x="5928" y="0"/>
                </a:moveTo>
                <a:cubicBezTo>
                  <a:pt x="6293" y="24"/>
                  <a:pt x="6440" y="463"/>
                  <a:pt x="6171" y="707"/>
                </a:cubicBezTo>
                <a:cubicBezTo>
                  <a:pt x="5903" y="951"/>
                  <a:pt x="5488" y="756"/>
                  <a:pt x="5513" y="390"/>
                </a:cubicBezTo>
                <a:cubicBezTo>
                  <a:pt x="5513" y="171"/>
                  <a:pt x="5684" y="0"/>
                  <a:pt x="5903" y="0"/>
                </a:cubicBezTo>
                <a:close/>
                <a:moveTo>
                  <a:pt x="4098" y="0"/>
                </a:moveTo>
                <a:cubicBezTo>
                  <a:pt x="4464" y="24"/>
                  <a:pt x="4610" y="463"/>
                  <a:pt x="4342" y="707"/>
                </a:cubicBezTo>
                <a:cubicBezTo>
                  <a:pt x="4074" y="951"/>
                  <a:pt x="3659" y="756"/>
                  <a:pt x="3684" y="390"/>
                </a:cubicBezTo>
                <a:cubicBezTo>
                  <a:pt x="3684" y="171"/>
                  <a:pt x="3854" y="0"/>
                  <a:pt x="4074" y="0"/>
                </a:cubicBezTo>
                <a:close/>
                <a:moveTo>
                  <a:pt x="2269" y="0"/>
                </a:moveTo>
                <a:cubicBezTo>
                  <a:pt x="2635" y="24"/>
                  <a:pt x="2781" y="463"/>
                  <a:pt x="2513" y="707"/>
                </a:cubicBezTo>
                <a:cubicBezTo>
                  <a:pt x="2245" y="951"/>
                  <a:pt x="1830" y="756"/>
                  <a:pt x="1854" y="390"/>
                </a:cubicBezTo>
                <a:cubicBezTo>
                  <a:pt x="1854" y="171"/>
                  <a:pt x="2025" y="0"/>
                  <a:pt x="2245"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UTM Avo"/>
              <a:ea typeface="+mn-ea"/>
              <a:cs typeface="+mn-ea"/>
              <a:sym typeface="+mn-lt"/>
            </a:endParaRPr>
          </a:p>
        </p:txBody>
      </p:sp>
      <p:pic>
        <p:nvPicPr>
          <p:cNvPr id="20" name="Picture 19">
            <a:extLst>
              <a:ext uri="{FF2B5EF4-FFF2-40B4-BE49-F238E27FC236}">
                <a16:creationId xmlns:a16="http://schemas.microsoft.com/office/drawing/2014/main" id="{ECD78422-CCBD-B741-0158-472152D49C0C}"/>
              </a:ext>
            </a:extLst>
          </p:cNvPr>
          <p:cNvPicPr>
            <a:picLocks noChangeAspect="1"/>
          </p:cNvPicPr>
          <p:nvPr/>
        </p:nvPicPr>
        <p:blipFill rotWithShape="1">
          <a:blip r:embed="rId5"/>
          <a:srcRect l="-553" r="-553"/>
          <a:stretch/>
        </p:blipFill>
        <p:spPr>
          <a:xfrm>
            <a:off x="514829" y="2826768"/>
            <a:ext cx="3045045" cy="3011744"/>
          </a:xfrm>
          <a:prstGeom prst="roundRect">
            <a:avLst>
              <a:gd name="adj" fmla="val 5839"/>
            </a:avLst>
          </a:prstGeom>
        </p:spPr>
      </p:pic>
      <p:pic>
        <p:nvPicPr>
          <p:cNvPr id="21" name="Picture 20">
            <a:extLst>
              <a:ext uri="{FF2B5EF4-FFF2-40B4-BE49-F238E27FC236}">
                <a16:creationId xmlns:a16="http://schemas.microsoft.com/office/drawing/2014/main" id="{0A7B4B7B-177E-95DA-2ACF-67494439CA6F}"/>
              </a:ext>
            </a:extLst>
          </p:cNvPr>
          <p:cNvPicPr>
            <a:picLocks noChangeAspect="1"/>
          </p:cNvPicPr>
          <p:nvPr/>
        </p:nvPicPr>
        <p:blipFill rotWithShape="1">
          <a:blip r:embed="rId6"/>
          <a:srcRect t="3029" b="3029"/>
          <a:stretch/>
        </p:blipFill>
        <p:spPr>
          <a:xfrm>
            <a:off x="3818494" y="2826768"/>
            <a:ext cx="3213339" cy="3011744"/>
          </a:xfrm>
          <a:prstGeom prst="roundRect">
            <a:avLst>
              <a:gd name="adj" fmla="val 5839"/>
            </a:avLst>
          </a:prstGeom>
        </p:spPr>
      </p:pic>
      <p:sp>
        <p:nvSpPr>
          <p:cNvPr id="22" name="TextBox 21">
            <a:extLst>
              <a:ext uri="{FF2B5EF4-FFF2-40B4-BE49-F238E27FC236}">
                <a16:creationId xmlns:a16="http://schemas.microsoft.com/office/drawing/2014/main" id="{F8725770-5F93-8B4D-597D-C83C4252EE6D}"/>
              </a:ext>
            </a:extLst>
          </p:cNvPr>
          <p:cNvSpPr txBox="1"/>
          <p:nvPr/>
        </p:nvSpPr>
        <p:spPr>
          <a:xfrm>
            <a:off x="708352" y="5847289"/>
            <a:ext cx="2657995" cy="461665"/>
          </a:xfrm>
          <a:prstGeom prst="rect">
            <a:avLst/>
          </a:prstGeom>
          <a:noFill/>
        </p:spPr>
        <p:txBody>
          <a:bodyPr wrap="square" rtlCol="0">
            <a:spAutoFit/>
          </a:bodyPr>
          <a:lstStyle/>
          <a:p>
            <a:pPr algn="ctr"/>
            <a:r>
              <a:rPr lang="vi-VN" sz="2400" dirty="0">
                <a:latin typeface="UTM Avo"/>
                <a:ea typeface="+mn-ea"/>
                <a:cs typeface="+mn-ea"/>
                <a:sym typeface="+mn-lt"/>
              </a:rPr>
              <a:t>Máy tính bàn</a:t>
            </a:r>
          </a:p>
        </p:txBody>
      </p:sp>
      <p:sp>
        <p:nvSpPr>
          <p:cNvPr id="23" name="TextBox 22">
            <a:extLst>
              <a:ext uri="{FF2B5EF4-FFF2-40B4-BE49-F238E27FC236}">
                <a16:creationId xmlns:a16="http://schemas.microsoft.com/office/drawing/2014/main" id="{10B6315E-7478-4F7B-58DC-0067E859C97E}"/>
              </a:ext>
            </a:extLst>
          </p:cNvPr>
          <p:cNvSpPr txBox="1"/>
          <p:nvPr/>
        </p:nvSpPr>
        <p:spPr>
          <a:xfrm>
            <a:off x="3818494" y="5838513"/>
            <a:ext cx="3213339" cy="461665"/>
          </a:xfrm>
          <a:prstGeom prst="rect">
            <a:avLst/>
          </a:prstGeom>
          <a:noFill/>
        </p:spPr>
        <p:txBody>
          <a:bodyPr wrap="square" rtlCol="0">
            <a:spAutoFit/>
          </a:bodyPr>
          <a:lstStyle/>
          <a:p>
            <a:pPr algn="ctr"/>
            <a:r>
              <a:rPr lang="vi-VN" sz="2400">
                <a:latin typeface="UTM Avo"/>
                <a:ea typeface="+mn-ea"/>
                <a:cs typeface="+mn-ea"/>
                <a:sym typeface="+mn-lt"/>
              </a:rPr>
              <a:t>Máy tính xách tay</a:t>
            </a:r>
            <a:endParaRPr lang="vi-VN" sz="2400" dirty="0">
              <a:latin typeface="UTM Avo"/>
              <a:ea typeface="+mn-ea"/>
              <a:cs typeface="+mn-ea"/>
              <a:sym typeface="+mn-lt"/>
            </a:endParaRPr>
          </a:p>
        </p:txBody>
      </p:sp>
      <p:sp>
        <p:nvSpPr>
          <p:cNvPr id="24" name="Arrow: Right 1">
            <a:extLst>
              <a:ext uri="{FF2B5EF4-FFF2-40B4-BE49-F238E27FC236}">
                <a16:creationId xmlns:a16="http://schemas.microsoft.com/office/drawing/2014/main" id="{CDA0E5CB-DAAB-9DFF-2C72-0B644E44EE3A}"/>
              </a:ext>
            </a:extLst>
          </p:cNvPr>
          <p:cNvSpPr/>
          <p:nvPr/>
        </p:nvSpPr>
        <p:spPr>
          <a:xfrm>
            <a:off x="7458988" y="4280563"/>
            <a:ext cx="503161" cy="425753"/>
          </a:xfrm>
          <a:prstGeom prst="rightArrow">
            <a:avLst/>
          </a:prstGeom>
          <a:solidFill>
            <a:srgbClr val="FFFFFF"/>
          </a:solidFill>
          <a:ln w="25400" cap="flat" cmpd="sng" algn="ctr">
            <a:solidFill>
              <a:srgbClr val="FDBC96">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2400" b="0" i="0" u="none" strike="noStrike" kern="0" cap="none" spc="0" normalizeH="0" baseline="0" noProof="0">
              <a:ln>
                <a:noFill/>
              </a:ln>
              <a:solidFill>
                <a:srgbClr val="000000"/>
              </a:solidFill>
              <a:effectLst/>
              <a:uLnTx/>
              <a:uFillTx/>
              <a:latin typeface="UTM Avo"/>
              <a:cs typeface="+mn-ea"/>
              <a:sym typeface="+mn-lt"/>
            </a:endParaRPr>
          </a:p>
        </p:txBody>
      </p:sp>
      <p:sp>
        <p:nvSpPr>
          <p:cNvPr id="25" name="Rectangle: Rounded Corners 2">
            <a:extLst>
              <a:ext uri="{FF2B5EF4-FFF2-40B4-BE49-F238E27FC236}">
                <a16:creationId xmlns:a16="http://schemas.microsoft.com/office/drawing/2014/main" id="{7D71BE74-E061-0247-6AE9-C45159EA6AEC}"/>
              </a:ext>
            </a:extLst>
          </p:cNvPr>
          <p:cNvSpPr/>
          <p:nvPr/>
        </p:nvSpPr>
        <p:spPr>
          <a:xfrm>
            <a:off x="8202000" y="2968576"/>
            <a:ext cx="3213339" cy="3241524"/>
          </a:xfrm>
          <a:prstGeom prst="roundRect">
            <a:avLst/>
          </a:prstGeom>
          <a:gradFill rotWithShape="1">
            <a:gsLst>
              <a:gs pos="0">
                <a:srgbClr val="FFFFFF">
                  <a:tint val="50000"/>
                  <a:satMod val="300000"/>
                </a:srgbClr>
              </a:gs>
              <a:gs pos="35000">
                <a:srgbClr val="FFFFFF">
                  <a:tint val="37000"/>
                  <a:satMod val="300000"/>
                </a:srgbClr>
              </a:gs>
              <a:gs pos="100000">
                <a:srgbClr val="FFFFFF">
                  <a:tint val="15000"/>
                  <a:satMod val="350000"/>
                </a:srgbClr>
              </a:gs>
            </a:gsLst>
            <a:lin ang="16200000" scaled="1"/>
          </a:gradFill>
          <a:ln w="9525" cap="flat" cmpd="sng" algn="ctr">
            <a:solidFill>
              <a:srgbClr val="FFFFFF">
                <a:shade val="95000"/>
                <a:satMod val="105000"/>
              </a:srgbClr>
            </a:solidFill>
            <a:prstDash val="solid"/>
          </a:ln>
          <a:effectLst>
            <a:outerShdw blurRad="40000" dist="20000" dir="5400000" rotWithShape="0">
              <a:srgbClr val="000000">
                <a:alpha val="38000"/>
              </a:srgbClr>
            </a:outerShdw>
          </a:effectLst>
        </p:spPr>
        <p:txBody>
          <a:bodyPr bIns="144000"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000000"/>
                </a:solidFill>
                <a:effectLst/>
                <a:uLnTx/>
                <a:uFillTx/>
                <a:latin typeface="UTM Avo"/>
                <a:cs typeface="+mn-ea"/>
                <a:sym typeface="+mn-lt"/>
              </a:rPr>
              <a:t>Làm công cụ tính toán, soạn thảo văn bản, truy cập internet, gửi thư điện tử,…</a:t>
            </a:r>
          </a:p>
        </p:txBody>
      </p:sp>
    </p:spTree>
    <p:custDataLst>
      <p:tags r:id="rId1"/>
    </p:custDataLst>
    <p:extLst>
      <p:ext uri="{BB962C8B-B14F-4D97-AF65-F5344CB8AC3E}">
        <p14:creationId xmlns:p14="http://schemas.microsoft.com/office/powerpoint/2010/main" val="29164417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left)">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500" fill="hold"/>
                                        <p:tgtEl>
                                          <p:spTgt spid="21"/>
                                        </p:tgtEl>
                                        <p:attrNameLst>
                                          <p:attrName>ppt_w</p:attrName>
                                        </p:attrNameLst>
                                      </p:cBhvr>
                                      <p:tavLst>
                                        <p:tav tm="0">
                                          <p:val>
                                            <p:fltVal val="0"/>
                                          </p:val>
                                        </p:tav>
                                        <p:tav tm="100000">
                                          <p:val>
                                            <p:strVal val="#ppt_w"/>
                                          </p:val>
                                        </p:tav>
                                      </p:tavLst>
                                    </p:anim>
                                    <p:anim calcmode="lin" valueType="num">
                                      <p:cBhvr>
                                        <p:cTn id="19" dur="500" fill="hold"/>
                                        <p:tgtEl>
                                          <p:spTgt spid="21"/>
                                        </p:tgtEl>
                                        <p:attrNameLst>
                                          <p:attrName>ppt_h</p:attrName>
                                        </p:attrNameLst>
                                      </p:cBhvr>
                                      <p:tavLst>
                                        <p:tav tm="0">
                                          <p:val>
                                            <p:fltVal val="0"/>
                                          </p:val>
                                        </p:tav>
                                        <p:tav tm="100000">
                                          <p:val>
                                            <p:strVal val="#ppt_h"/>
                                          </p:val>
                                        </p:tav>
                                      </p:tavLst>
                                    </p:anim>
                                    <p:animEffect transition="in" filter="fade">
                                      <p:cBhvr>
                                        <p:cTn id="20" dur="500"/>
                                        <p:tgtEl>
                                          <p:spTgt spid="21"/>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left)">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left)">
                                      <p:cBhvr>
                                        <p:cTn id="29" dur="500"/>
                                        <p:tgtEl>
                                          <p:spTgt spid="24"/>
                                        </p:tgtEl>
                                      </p:cBhvr>
                                    </p:animEffect>
                                  </p:childTnLst>
                                </p:cTn>
                              </p:par>
                            </p:childTnLst>
                          </p:cTn>
                        </p:par>
                        <p:par>
                          <p:cTn id="30" fill="hold">
                            <p:stCondLst>
                              <p:cond delay="500"/>
                            </p:stCondLst>
                            <p:childTnLst>
                              <p:par>
                                <p:cTn id="31" presetID="22" presetClass="entr" presetSubtype="1" fill="hold" grpId="0" nodeType="after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ipe(up)">
                                      <p:cBhvr>
                                        <p:cTn id="3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animBg="1"/>
      <p:bldP spid="2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01"/>
        <p:cNvGrpSpPr/>
        <p:nvPr/>
      </p:nvGrpSpPr>
      <p:grpSpPr>
        <a:xfrm>
          <a:off x="0" y="0"/>
          <a:ext cx="0" cy="0"/>
          <a:chOff x="0" y="0"/>
          <a:chExt cx="0" cy="0"/>
        </a:xfrm>
      </p:grpSpPr>
      <p:sp>
        <p:nvSpPr>
          <p:cNvPr id="12" name="Google Shape;694;p36">
            <a:extLst>
              <a:ext uri="{FF2B5EF4-FFF2-40B4-BE49-F238E27FC236}">
                <a16:creationId xmlns:a16="http://schemas.microsoft.com/office/drawing/2014/main" id="{E28037F3-A27F-6F79-BACC-387A0A06216B}"/>
              </a:ext>
            </a:extLst>
          </p:cNvPr>
          <p:cNvSpPr txBox="1">
            <a:spLocks/>
          </p:cNvSpPr>
          <p:nvPr/>
        </p:nvSpPr>
        <p:spPr>
          <a:xfrm>
            <a:off x="2282374" y="1660775"/>
            <a:ext cx="8127800" cy="732365"/>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Rubik Black"/>
              <a:buNone/>
              <a:defRPr sz="3500" b="0" i="0" u="none" strike="noStrike" cap="none">
                <a:solidFill>
                  <a:schemeClr val="dk1"/>
                </a:solidFill>
                <a:latin typeface="Rubik Black"/>
                <a:ea typeface="Rubik Black"/>
                <a:cs typeface="Rubik Black"/>
                <a:sym typeface="Rubik Black"/>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000000"/>
              </a:buClr>
              <a:buSzPts val="3500"/>
              <a:buFont typeface="Rubik Black"/>
              <a:buNone/>
              <a:tabLst/>
              <a:defRPr/>
            </a:pPr>
            <a:r>
              <a:rPr kumimoji="0" lang="vi-VN" sz="3200" b="1" i="0" u="none" strike="noStrike" kern="0" cap="none" spc="0" normalizeH="0" baseline="0" noProof="0">
                <a:ln>
                  <a:noFill/>
                </a:ln>
                <a:solidFill>
                  <a:srgbClr val="FDBC96">
                    <a:lumMod val="50000"/>
                  </a:srgbClr>
                </a:solidFill>
                <a:effectLst/>
                <a:uLnTx/>
                <a:uFillTx/>
                <a:latin typeface="UTM Avo"/>
                <a:ea typeface="+mn-ea"/>
                <a:cs typeface="+mn-ea"/>
                <a:sym typeface="+mn-lt"/>
              </a:rPr>
              <a:t>Điện thoại</a:t>
            </a:r>
            <a:endParaRPr kumimoji="0" lang="vi-VN" sz="3200" b="1" i="0" u="none" strike="noStrike" kern="0" cap="none" spc="0" normalizeH="0" baseline="0" noProof="0" dirty="0">
              <a:ln>
                <a:noFill/>
              </a:ln>
              <a:solidFill>
                <a:srgbClr val="FDBC96">
                  <a:lumMod val="50000"/>
                </a:srgbClr>
              </a:solidFill>
              <a:effectLst/>
              <a:uLnTx/>
              <a:uFillTx/>
              <a:latin typeface="UTM Avo"/>
              <a:ea typeface="+mn-ea"/>
              <a:cs typeface="+mn-ea"/>
              <a:sym typeface="+mn-lt"/>
            </a:endParaRPr>
          </a:p>
        </p:txBody>
      </p:sp>
      <p:sp>
        <p:nvSpPr>
          <p:cNvPr id="13" name="Google Shape;707;p36">
            <a:extLst>
              <a:ext uri="{FF2B5EF4-FFF2-40B4-BE49-F238E27FC236}">
                <a16:creationId xmlns:a16="http://schemas.microsoft.com/office/drawing/2014/main" id="{DEB10A4D-B52D-1E40-31C3-AA51F95937F8}"/>
              </a:ext>
            </a:extLst>
          </p:cNvPr>
          <p:cNvSpPr/>
          <p:nvPr/>
        </p:nvSpPr>
        <p:spPr>
          <a:xfrm>
            <a:off x="10578707" y="1877474"/>
            <a:ext cx="609611" cy="219453"/>
          </a:xfrm>
          <a:custGeom>
            <a:avLst/>
            <a:gdLst/>
            <a:ahLst/>
            <a:cxnLst/>
            <a:rect l="l" t="t" r="r" b="b"/>
            <a:pathLst>
              <a:path w="7903" h="3025" extrusionOk="0">
                <a:moveTo>
                  <a:pt x="2025" y="2829"/>
                </a:moveTo>
                <a:cubicBezTo>
                  <a:pt x="1829" y="3024"/>
                  <a:pt x="1537" y="2732"/>
                  <a:pt x="1732" y="2537"/>
                </a:cubicBezTo>
                <a:lnTo>
                  <a:pt x="2756" y="1537"/>
                </a:lnTo>
                <a:lnTo>
                  <a:pt x="1732" y="512"/>
                </a:lnTo>
                <a:cubicBezTo>
                  <a:pt x="1537" y="317"/>
                  <a:pt x="1829" y="49"/>
                  <a:pt x="2025" y="220"/>
                </a:cubicBezTo>
                <a:lnTo>
                  <a:pt x="3171" y="1390"/>
                </a:lnTo>
                <a:cubicBezTo>
                  <a:pt x="3244" y="1463"/>
                  <a:pt x="3244" y="1585"/>
                  <a:pt x="3171" y="1683"/>
                </a:cubicBezTo>
                <a:close/>
                <a:moveTo>
                  <a:pt x="195" y="512"/>
                </a:moveTo>
                <a:lnTo>
                  <a:pt x="1195" y="1512"/>
                </a:lnTo>
                <a:lnTo>
                  <a:pt x="195" y="2537"/>
                </a:lnTo>
                <a:cubicBezTo>
                  <a:pt x="0" y="2732"/>
                  <a:pt x="269" y="3000"/>
                  <a:pt x="464" y="2805"/>
                </a:cubicBezTo>
                <a:lnTo>
                  <a:pt x="1610" y="1659"/>
                </a:lnTo>
                <a:cubicBezTo>
                  <a:pt x="1708" y="1585"/>
                  <a:pt x="1708" y="1463"/>
                  <a:pt x="1610" y="1366"/>
                </a:cubicBezTo>
                <a:lnTo>
                  <a:pt x="464" y="220"/>
                </a:lnTo>
                <a:cubicBezTo>
                  <a:pt x="269" y="25"/>
                  <a:pt x="0" y="317"/>
                  <a:pt x="195" y="512"/>
                </a:cubicBezTo>
                <a:close/>
                <a:moveTo>
                  <a:pt x="6659" y="2829"/>
                </a:moveTo>
                <a:cubicBezTo>
                  <a:pt x="6464" y="3024"/>
                  <a:pt x="6195" y="2732"/>
                  <a:pt x="6366" y="2537"/>
                </a:cubicBezTo>
                <a:lnTo>
                  <a:pt x="7390" y="1537"/>
                </a:lnTo>
                <a:lnTo>
                  <a:pt x="6366" y="512"/>
                </a:lnTo>
                <a:cubicBezTo>
                  <a:pt x="6195" y="317"/>
                  <a:pt x="6464" y="49"/>
                  <a:pt x="6659" y="220"/>
                </a:cubicBezTo>
                <a:lnTo>
                  <a:pt x="7805" y="1390"/>
                </a:lnTo>
                <a:cubicBezTo>
                  <a:pt x="7903" y="1463"/>
                  <a:pt x="7903" y="1585"/>
                  <a:pt x="7805" y="1683"/>
                </a:cubicBezTo>
                <a:close/>
                <a:moveTo>
                  <a:pt x="5122" y="2829"/>
                </a:moveTo>
                <a:lnTo>
                  <a:pt x="6268" y="1683"/>
                </a:lnTo>
                <a:cubicBezTo>
                  <a:pt x="6342" y="1585"/>
                  <a:pt x="6342" y="1463"/>
                  <a:pt x="6268" y="1390"/>
                </a:cubicBezTo>
                <a:lnTo>
                  <a:pt x="5122" y="220"/>
                </a:lnTo>
                <a:cubicBezTo>
                  <a:pt x="4927" y="73"/>
                  <a:pt x="4659" y="317"/>
                  <a:pt x="4829" y="512"/>
                </a:cubicBezTo>
                <a:lnTo>
                  <a:pt x="5854" y="1537"/>
                </a:lnTo>
                <a:lnTo>
                  <a:pt x="4829" y="2537"/>
                </a:lnTo>
                <a:cubicBezTo>
                  <a:pt x="4634" y="2732"/>
                  <a:pt x="4927" y="3024"/>
                  <a:pt x="5122" y="2829"/>
                </a:cubicBezTo>
                <a:close/>
                <a:moveTo>
                  <a:pt x="3561" y="2829"/>
                </a:moveTo>
                <a:lnTo>
                  <a:pt x="4707" y="1683"/>
                </a:lnTo>
                <a:cubicBezTo>
                  <a:pt x="4805" y="1585"/>
                  <a:pt x="4805" y="1463"/>
                  <a:pt x="4707" y="1390"/>
                </a:cubicBezTo>
                <a:lnTo>
                  <a:pt x="3561" y="220"/>
                </a:lnTo>
                <a:cubicBezTo>
                  <a:pt x="3366" y="0"/>
                  <a:pt x="3049" y="317"/>
                  <a:pt x="3268" y="512"/>
                </a:cubicBezTo>
                <a:lnTo>
                  <a:pt x="4293" y="1537"/>
                </a:lnTo>
                <a:lnTo>
                  <a:pt x="3268" y="2537"/>
                </a:lnTo>
                <a:cubicBezTo>
                  <a:pt x="3098" y="2732"/>
                  <a:pt x="3366" y="3024"/>
                  <a:pt x="3561" y="2829"/>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UTM Avo"/>
              <a:ea typeface="+mn-ea"/>
              <a:cs typeface="+mn-ea"/>
              <a:sym typeface="+mn-lt"/>
            </a:endParaRPr>
          </a:p>
        </p:txBody>
      </p:sp>
      <p:sp>
        <p:nvSpPr>
          <p:cNvPr id="16" name="Google Shape;709;p36">
            <a:extLst>
              <a:ext uri="{FF2B5EF4-FFF2-40B4-BE49-F238E27FC236}">
                <a16:creationId xmlns:a16="http://schemas.microsoft.com/office/drawing/2014/main" id="{FABC51C5-78F0-58EB-EE10-5817B84A43A8}"/>
              </a:ext>
            </a:extLst>
          </p:cNvPr>
          <p:cNvSpPr/>
          <p:nvPr/>
        </p:nvSpPr>
        <p:spPr>
          <a:xfrm>
            <a:off x="1203642" y="1947443"/>
            <a:ext cx="609609" cy="79515"/>
          </a:xfrm>
          <a:custGeom>
            <a:avLst/>
            <a:gdLst/>
            <a:ahLst/>
            <a:cxnLst/>
            <a:rect l="l" t="t" r="r" b="b"/>
            <a:pathLst>
              <a:path w="8294" h="952" extrusionOk="0">
                <a:moveTo>
                  <a:pt x="415" y="0"/>
                </a:moveTo>
                <a:cubicBezTo>
                  <a:pt x="757" y="0"/>
                  <a:pt x="952" y="439"/>
                  <a:pt x="708" y="683"/>
                </a:cubicBezTo>
                <a:cubicBezTo>
                  <a:pt x="440" y="951"/>
                  <a:pt x="1" y="756"/>
                  <a:pt x="25" y="390"/>
                </a:cubicBezTo>
                <a:cubicBezTo>
                  <a:pt x="25" y="171"/>
                  <a:pt x="196" y="0"/>
                  <a:pt x="415" y="0"/>
                </a:cubicBezTo>
                <a:close/>
                <a:moveTo>
                  <a:pt x="7757" y="0"/>
                </a:moveTo>
                <a:cubicBezTo>
                  <a:pt x="8123" y="0"/>
                  <a:pt x="8293" y="439"/>
                  <a:pt x="8025" y="683"/>
                </a:cubicBezTo>
                <a:cubicBezTo>
                  <a:pt x="7781" y="951"/>
                  <a:pt x="7342" y="756"/>
                  <a:pt x="7342" y="415"/>
                </a:cubicBezTo>
                <a:cubicBezTo>
                  <a:pt x="7342" y="195"/>
                  <a:pt x="7537" y="0"/>
                  <a:pt x="7757" y="0"/>
                </a:cubicBezTo>
                <a:close/>
                <a:moveTo>
                  <a:pt x="5928" y="0"/>
                </a:moveTo>
                <a:cubicBezTo>
                  <a:pt x="6293" y="24"/>
                  <a:pt x="6440" y="463"/>
                  <a:pt x="6171" y="707"/>
                </a:cubicBezTo>
                <a:cubicBezTo>
                  <a:pt x="5903" y="951"/>
                  <a:pt x="5488" y="756"/>
                  <a:pt x="5513" y="390"/>
                </a:cubicBezTo>
                <a:cubicBezTo>
                  <a:pt x="5513" y="171"/>
                  <a:pt x="5684" y="0"/>
                  <a:pt x="5903" y="0"/>
                </a:cubicBezTo>
                <a:close/>
                <a:moveTo>
                  <a:pt x="4098" y="0"/>
                </a:moveTo>
                <a:cubicBezTo>
                  <a:pt x="4464" y="24"/>
                  <a:pt x="4610" y="463"/>
                  <a:pt x="4342" y="707"/>
                </a:cubicBezTo>
                <a:cubicBezTo>
                  <a:pt x="4074" y="951"/>
                  <a:pt x="3659" y="756"/>
                  <a:pt x="3684" y="390"/>
                </a:cubicBezTo>
                <a:cubicBezTo>
                  <a:pt x="3684" y="171"/>
                  <a:pt x="3854" y="0"/>
                  <a:pt x="4074" y="0"/>
                </a:cubicBezTo>
                <a:close/>
                <a:moveTo>
                  <a:pt x="2269" y="0"/>
                </a:moveTo>
                <a:cubicBezTo>
                  <a:pt x="2635" y="24"/>
                  <a:pt x="2781" y="463"/>
                  <a:pt x="2513" y="707"/>
                </a:cubicBezTo>
                <a:cubicBezTo>
                  <a:pt x="2245" y="951"/>
                  <a:pt x="1830" y="756"/>
                  <a:pt x="1854" y="390"/>
                </a:cubicBezTo>
                <a:cubicBezTo>
                  <a:pt x="1854" y="171"/>
                  <a:pt x="2025" y="0"/>
                  <a:pt x="2245"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UTM Avo"/>
              <a:ea typeface="+mn-ea"/>
              <a:cs typeface="+mn-ea"/>
              <a:sym typeface="+mn-lt"/>
            </a:endParaRPr>
          </a:p>
        </p:txBody>
      </p:sp>
      <p:sp>
        <p:nvSpPr>
          <p:cNvPr id="17" name="Arrow: Pentagon 18">
            <a:extLst>
              <a:ext uri="{FF2B5EF4-FFF2-40B4-BE49-F238E27FC236}">
                <a16:creationId xmlns:a16="http://schemas.microsoft.com/office/drawing/2014/main" id="{D0BEDC78-32A1-02C7-73BF-599DC9F87147}"/>
              </a:ext>
            </a:extLst>
          </p:cNvPr>
          <p:cNvSpPr/>
          <p:nvPr/>
        </p:nvSpPr>
        <p:spPr>
          <a:xfrm>
            <a:off x="613393" y="2616063"/>
            <a:ext cx="6359611" cy="644691"/>
          </a:xfrm>
          <a:prstGeom prst="homePlate">
            <a:avLst/>
          </a:prstGeom>
          <a:solidFill>
            <a:srgbClr val="FFFFFF"/>
          </a:solidFill>
          <a:ln w="25400" cap="flat" cmpd="sng" algn="ctr">
            <a:solidFill>
              <a:srgbClr val="000000"/>
            </a:solidFill>
            <a:prstDash val="solid"/>
          </a:ln>
          <a:effectLst/>
        </p:spPr>
        <p:txBody>
          <a:bodyPr bIns="48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000000"/>
                </a:solidFill>
                <a:effectLst/>
                <a:uLnTx/>
                <a:uFillTx/>
                <a:latin typeface="UTM Avo"/>
                <a:cs typeface="+mn-ea"/>
                <a:sym typeface="+mn-lt"/>
              </a:rPr>
              <a:t>a. Người sáng chế ra điện thoại là ai? </a:t>
            </a:r>
          </a:p>
        </p:txBody>
      </p:sp>
      <p:sp>
        <p:nvSpPr>
          <p:cNvPr id="18" name="Arrow: Pentagon 21">
            <a:extLst>
              <a:ext uri="{FF2B5EF4-FFF2-40B4-BE49-F238E27FC236}">
                <a16:creationId xmlns:a16="http://schemas.microsoft.com/office/drawing/2014/main" id="{81FEC523-DC80-33F3-8732-967978AA03C4}"/>
              </a:ext>
            </a:extLst>
          </p:cNvPr>
          <p:cNvSpPr/>
          <p:nvPr/>
        </p:nvSpPr>
        <p:spPr>
          <a:xfrm>
            <a:off x="613392" y="4137530"/>
            <a:ext cx="7261621" cy="644691"/>
          </a:xfrm>
          <a:prstGeom prst="homePlate">
            <a:avLst/>
          </a:prstGeom>
          <a:solidFill>
            <a:srgbClr val="FFFFFF"/>
          </a:solidFill>
          <a:ln w="25400" cap="flat" cmpd="sng" algn="ctr">
            <a:solidFill>
              <a:srgbClr val="000000"/>
            </a:solidFill>
            <a:prstDash val="solid"/>
          </a:ln>
          <a:effectLst/>
        </p:spPr>
        <p:txBody>
          <a:bodyPr bIns="48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000000"/>
                </a:solidFill>
                <a:effectLst/>
                <a:uLnTx/>
                <a:uFillTx/>
                <a:latin typeface="UTM Avo"/>
                <a:cs typeface="+mn-ea"/>
                <a:sym typeface="+mn-lt"/>
              </a:rPr>
              <a:t>b. Điện thoại được sáng chế vào năm nào? </a:t>
            </a:r>
          </a:p>
        </p:txBody>
      </p:sp>
      <p:sp>
        <p:nvSpPr>
          <p:cNvPr id="19" name="TextBox 18">
            <a:extLst>
              <a:ext uri="{FF2B5EF4-FFF2-40B4-BE49-F238E27FC236}">
                <a16:creationId xmlns:a16="http://schemas.microsoft.com/office/drawing/2014/main" id="{8DB79A25-4D17-1EE8-92ED-E329A23FBD9F}"/>
              </a:ext>
            </a:extLst>
          </p:cNvPr>
          <p:cNvSpPr txBox="1"/>
          <p:nvPr/>
        </p:nvSpPr>
        <p:spPr>
          <a:xfrm>
            <a:off x="1813251" y="3446296"/>
            <a:ext cx="5041295" cy="461665"/>
          </a:xfrm>
          <a:prstGeom prst="rect">
            <a:avLst/>
          </a:prstGeom>
          <a:noFill/>
        </p:spPr>
        <p:txBody>
          <a:bodyPr wrap="square" rtlCol="0">
            <a:spAutoFit/>
          </a:bodyPr>
          <a:lstStyle/>
          <a:p>
            <a:pPr marL="380990" indent="-380990">
              <a:buFont typeface="Arial" panose="020B0604020202020204" pitchFamily="34" charset="0"/>
              <a:buChar char="•"/>
            </a:pPr>
            <a:r>
              <a:rPr lang="vi-VN" sz="2400" dirty="0">
                <a:latin typeface="UTM Avo"/>
                <a:ea typeface="+mn-ea"/>
                <a:cs typeface="+mn-ea"/>
                <a:sym typeface="+mn-lt"/>
              </a:rPr>
              <a:t>A-lếch-xan-đơ Gra-ham Beo.</a:t>
            </a:r>
          </a:p>
        </p:txBody>
      </p:sp>
      <p:sp>
        <p:nvSpPr>
          <p:cNvPr id="26" name="TextBox 25">
            <a:extLst>
              <a:ext uri="{FF2B5EF4-FFF2-40B4-BE49-F238E27FC236}">
                <a16:creationId xmlns:a16="http://schemas.microsoft.com/office/drawing/2014/main" id="{E5D0E8D1-BD5F-6EB3-FC26-5D6AAD67C825}"/>
              </a:ext>
            </a:extLst>
          </p:cNvPr>
          <p:cNvSpPr txBox="1"/>
          <p:nvPr/>
        </p:nvSpPr>
        <p:spPr>
          <a:xfrm>
            <a:off x="1813251" y="4957434"/>
            <a:ext cx="2491436" cy="461665"/>
          </a:xfrm>
          <a:prstGeom prst="rect">
            <a:avLst/>
          </a:prstGeom>
          <a:noFill/>
        </p:spPr>
        <p:txBody>
          <a:bodyPr wrap="square" rtlCol="0">
            <a:spAutoFit/>
          </a:bodyPr>
          <a:lstStyle/>
          <a:p>
            <a:pPr marL="457189" indent="-457189" algn="just">
              <a:buFont typeface="Arial" panose="020B0604020202020204" pitchFamily="34" charset="0"/>
              <a:buChar char="•"/>
            </a:pPr>
            <a:r>
              <a:rPr lang="vi-VN" sz="2400" dirty="0">
                <a:latin typeface="UTM Avo"/>
                <a:ea typeface="+mn-ea"/>
                <a:cs typeface="+mn-ea"/>
                <a:sym typeface="+mn-lt"/>
              </a:rPr>
              <a:t>Năm 1876.</a:t>
            </a:r>
          </a:p>
        </p:txBody>
      </p:sp>
      <p:sp>
        <p:nvSpPr>
          <p:cNvPr id="27" name="Arrow: Pentagon 1">
            <a:extLst>
              <a:ext uri="{FF2B5EF4-FFF2-40B4-BE49-F238E27FC236}">
                <a16:creationId xmlns:a16="http://schemas.microsoft.com/office/drawing/2014/main" id="{2B36B51F-7ADF-40A6-D8D5-53A1EAE044EE}"/>
              </a:ext>
            </a:extLst>
          </p:cNvPr>
          <p:cNvSpPr/>
          <p:nvPr/>
        </p:nvSpPr>
        <p:spPr>
          <a:xfrm>
            <a:off x="613391" y="5683068"/>
            <a:ext cx="7655071" cy="644691"/>
          </a:xfrm>
          <a:prstGeom prst="homePlate">
            <a:avLst/>
          </a:prstGeom>
          <a:solidFill>
            <a:srgbClr val="FFFFFF"/>
          </a:solidFill>
          <a:ln w="25400" cap="flat" cmpd="sng" algn="ctr">
            <a:solidFill>
              <a:srgbClr val="000000"/>
            </a:solidFill>
            <a:prstDash val="solid"/>
          </a:ln>
          <a:effectLst/>
        </p:spPr>
        <p:txBody>
          <a:bodyPr bIns="48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000000"/>
                </a:solidFill>
                <a:effectLst/>
                <a:uLnTx/>
                <a:uFillTx/>
                <a:latin typeface="UTM Avo"/>
                <a:cs typeface="+mn-ea"/>
                <a:sym typeface="+mn-lt"/>
              </a:rPr>
              <a:t>c. Hãy kể tên một số loại điện thoại mà em biết. </a:t>
            </a:r>
          </a:p>
        </p:txBody>
      </p:sp>
      <p:pic>
        <p:nvPicPr>
          <p:cNvPr id="28" name="Picture 27">
            <a:extLst>
              <a:ext uri="{FF2B5EF4-FFF2-40B4-BE49-F238E27FC236}">
                <a16:creationId xmlns:a16="http://schemas.microsoft.com/office/drawing/2014/main" id="{748CDD36-4E35-4316-2FF3-153D14D217A7}"/>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8696882" y="2499948"/>
            <a:ext cx="2800653" cy="4153672"/>
          </a:xfrm>
          <a:prstGeom prst="roundRect">
            <a:avLst/>
          </a:prstGeom>
        </p:spPr>
      </p:pic>
    </p:spTree>
    <p:custDataLst>
      <p:tags r:id="rId1"/>
    </p:custDataLst>
    <p:extLst>
      <p:ext uri="{BB962C8B-B14F-4D97-AF65-F5344CB8AC3E}">
        <p14:creationId xmlns:p14="http://schemas.microsoft.com/office/powerpoint/2010/main" val="24884713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500"/>
                                        <p:tgtEl>
                                          <p:spTgt spid="18"/>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left)">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left)">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left)">
                                      <p:cBhvr>
                                        <p:cTn id="2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p:bldP spid="26" grpId="0"/>
      <p:bldP spid="2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01"/>
        <p:cNvGrpSpPr/>
        <p:nvPr/>
      </p:nvGrpSpPr>
      <p:grpSpPr>
        <a:xfrm>
          <a:off x="0" y="0"/>
          <a:ext cx="0" cy="0"/>
          <a:chOff x="0" y="0"/>
          <a:chExt cx="0" cy="0"/>
        </a:xfrm>
      </p:grpSpPr>
      <p:sp>
        <p:nvSpPr>
          <p:cNvPr id="14" name="Google Shape;752;p37">
            <a:extLst>
              <a:ext uri="{FF2B5EF4-FFF2-40B4-BE49-F238E27FC236}">
                <a16:creationId xmlns:a16="http://schemas.microsoft.com/office/drawing/2014/main" id="{F63F59F5-5228-DB8C-AADA-289EB0A6E130}"/>
              </a:ext>
            </a:extLst>
          </p:cNvPr>
          <p:cNvSpPr/>
          <p:nvPr/>
        </p:nvSpPr>
        <p:spPr>
          <a:xfrm>
            <a:off x="1118191" y="2035642"/>
            <a:ext cx="609609" cy="79515"/>
          </a:xfrm>
          <a:custGeom>
            <a:avLst/>
            <a:gdLst/>
            <a:ahLst/>
            <a:cxnLst/>
            <a:rect l="l" t="t" r="r" b="b"/>
            <a:pathLst>
              <a:path w="8294" h="952" extrusionOk="0">
                <a:moveTo>
                  <a:pt x="415" y="0"/>
                </a:moveTo>
                <a:cubicBezTo>
                  <a:pt x="757" y="0"/>
                  <a:pt x="952" y="439"/>
                  <a:pt x="708" y="683"/>
                </a:cubicBezTo>
                <a:cubicBezTo>
                  <a:pt x="440" y="951"/>
                  <a:pt x="1" y="756"/>
                  <a:pt x="25" y="390"/>
                </a:cubicBezTo>
                <a:cubicBezTo>
                  <a:pt x="25" y="171"/>
                  <a:pt x="196" y="0"/>
                  <a:pt x="415" y="0"/>
                </a:cubicBezTo>
                <a:close/>
                <a:moveTo>
                  <a:pt x="7757" y="0"/>
                </a:moveTo>
                <a:cubicBezTo>
                  <a:pt x="8123" y="0"/>
                  <a:pt x="8293" y="439"/>
                  <a:pt x="8025" y="683"/>
                </a:cubicBezTo>
                <a:cubicBezTo>
                  <a:pt x="7781" y="951"/>
                  <a:pt x="7342" y="756"/>
                  <a:pt x="7342" y="415"/>
                </a:cubicBezTo>
                <a:cubicBezTo>
                  <a:pt x="7342" y="195"/>
                  <a:pt x="7537" y="0"/>
                  <a:pt x="7757" y="0"/>
                </a:cubicBezTo>
                <a:close/>
                <a:moveTo>
                  <a:pt x="5928" y="0"/>
                </a:moveTo>
                <a:cubicBezTo>
                  <a:pt x="6293" y="24"/>
                  <a:pt x="6440" y="463"/>
                  <a:pt x="6171" y="707"/>
                </a:cubicBezTo>
                <a:cubicBezTo>
                  <a:pt x="5903" y="951"/>
                  <a:pt x="5488" y="756"/>
                  <a:pt x="5513" y="390"/>
                </a:cubicBezTo>
                <a:cubicBezTo>
                  <a:pt x="5513" y="171"/>
                  <a:pt x="5684" y="0"/>
                  <a:pt x="5903" y="0"/>
                </a:cubicBezTo>
                <a:close/>
                <a:moveTo>
                  <a:pt x="4098" y="0"/>
                </a:moveTo>
                <a:cubicBezTo>
                  <a:pt x="4464" y="24"/>
                  <a:pt x="4610" y="463"/>
                  <a:pt x="4342" y="707"/>
                </a:cubicBezTo>
                <a:cubicBezTo>
                  <a:pt x="4074" y="951"/>
                  <a:pt x="3659" y="756"/>
                  <a:pt x="3684" y="390"/>
                </a:cubicBezTo>
                <a:cubicBezTo>
                  <a:pt x="3684" y="171"/>
                  <a:pt x="3854" y="0"/>
                  <a:pt x="4074" y="0"/>
                </a:cubicBezTo>
                <a:close/>
                <a:moveTo>
                  <a:pt x="2269" y="0"/>
                </a:moveTo>
                <a:cubicBezTo>
                  <a:pt x="2635" y="24"/>
                  <a:pt x="2781" y="463"/>
                  <a:pt x="2513" y="707"/>
                </a:cubicBezTo>
                <a:cubicBezTo>
                  <a:pt x="2245" y="951"/>
                  <a:pt x="1830" y="756"/>
                  <a:pt x="1854" y="390"/>
                </a:cubicBezTo>
                <a:cubicBezTo>
                  <a:pt x="1854" y="171"/>
                  <a:pt x="2025" y="0"/>
                  <a:pt x="2245"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UTM Avo"/>
              <a:ea typeface="+mn-ea"/>
              <a:cs typeface="+mn-ea"/>
              <a:sym typeface="+mn-lt"/>
            </a:endParaRPr>
          </a:p>
        </p:txBody>
      </p:sp>
      <p:sp>
        <p:nvSpPr>
          <p:cNvPr id="15" name="Google Shape;753;p37">
            <a:extLst>
              <a:ext uri="{FF2B5EF4-FFF2-40B4-BE49-F238E27FC236}">
                <a16:creationId xmlns:a16="http://schemas.microsoft.com/office/drawing/2014/main" id="{9F422C3C-5990-FECA-1B76-4D953B67463D}"/>
              </a:ext>
            </a:extLst>
          </p:cNvPr>
          <p:cNvSpPr/>
          <p:nvPr/>
        </p:nvSpPr>
        <p:spPr>
          <a:xfrm>
            <a:off x="808404" y="1837440"/>
            <a:ext cx="609595" cy="76199"/>
          </a:xfrm>
          <a:custGeom>
            <a:avLst/>
            <a:gdLst/>
            <a:ahLst/>
            <a:cxnLst/>
            <a:rect l="l" t="t" r="r" b="b"/>
            <a:pathLst>
              <a:path w="11732" h="1391" extrusionOk="0">
                <a:moveTo>
                  <a:pt x="11488" y="854"/>
                </a:moveTo>
                <a:cubicBezTo>
                  <a:pt x="11708" y="878"/>
                  <a:pt x="11732" y="1220"/>
                  <a:pt x="11488" y="1244"/>
                </a:cubicBezTo>
                <a:cubicBezTo>
                  <a:pt x="11220" y="1244"/>
                  <a:pt x="10952" y="1098"/>
                  <a:pt x="10805" y="854"/>
                </a:cubicBezTo>
                <a:cubicBezTo>
                  <a:pt x="10683" y="708"/>
                  <a:pt x="10561" y="537"/>
                  <a:pt x="10366" y="537"/>
                </a:cubicBezTo>
                <a:cubicBezTo>
                  <a:pt x="10171" y="537"/>
                  <a:pt x="10049" y="683"/>
                  <a:pt x="9927" y="854"/>
                </a:cubicBezTo>
                <a:cubicBezTo>
                  <a:pt x="9781" y="1098"/>
                  <a:pt x="9513" y="1244"/>
                  <a:pt x="9244" y="1244"/>
                </a:cubicBezTo>
                <a:cubicBezTo>
                  <a:pt x="8952" y="1244"/>
                  <a:pt x="8708" y="1098"/>
                  <a:pt x="8561" y="854"/>
                </a:cubicBezTo>
                <a:cubicBezTo>
                  <a:pt x="8439" y="708"/>
                  <a:pt x="8293" y="537"/>
                  <a:pt x="8122" y="537"/>
                </a:cubicBezTo>
                <a:cubicBezTo>
                  <a:pt x="7927" y="537"/>
                  <a:pt x="7805" y="683"/>
                  <a:pt x="7683" y="854"/>
                </a:cubicBezTo>
                <a:cubicBezTo>
                  <a:pt x="7537" y="1098"/>
                  <a:pt x="7269" y="1244"/>
                  <a:pt x="6976" y="1244"/>
                </a:cubicBezTo>
                <a:cubicBezTo>
                  <a:pt x="6708" y="1244"/>
                  <a:pt x="6439" y="1098"/>
                  <a:pt x="6293" y="854"/>
                </a:cubicBezTo>
                <a:cubicBezTo>
                  <a:pt x="6171" y="708"/>
                  <a:pt x="6049" y="537"/>
                  <a:pt x="5854" y="537"/>
                </a:cubicBezTo>
                <a:cubicBezTo>
                  <a:pt x="5683" y="537"/>
                  <a:pt x="5561" y="683"/>
                  <a:pt x="5415" y="854"/>
                </a:cubicBezTo>
                <a:cubicBezTo>
                  <a:pt x="5122" y="1391"/>
                  <a:pt x="4342" y="1391"/>
                  <a:pt x="4049" y="854"/>
                </a:cubicBezTo>
                <a:cubicBezTo>
                  <a:pt x="3927" y="708"/>
                  <a:pt x="3805" y="537"/>
                  <a:pt x="3610" y="537"/>
                </a:cubicBezTo>
                <a:cubicBezTo>
                  <a:pt x="3415" y="537"/>
                  <a:pt x="3318" y="683"/>
                  <a:pt x="3171" y="854"/>
                </a:cubicBezTo>
                <a:cubicBezTo>
                  <a:pt x="2879" y="1391"/>
                  <a:pt x="2098" y="1391"/>
                  <a:pt x="1805" y="854"/>
                </a:cubicBezTo>
                <a:cubicBezTo>
                  <a:pt x="1683" y="708"/>
                  <a:pt x="1561" y="537"/>
                  <a:pt x="1366" y="537"/>
                </a:cubicBezTo>
                <a:cubicBezTo>
                  <a:pt x="1171" y="537"/>
                  <a:pt x="1074" y="683"/>
                  <a:pt x="927" y="854"/>
                </a:cubicBezTo>
                <a:cubicBezTo>
                  <a:pt x="781" y="1098"/>
                  <a:pt x="513" y="1244"/>
                  <a:pt x="244" y="1244"/>
                </a:cubicBezTo>
                <a:cubicBezTo>
                  <a:pt x="1" y="1220"/>
                  <a:pt x="1" y="878"/>
                  <a:pt x="244" y="854"/>
                </a:cubicBezTo>
                <a:cubicBezTo>
                  <a:pt x="391" y="854"/>
                  <a:pt x="513" y="732"/>
                  <a:pt x="635" y="586"/>
                </a:cubicBezTo>
                <a:cubicBezTo>
                  <a:pt x="781" y="317"/>
                  <a:pt x="1074" y="171"/>
                  <a:pt x="1366" y="147"/>
                </a:cubicBezTo>
                <a:cubicBezTo>
                  <a:pt x="1659" y="171"/>
                  <a:pt x="1952" y="317"/>
                  <a:pt x="2098" y="586"/>
                </a:cubicBezTo>
                <a:cubicBezTo>
                  <a:pt x="2220" y="732"/>
                  <a:pt x="2342" y="854"/>
                  <a:pt x="2488" y="854"/>
                </a:cubicBezTo>
                <a:lnTo>
                  <a:pt x="2488" y="854"/>
                </a:lnTo>
                <a:cubicBezTo>
                  <a:pt x="2635" y="854"/>
                  <a:pt x="2757" y="732"/>
                  <a:pt x="2879" y="586"/>
                </a:cubicBezTo>
                <a:cubicBezTo>
                  <a:pt x="3196" y="0"/>
                  <a:pt x="4025" y="0"/>
                  <a:pt x="4342" y="586"/>
                </a:cubicBezTo>
                <a:cubicBezTo>
                  <a:pt x="4464" y="732"/>
                  <a:pt x="4586" y="854"/>
                  <a:pt x="4732" y="854"/>
                </a:cubicBezTo>
                <a:lnTo>
                  <a:pt x="4781" y="854"/>
                </a:lnTo>
                <a:cubicBezTo>
                  <a:pt x="4927" y="854"/>
                  <a:pt x="5025" y="732"/>
                  <a:pt x="5147" y="586"/>
                </a:cubicBezTo>
                <a:cubicBezTo>
                  <a:pt x="5318" y="317"/>
                  <a:pt x="5586" y="171"/>
                  <a:pt x="5878" y="147"/>
                </a:cubicBezTo>
                <a:cubicBezTo>
                  <a:pt x="6196" y="171"/>
                  <a:pt x="6464" y="317"/>
                  <a:pt x="6635" y="586"/>
                </a:cubicBezTo>
                <a:cubicBezTo>
                  <a:pt x="6757" y="732"/>
                  <a:pt x="6854" y="854"/>
                  <a:pt x="7000" y="854"/>
                </a:cubicBezTo>
                <a:lnTo>
                  <a:pt x="7025" y="854"/>
                </a:lnTo>
                <a:cubicBezTo>
                  <a:pt x="7171" y="854"/>
                  <a:pt x="7293" y="732"/>
                  <a:pt x="7391" y="586"/>
                </a:cubicBezTo>
                <a:cubicBezTo>
                  <a:pt x="7708" y="0"/>
                  <a:pt x="8561" y="0"/>
                  <a:pt x="8878" y="586"/>
                </a:cubicBezTo>
                <a:cubicBezTo>
                  <a:pt x="9000" y="732"/>
                  <a:pt x="9098" y="854"/>
                  <a:pt x="9244" y="854"/>
                </a:cubicBezTo>
                <a:lnTo>
                  <a:pt x="9269" y="854"/>
                </a:lnTo>
                <a:cubicBezTo>
                  <a:pt x="9415" y="854"/>
                  <a:pt x="9537" y="732"/>
                  <a:pt x="9659" y="586"/>
                </a:cubicBezTo>
                <a:cubicBezTo>
                  <a:pt x="9805" y="317"/>
                  <a:pt x="10074" y="171"/>
                  <a:pt x="10391" y="147"/>
                </a:cubicBezTo>
                <a:cubicBezTo>
                  <a:pt x="10683" y="171"/>
                  <a:pt x="10976" y="317"/>
                  <a:pt x="11122" y="586"/>
                </a:cubicBezTo>
                <a:cubicBezTo>
                  <a:pt x="11244" y="732"/>
                  <a:pt x="11342" y="854"/>
                  <a:pt x="11488" y="854"/>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UTM Avo"/>
              <a:ea typeface="+mn-ea"/>
              <a:cs typeface="+mn-ea"/>
              <a:sym typeface="+mn-lt"/>
            </a:endParaRPr>
          </a:p>
        </p:txBody>
      </p:sp>
      <p:sp>
        <p:nvSpPr>
          <p:cNvPr id="20" name="Google Shape;754;p37">
            <a:extLst>
              <a:ext uri="{FF2B5EF4-FFF2-40B4-BE49-F238E27FC236}">
                <a16:creationId xmlns:a16="http://schemas.microsoft.com/office/drawing/2014/main" id="{BDB4E181-0E80-1BF2-4DC0-75705B34AB6B}"/>
              </a:ext>
            </a:extLst>
          </p:cNvPr>
          <p:cNvSpPr/>
          <p:nvPr/>
        </p:nvSpPr>
        <p:spPr>
          <a:xfrm>
            <a:off x="10483854" y="1971693"/>
            <a:ext cx="609611" cy="219453"/>
          </a:xfrm>
          <a:custGeom>
            <a:avLst/>
            <a:gdLst/>
            <a:ahLst/>
            <a:cxnLst/>
            <a:rect l="l" t="t" r="r" b="b"/>
            <a:pathLst>
              <a:path w="7903" h="3025" extrusionOk="0">
                <a:moveTo>
                  <a:pt x="2025" y="2829"/>
                </a:moveTo>
                <a:cubicBezTo>
                  <a:pt x="1829" y="3024"/>
                  <a:pt x="1537" y="2732"/>
                  <a:pt x="1732" y="2537"/>
                </a:cubicBezTo>
                <a:lnTo>
                  <a:pt x="2756" y="1537"/>
                </a:lnTo>
                <a:lnTo>
                  <a:pt x="1732" y="512"/>
                </a:lnTo>
                <a:cubicBezTo>
                  <a:pt x="1537" y="317"/>
                  <a:pt x="1829" y="49"/>
                  <a:pt x="2025" y="220"/>
                </a:cubicBezTo>
                <a:lnTo>
                  <a:pt x="3171" y="1390"/>
                </a:lnTo>
                <a:cubicBezTo>
                  <a:pt x="3244" y="1463"/>
                  <a:pt x="3244" y="1585"/>
                  <a:pt x="3171" y="1683"/>
                </a:cubicBezTo>
                <a:close/>
                <a:moveTo>
                  <a:pt x="195" y="512"/>
                </a:moveTo>
                <a:lnTo>
                  <a:pt x="1195" y="1512"/>
                </a:lnTo>
                <a:lnTo>
                  <a:pt x="195" y="2537"/>
                </a:lnTo>
                <a:cubicBezTo>
                  <a:pt x="0" y="2732"/>
                  <a:pt x="269" y="3000"/>
                  <a:pt x="464" y="2805"/>
                </a:cubicBezTo>
                <a:lnTo>
                  <a:pt x="1610" y="1659"/>
                </a:lnTo>
                <a:cubicBezTo>
                  <a:pt x="1708" y="1585"/>
                  <a:pt x="1708" y="1463"/>
                  <a:pt x="1610" y="1366"/>
                </a:cubicBezTo>
                <a:lnTo>
                  <a:pt x="464" y="220"/>
                </a:lnTo>
                <a:cubicBezTo>
                  <a:pt x="269" y="25"/>
                  <a:pt x="0" y="317"/>
                  <a:pt x="195" y="512"/>
                </a:cubicBezTo>
                <a:close/>
                <a:moveTo>
                  <a:pt x="6659" y="2829"/>
                </a:moveTo>
                <a:cubicBezTo>
                  <a:pt x="6464" y="3024"/>
                  <a:pt x="6195" y="2732"/>
                  <a:pt x="6366" y="2537"/>
                </a:cubicBezTo>
                <a:lnTo>
                  <a:pt x="7390" y="1537"/>
                </a:lnTo>
                <a:lnTo>
                  <a:pt x="6366" y="512"/>
                </a:lnTo>
                <a:cubicBezTo>
                  <a:pt x="6195" y="317"/>
                  <a:pt x="6464" y="49"/>
                  <a:pt x="6659" y="220"/>
                </a:cubicBezTo>
                <a:lnTo>
                  <a:pt x="7805" y="1390"/>
                </a:lnTo>
                <a:cubicBezTo>
                  <a:pt x="7903" y="1463"/>
                  <a:pt x="7903" y="1585"/>
                  <a:pt x="7805" y="1683"/>
                </a:cubicBezTo>
                <a:close/>
                <a:moveTo>
                  <a:pt x="5122" y="2829"/>
                </a:moveTo>
                <a:lnTo>
                  <a:pt x="6268" y="1683"/>
                </a:lnTo>
                <a:cubicBezTo>
                  <a:pt x="6342" y="1585"/>
                  <a:pt x="6342" y="1463"/>
                  <a:pt x="6268" y="1390"/>
                </a:cubicBezTo>
                <a:lnTo>
                  <a:pt x="5122" y="220"/>
                </a:lnTo>
                <a:cubicBezTo>
                  <a:pt x="4927" y="73"/>
                  <a:pt x="4659" y="317"/>
                  <a:pt x="4829" y="512"/>
                </a:cubicBezTo>
                <a:lnTo>
                  <a:pt x="5854" y="1537"/>
                </a:lnTo>
                <a:lnTo>
                  <a:pt x="4829" y="2537"/>
                </a:lnTo>
                <a:cubicBezTo>
                  <a:pt x="4634" y="2732"/>
                  <a:pt x="4927" y="3024"/>
                  <a:pt x="5122" y="2829"/>
                </a:cubicBezTo>
                <a:close/>
                <a:moveTo>
                  <a:pt x="3561" y="2829"/>
                </a:moveTo>
                <a:lnTo>
                  <a:pt x="4707" y="1683"/>
                </a:lnTo>
                <a:cubicBezTo>
                  <a:pt x="4805" y="1585"/>
                  <a:pt x="4805" y="1463"/>
                  <a:pt x="4707" y="1390"/>
                </a:cubicBezTo>
                <a:lnTo>
                  <a:pt x="3561" y="220"/>
                </a:lnTo>
                <a:cubicBezTo>
                  <a:pt x="3366" y="0"/>
                  <a:pt x="3049" y="317"/>
                  <a:pt x="3268" y="512"/>
                </a:cubicBezTo>
                <a:lnTo>
                  <a:pt x="4293" y="1537"/>
                </a:lnTo>
                <a:lnTo>
                  <a:pt x="3268" y="2537"/>
                </a:lnTo>
                <a:cubicBezTo>
                  <a:pt x="3098" y="2732"/>
                  <a:pt x="3366" y="3024"/>
                  <a:pt x="3561" y="2829"/>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UTM Avo"/>
              <a:ea typeface="+mn-ea"/>
              <a:cs typeface="+mn-ea"/>
              <a:sym typeface="+mn-lt"/>
            </a:endParaRPr>
          </a:p>
        </p:txBody>
      </p:sp>
      <p:sp>
        <p:nvSpPr>
          <p:cNvPr id="21" name="Title 2">
            <a:extLst>
              <a:ext uri="{FF2B5EF4-FFF2-40B4-BE49-F238E27FC236}">
                <a16:creationId xmlns:a16="http://schemas.microsoft.com/office/drawing/2014/main" id="{2DD3AC9D-8892-0422-8978-84556BBC925C}"/>
              </a:ext>
            </a:extLst>
          </p:cNvPr>
          <p:cNvSpPr txBox="1">
            <a:spLocks/>
          </p:cNvSpPr>
          <p:nvPr/>
        </p:nvSpPr>
        <p:spPr>
          <a:xfrm>
            <a:off x="1906342" y="1684781"/>
            <a:ext cx="8089163" cy="78123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Rubik Black"/>
              <a:buNone/>
              <a:defRPr sz="3500" b="0" i="0" u="none" strike="noStrike" cap="none">
                <a:solidFill>
                  <a:schemeClr val="dk1"/>
                </a:solidFill>
                <a:latin typeface="Rubik Black"/>
                <a:ea typeface="Rubik Black"/>
                <a:cs typeface="Rubik Black"/>
                <a:sym typeface="Rubik Black"/>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000000"/>
              </a:buClr>
              <a:buSzPts val="3500"/>
              <a:buFont typeface="Rubik Black"/>
              <a:buNone/>
              <a:tabLst/>
              <a:defRPr/>
            </a:pPr>
            <a:r>
              <a:rPr kumimoji="0" lang="vi-VN" sz="3600" b="1" i="0" u="none" strike="noStrike" kern="0" cap="none" spc="0" normalizeH="0" baseline="0" noProof="0">
                <a:ln>
                  <a:noFill/>
                </a:ln>
                <a:solidFill>
                  <a:srgbClr val="EFC4B9">
                    <a:lumMod val="50000"/>
                  </a:srgbClr>
                </a:solidFill>
                <a:effectLst/>
                <a:uLnTx/>
                <a:uFillTx/>
                <a:latin typeface="UTM Avo"/>
                <a:ea typeface="+mn-ea"/>
                <a:cs typeface="+mn-ea"/>
                <a:sym typeface="+mn-lt"/>
              </a:rPr>
              <a:t>TRÒ CHƠI AI NHANH, AI ĐÚNG?</a:t>
            </a:r>
            <a:endParaRPr kumimoji="0" lang="vi-VN" sz="3600" b="1" i="0" u="none" strike="noStrike" kern="0" cap="none" spc="0" normalizeH="0" baseline="0" noProof="0" dirty="0">
              <a:ln>
                <a:noFill/>
              </a:ln>
              <a:solidFill>
                <a:srgbClr val="EFC4B9">
                  <a:lumMod val="50000"/>
                </a:srgbClr>
              </a:solidFill>
              <a:effectLst/>
              <a:uLnTx/>
              <a:uFillTx/>
              <a:latin typeface="UTM Avo"/>
              <a:ea typeface="+mn-ea"/>
              <a:cs typeface="+mn-ea"/>
              <a:sym typeface="+mn-lt"/>
            </a:endParaRPr>
          </a:p>
        </p:txBody>
      </p:sp>
      <p:pic>
        <p:nvPicPr>
          <p:cNvPr id="22" name="Picture 37">
            <a:extLst>
              <a:ext uri="{FF2B5EF4-FFF2-40B4-BE49-F238E27FC236}">
                <a16:creationId xmlns:a16="http://schemas.microsoft.com/office/drawing/2014/main" id="{558B5732-75C9-4A87-CFC4-B1C7AD3829F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801988" y="3238597"/>
            <a:ext cx="4298833" cy="3315476"/>
          </a:xfrm>
          <a:prstGeom prst="rect">
            <a:avLst/>
          </a:prstGeom>
        </p:spPr>
      </p:pic>
      <p:grpSp>
        <p:nvGrpSpPr>
          <p:cNvPr id="23" name="Group 22">
            <a:extLst>
              <a:ext uri="{FF2B5EF4-FFF2-40B4-BE49-F238E27FC236}">
                <a16:creationId xmlns:a16="http://schemas.microsoft.com/office/drawing/2014/main" id="{C73F926C-0006-E2DB-C1F5-BABB2F51CBD4}"/>
              </a:ext>
            </a:extLst>
          </p:cNvPr>
          <p:cNvGrpSpPr/>
          <p:nvPr/>
        </p:nvGrpSpPr>
        <p:grpSpPr>
          <a:xfrm>
            <a:off x="1091179" y="2818895"/>
            <a:ext cx="5004821" cy="3555700"/>
            <a:chOff x="927241" y="1690222"/>
            <a:chExt cx="3753616" cy="2666775"/>
          </a:xfrm>
        </p:grpSpPr>
        <p:grpSp>
          <p:nvGrpSpPr>
            <p:cNvPr id="24" name="Group 23">
              <a:extLst>
                <a:ext uri="{FF2B5EF4-FFF2-40B4-BE49-F238E27FC236}">
                  <a16:creationId xmlns:a16="http://schemas.microsoft.com/office/drawing/2014/main" id="{C250C557-DBD4-F288-2657-DB8A78F53041}"/>
                </a:ext>
              </a:extLst>
            </p:cNvPr>
            <p:cNvGrpSpPr/>
            <p:nvPr/>
          </p:nvGrpSpPr>
          <p:grpSpPr>
            <a:xfrm>
              <a:off x="927241" y="1690222"/>
              <a:ext cx="3753616" cy="2666775"/>
              <a:chOff x="881743" y="1828800"/>
              <a:chExt cx="3380154" cy="2666775"/>
            </a:xfrm>
          </p:grpSpPr>
          <p:sp>
            <p:nvSpPr>
              <p:cNvPr id="29" name="Rectangle 28">
                <a:extLst>
                  <a:ext uri="{FF2B5EF4-FFF2-40B4-BE49-F238E27FC236}">
                    <a16:creationId xmlns:a16="http://schemas.microsoft.com/office/drawing/2014/main" id="{BCC0DF4C-08B0-DA50-77FF-3E424F092938}"/>
                  </a:ext>
                </a:extLst>
              </p:cNvPr>
              <p:cNvSpPr/>
              <p:nvPr/>
            </p:nvSpPr>
            <p:spPr>
              <a:xfrm>
                <a:off x="1037772" y="2008968"/>
                <a:ext cx="3224125" cy="2486607"/>
              </a:xfrm>
              <a:prstGeom prst="rect">
                <a:avLst/>
              </a:prstGeom>
              <a:solidFill>
                <a:srgbClr val="000000">
                  <a:lumMod val="65000"/>
                  <a:lumOff val="3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2400" b="0" i="0" u="none" strike="noStrike" kern="0" cap="none" spc="0" normalizeH="0" baseline="0" noProof="0">
                  <a:ln>
                    <a:noFill/>
                  </a:ln>
                  <a:solidFill>
                    <a:srgbClr val="000000"/>
                  </a:solidFill>
                  <a:effectLst/>
                  <a:uLnTx/>
                  <a:uFillTx/>
                  <a:latin typeface="UTM Avo"/>
                  <a:cs typeface="+mn-ea"/>
                  <a:sym typeface="+mn-lt"/>
                </a:endParaRPr>
              </a:p>
            </p:txBody>
          </p:sp>
          <p:sp>
            <p:nvSpPr>
              <p:cNvPr id="30" name="Rectangle 29">
                <a:extLst>
                  <a:ext uri="{FF2B5EF4-FFF2-40B4-BE49-F238E27FC236}">
                    <a16:creationId xmlns:a16="http://schemas.microsoft.com/office/drawing/2014/main" id="{3C430C03-F169-4F60-924E-2A750E370A52}"/>
                  </a:ext>
                </a:extLst>
              </p:cNvPr>
              <p:cNvSpPr/>
              <p:nvPr/>
            </p:nvSpPr>
            <p:spPr>
              <a:xfrm>
                <a:off x="881743" y="1828800"/>
                <a:ext cx="3224125" cy="2486607"/>
              </a:xfrm>
              <a:prstGeom prst="rect">
                <a:avLst/>
              </a:prstGeom>
              <a:gradFill rotWithShape="1">
                <a:gsLst>
                  <a:gs pos="0">
                    <a:srgbClr val="FFFFFF">
                      <a:tint val="50000"/>
                      <a:satMod val="300000"/>
                    </a:srgbClr>
                  </a:gs>
                  <a:gs pos="35000">
                    <a:srgbClr val="FFFFFF">
                      <a:tint val="37000"/>
                      <a:satMod val="300000"/>
                    </a:srgbClr>
                  </a:gs>
                  <a:gs pos="100000">
                    <a:srgbClr val="FFFFFF">
                      <a:tint val="15000"/>
                      <a:satMod val="350000"/>
                    </a:srgbClr>
                  </a:gs>
                </a:gsLst>
                <a:lin ang="16200000" scaled="1"/>
              </a:gradFill>
              <a:ln w="9525" cap="flat" cmpd="sng" algn="ctr">
                <a:solidFill>
                  <a:srgbClr val="FFFFF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2400" b="0" i="0" u="none" strike="noStrike" kern="0" cap="none" spc="0" normalizeH="0" baseline="0" noProof="0">
                  <a:ln>
                    <a:noFill/>
                  </a:ln>
                  <a:solidFill>
                    <a:srgbClr val="000000"/>
                  </a:solidFill>
                  <a:effectLst/>
                  <a:uLnTx/>
                  <a:uFillTx/>
                  <a:latin typeface="UTM Avo"/>
                  <a:cs typeface="+mn-ea"/>
                  <a:sym typeface="+mn-lt"/>
                </a:endParaRPr>
              </a:p>
            </p:txBody>
          </p:sp>
        </p:grpSp>
        <p:sp>
          <p:nvSpPr>
            <p:cNvPr id="25" name="TextBox 24">
              <a:extLst>
                <a:ext uri="{FF2B5EF4-FFF2-40B4-BE49-F238E27FC236}">
                  <a16:creationId xmlns:a16="http://schemas.microsoft.com/office/drawing/2014/main" id="{4B23F77E-ABAB-BF74-B01D-691091C0E626}"/>
                </a:ext>
              </a:extLst>
            </p:cNvPr>
            <p:cNvSpPr txBox="1"/>
            <p:nvPr/>
          </p:nvSpPr>
          <p:spPr>
            <a:xfrm>
              <a:off x="1166201" y="1889586"/>
              <a:ext cx="3181484" cy="1672381"/>
            </a:xfrm>
            <a:prstGeom prst="rect">
              <a:avLst/>
            </a:prstGeom>
            <a:noFill/>
          </p:spPr>
          <p:txBody>
            <a:bodyPr wrap="square">
              <a:spAutoFit/>
            </a:bodyPr>
            <a:lstStyle/>
            <a:p>
              <a:pPr algn="just">
                <a:lnSpc>
                  <a:spcPct val="150000"/>
                </a:lnSpc>
              </a:pPr>
              <a:r>
                <a:rPr lang="vi-VN" sz="2400" dirty="0">
                  <a:latin typeface="UTM Avo" panose="02040603050506020204" pitchFamily="18"/>
                  <a:ea typeface="+mn-ea"/>
                  <a:cs typeface="+mn-ea"/>
                  <a:sym typeface="+mn-lt"/>
                </a:rPr>
                <a:t>Cùng bạn ghép thẻ vai trò của sáng chế trong đời sống và công nghệ phù hợp với hình tương ứng.</a:t>
              </a:r>
            </a:p>
          </p:txBody>
        </p:sp>
      </p:grpSp>
    </p:spTree>
    <p:custDataLst>
      <p:tags r:id="rId1"/>
    </p:custDataLst>
    <p:extLst>
      <p:ext uri="{BB962C8B-B14F-4D97-AF65-F5344CB8AC3E}">
        <p14:creationId xmlns:p14="http://schemas.microsoft.com/office/powerpoint/2010/main" val="27736850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9"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strips(upLeft)">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01"/>
        <p:cNvGrpSpPr/>
        <p:nvPr/>
      </p:nvGrpSpPr>
      <p:grpSpPr>
        <a:xfrm>
          <a:off x="0" y="0"/>
          <a:ext cx="0" cy="0"/>
          <a:chOff x="0" y="0"/>
          <a:chExt cx="0" cy="0"/>
        </a:xfrm>
      </p:grpSpPr>
      <p:grpSp>
        <p:nvGrpSpPr>
          <p:cNvPr id="48" name="Group 47">
            <a:extLst>
              <a:ext uri="{FF2B5EF4-FFF2-40B4-BE49-F238E27FC236}">
                <a16:creationId xmlns:a16="http://schemas.microsoft.com/office/drawing/2014/main" id="{93660F5D-983F-2670-29F4-348105505463}"/>
              </a:ext>
            </a:extLst>
          </p:cNvPr>
          <p:cNvGrpSpPr/>
          <p:nvPr/>
        </p:nvGrpSpPr>
        <p:grpSpPr>
          <a:xfrm>
            <a:off x="1327924" y="2070508"/>
            <a:ext cx="3808755" cy="679555"/>
            <a:chOff x="499759" y="3545174"/>
            <a:chExt cx="2856566" cy="509666"/>
          </a:xfrm>
        </p:grpSpPr>
        <p:sp>
          <p:nvSpPr>
            <p:cNvPr id="49" name="Rectangle: Rounded Corners 32">
              <a:extLst>
                <a:ext uri="{FF2B5EF4-FFF2-40B4-BE49-F238E27FC236}">
                  <a16:creationId xmlns:a16="http://schemas.microsoft.com/office/drawing/2014/main" id="{C6DF468C-BA0B-6556-731D-5B3C9F70D5AC}"/>
                </a:ext>
              </a:extLst>
            </p:cNvPr>
            <p:cNvSpPr/>
            <p:nvPr/>
          </p:nvSpPr>
          <p:spPr>
            <a:xfrm>
              <a:off x="593893" y="3545174"/>
              <a:ext cx="2762432" cy="509666"/>
            </a:xfrm>
            <a:prstGeom prst="roundRect">
              <a:avLst>
                <a:gd name="adj" fmla="val 50000"/>
              </a:avLst>
            </a:prstGeom>
            <a:solidFill>
              <a:srgbClr val="FFFFFF"/>
            </a:solidFill>
            <a:ln w="25400" cap="flat" cmpd="sng" algn="ctr">
              <a:solidFill>
                <a:srgbClr val="DAC2C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2400" b="0" i="0" u="none" strike="noStrike" kern="0" cap="none" spc="0" normalizeH="0" baseline="0" noProof="0" dirty="0">
                <a:ln>
                  <a:noFill/>
                </a:ln>
                <a:solidFill>
                  <a:srgbClr val="000000">
                    <a:lumMod val="50000"/>
                  </a:srgbClr>
                </a:solidFill>
                <a:effectLst/>
                <a:uLnTx/>
                <a:uFillTx/>
                <a:latin typeface="UTM Avo"/>
                <a:cs typeface="+mn-ea"/>
                <a:sym typeface="+mn-lt"/>
              </a:endParaRPr>
            </a:p>
          </p:txBody>
        </p:sp>
        <p:sp>
          <p:nvSpPr>
            <p:cNvPr id="50" name="Flowchart: Connector 33">
              <a:extLst>
                <a:ext uri="{FF2B5EF4-FFF2-40B4-BE49-F238E27FC236}">
                  <a16:creationId xmlns:a16="http://schemas.microsoft.com/office/drawing/2014/main" id="{F167D0E2-DD3D-26E2-10C1-B9BDFB26D6E9}"/>
                </a:ext>
              </a:extLst>
            </p:cNvPr>
            <p:cNvSpPr/>
            <p:nvPr/>
          </p:nvSpPr>
          <p:spPr>
            <a:xfrm>
              <a:off x="499759" y="3545174"/>
              <a:ext cx="509666" cy="509666"/>
            </a:xfrm>
            <a:prstGeom prst="flowChartConnector">
              <a:avLst/>
            </a:prstGeom>
            <a:solidFill>
              <a:srgbClr val="DAC2CF"/>
            </a:solidFill>
            <a:ln w="3810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srgbClr val="000000">
                      <a:lumMod val="50000"/>
                    </a:srgbClr>
                  </a:solidFill>
                  <a:effectLst/>
                  <a:uLnTx/>
                  <a:uFillTx/>
                  <a:latin typeface="UTM Avo"/>
                  <a:cs typeface="+mn-ea"/>
                  <a:sym typeface="+mn-lt"/>
                </a:rPr>
                <a:t>1</a:t>
              </a:r>
            </a:p>
          </p:txBody>
        </p:sp>
        <p:sp>
          <p:nvSpPr>
            <p:cNvPr id="51" name="TextBox 50">
              <a:extLst>
                <a:ext uri="{FF2B5EF4-FFF2-40B4-BE49-F238E27FC236}">
                  <a16:creationId xmlns:a16="http://schemas.microsoft.com/office/drawing/2014/main" id="{7128BBB2-616F-C393-728C-EF3AE4564A33}"/>
                </a:ext>
              </a:extLst>
            </p:cNvPr>
            <p:cNvSpPr txBox="1"/>
            <p:nvPr/>
          </p:nvSpPr>
          <p:spPr>
            <a:xfrm>
              <a:off x="1009425" y="3599952"/>
              <a:ext cx="1338157" cy="346249"/>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000000">
                      <a:lumMod val="50000"/>
                    </a:srgbClr>
                  </a:solidFill>
                  <a:effectLst/>
                  <a:uLnTx/>
                  <a:uFillTx/>
                  <a:latin typeface="UTM Avo"/>
                  <a:ea typeface="+mn-ea"/>
                  <a:cs typeface="+mn-ea"/>
                  <a:sym typeface="+mn-lt"/>
                </a:rPr>
                <a:t>Điện thoại</a:t>
              </a:r>
            </a:p>
          </p:txBody>
        </p:sp>
      </p:grpSp>
      <p:grpSp>
        <p:nvGrpSpPr>
          <p:cNvPr id="52" name="Group 51">
            <a:extLst>
              <a:ext uri="{FF2B5EF4-FFF2-40B4-BE49-F238E27FC236}">
                <a16:creationId xmlns:a16="http://schemas.microsoft.com/office/drawing/2014/main" id="{62C8E249-BD8D-2BF1-5543-1102817CD359}"/>
              </a:ext>
            </a:extLst>
          </p:cNvPr>
          <p:cNvGrpSpPr/>
          <p:nvPr/>
        </p:nvGrpSpPr>
        <p:grpSpPr>
          <a:xfrm>
            <a:off x="1327924" y="3238416"/>
            <a:ext cx="3808755" cy="679555"/>
            <a:chOff x="499759" y="3545174"/>
            <a:chExt cx="2856566" cy="509666"/>
          </a:xfrm>
        </p:grpSpPr>
        <p:sp>
          <p:nvSpPr>
            <p:cNvPr id="53" name="Rectangle: Rounded Corners 37">
              <a:extLst>
                <a:ext uri="{FF2B5EF4-FFF2-40B4-BE49-F238E27FC236}">
                  <a16:creationId xmlns:a16="http://schemas.microsoft.com/office/drawing/2014/main" id="{926B24E1-F5D9-4CF4-5B59-0E42FC3725CE}"/>
                </a:ext>
              </a:extLst>
            </p:cNvPr>
            <p:cNvSpPr/>
            <p:nvPr/>
          </p:nvSpPr>
          <p:spPr>
            <a:xfrm>
              <a:off x="593892" y="3545174"/>
              <a:ext cx="2762433" cy="509666"/>
            </a:xfrm>
            <a:prstGeom prst="roundRect">
              <a:avLst>
                <a:gd name="adj" fmla="val 50000"/>
              </a:avLst>
            </a:prstGeom>
            <a:solidFill>
              <a:srgbClr val="FFFFFF"/>
            </a:solidFill>
            <a:ln w="25400" cap="flat" cmpd="sng" algn="ctr">
              <a:solidFill>
                <a:srgbClr val="DAC2C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2400" b="0" i="0" u="none" strike="noStrike" kern="0" cap="none" spc="0" normalizeH="0" baseline="0" noProof="0" dirty="0">
                <a:ln>
                  <a:noFill/>
                </a:ln>
                <a:solidFill>
                  <a:srgbClr val="000000">
                    <a:lumMod val="50000"/>
                  </a:srgbClr>
                </a:solidFill>
                <a:effectLst/>
                <a:uLnTx/>
                <a:uFillTx/>
                <a:latin typeface="UTM Avo"/>
                <a:cs typeface="+mn-ea"/>
                <a:sym typeface="+mn-lt"/>
              </a:endParaRPr>
            </a:p>
          </p:txBody>
        </p:sp>
        <p:sp>
          <p:nvSpPr>
            <p:cNvPr id="54" name="Flowchart: Connector 38">
              <a:extLst>
                <a:ext uri="{FF2B5EF4-FFF2-40B4-BE49-F238E27FC236}">
                  <a16:creationId xmlns:a16="http://schemas.microsoft.com/office/drawing/2014/main" id="{4CDB4E91-6F39-7D84-8B98-E75EBF5E974D}"/>
                </a:ext>
              </a:extLst>
            </p:cNvPr>
            <p:cNvSpPr/>
            <p:nvPr/>
          </p:nvSpPr>
          <p:spPr>
            <a:xfrm>
              <a:off x="499759" y="3545174"/>
              <a:ext cx="509666" cy="509666"/>
            </a:xfrm>
            <a:prstGeom prst="flowChartConnector">
              <a:avLst/>
            </a:prstGeom>
            <a:solidFill>
              <a:srgbClr val="DAC2CF"/>
            </a:solidFill>
            <a:ln w="3810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srgbClr val="000000">
                      <a:lumMod val="50000"/>
                    </a:srgbClr>
                  </a:solidFill>
                  <a:effectLst/>
                  <a:uLnTx/>
                  <a:uFillTx/>
                  <a:latin typeface="UTM Avo"/>
                  <a:cs typeface="+mn-ea"/>
                  <a:sym typeface="+mn-lt"/>
                </a:rPr>
                <a:t>2</a:t>
              </a:r>
            </a:p>
          </p:txBody>
        </p:sp>
        <p:sp>
          <p:nvSpPr>
            <p:cNvPr id="55" name="TextBox 54">
              <a:extLst>
                <a:ext uri="{FF2B5EF4-FFF2-40B4-BE49-F238E27FC236}">
                  <a16:creationId xmlns:a16="http://schemas.microsoft.com/office/drawing/2014/main" id="{9A04F3F2-13AC-A427-9549-8F09E2B4296E}"/>
                </a:ext>
              </a:extLst>
            </p:cNvPr>
            <p:cNvSpPr txBox="1"/>
            <p:nvPr/>
          </p:nvSpPr>
          <p:spPr>
            <a:xfrm>
              <a:off x="1009425" y="3599952"/>
              <a:ext cx="2063871" cy="346249"/>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000000">
                      <a:lumMod val="50000"/>
                    </a:srgbClr>
                  </a:solidFill>
                  <a:effectLst/>
                  <a:uLnTx/>
                  <a:uFillTx/>
                  <a:latin typeface="UTM Avo"/>
                  <a:ea typeface="+mn-ea"/>
                  <a:cs typeface="+mn-ea"/>
                  <a:sym typeface="+mn-lt"/>
                </a:rPr>
                <a:t>Máy tính điện tử</a:t>
              </a:r>
            </a:p>
          </p:txBody>
        </p:sp>
      </p:grpSp>
      <p:grpSp>
        <p:nvGrpSpPr>
          <p:cNvPr id="56" name="Group 55">
            <a:extLst>
              <a:ext uri="{FF2B5EF4-FFF2-40B4-BE49-F238E27FC236}">
                <a16:creationId xmlns:a16="http://schemas.microsoft.com/office/drawing/2014/main" id="{7F86B8B9-7643-CD31-4A67-94FD88838CF5}"/>
              </a:ext>
            </a:extLst>
          </p:cNvPr>
          <p:cNvGrpSpPr/>
          <p:nvPr/>
        </p:nvGrpSpPr>
        <p:grpSpPr>
          <a:xfrm>
            <a:off x="1327924" y="4406324"/>
            <a:ext cx="3808755" cy="679555"/>
            <a:chOff x="499759" y="3545174"/>
            <a:chExt cx="2856566" cy="509666"/>
          </a:xfrm>
        </p:grpSpPr>
        <p:sp>
          <p:nvSpPr>
            <p:cNvPr id="57" name="Rectangle: Rounded Corners 49">
              <a:extLst>
                <a:ext uri="{FF2B5EF4-FFF2-40B4-BE49-F238E27FC236}">
                  <a16:creationId xmlns:a16="http://schemas.microsoft.com/office/drawing/2014/main" id="{E5F61E98-4866-BD45-377B-38E26FA49088}"/>
                </a:ext>
              </a:extLst>
            </p:cNvPr>
            <p:cNvSpPr/>
            <p:nvPr/>
          </p:nvSpPr>
          <p:spPr>
            <a:xfrm>
              <a:off x="593892" y="3545174"/>
              <a:ext cx="2762433" cy="509666"/>
            </a:xfrm>
            <a:prstGeom prst="roundRect">
              <a:avLst>
                <a:gd name="adj" fmla="val 50000"/>
              </a:avLst>
            </a:prstGeom>
            <a:solidFill>
              <a:srgbClr val="FFFFFF"/>
            </a:solidFill>
            <a:ln w="25400" cap="flat" cmpd="sng" algn="ctr">
              <a:solidFill>
                <a:srgbClr val="DAC2C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2400" b="0" i="0" u="none" strike="noStrike" kern="0" cap="none" spc="0" normalizeH="0" baseline="0" noProof="0" dirty="0">
                <a:ln>
                  <a:noFill/>
                </a:ln>
                <a:solidFill>
                  <a:srgbClr val="000000">
                    <a:lumMod val="50000"/>
                  </a:srgbClr>
                </a:solidFill>
                <a:effectLst/>
                <a:uLnTx/>
                <a:uFillTx/>
                <a:latin typeface="UTM Avo"/>
                <a:cs typeface="+mn-ea"/>
                <a:sym typeface="+mn-lt"/>
              </a:endParaRPr>
            </a:p>
          </p:txBody>
        </p:sp>
        <p:sp>
          <p:nvSpPr>
            <p:cNvPr id="58" name="Flowchart: Connector 50">
              <a:extLst>
                <a:ext uri="{FF2B5EF4-FFF2-40B4-BE49-F238E27FC236}">
                  <a16:creationId xmlns:a16="http://schemas.microsoft.com/office/drawing/2014/main" id="{36A9797A-2F0D-3C6B-AAF7-FF0BFE5352C6}"/>
                </a:ext>
              </a:extLst>
            </p:cNvPr>
            <p:cNvSpPr/>
            <p:nvPr/>
          </p:nvSpPr>
          <p:spPr>
            <a:xfrm>
              <a:off x="499759" y="3545174"/>
              <a:ext cx="509666" cy="509666"/>
            </a:xfrm>
            <a:prstGeom prst="flowChartConnector">
              <a:avLst/>
            </a:prstGeom>
            <a:solidFill>
              <a:srgbClr val="DAC2CF"/>
            </a:solidFill>
            <a:ln w="3810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srgbClr val="000000">
                      <a:lumMod val="50000"/>
                    </a:srgbClr>
                  </a:solidFill>
                  <a:effectLst/>
                  <a:uLnTx/>
                  <a:uFillTx/>
                  <a:latin typeface="UTM Avo"/>
                  <a:cs typeface="+mn-ea"/>
                  <a:sym typeface="+mn-lt"/>
                </a:rPr>
                <a:t>3</a:t>
              </a:r>
            </a:p>
          </p:txBody>
        </p:sp>
        <p:sp>
          <p:nvSpPr>
            <p:cNvPr id="59" name="TextBox 58">
              <a:extLst>
                <a:ext uri="{FF2B5EF4-FFF2-40B4-BE49-F238E27FC236}">
                  <a16:creationId xmlns:a16="http://schemas.microsoft.com/office/drawing/2014/main" id="{9FC55AC2-1044-F64C-2402-5633A3B56AB7}"/>
                </a:ext>
              </a:extLst>
            </p:cNvPr>
            <p:cNvSpPr txBox="1"/>
            <p:nvPr/>
          </p:nvSpPr>
          <p:spPr>
            <a:xfrm>
              <a:off x="1009425" y="3599952"/>
              <a:ext cx="2296100" cy="346249"/>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000000">
                      <a:lumMod val="50000"/>
                    </a:srgbClr>
                  </a:solidFill>
                  <a:effectLst/>
                  <a:uLnTx/>
                  <a:uFillTx/>
                  <a:latin typeface="UTM Avo"/>
                  <a:ea typeface="+mn-ea"/>
                  <a:cs typeface="+mn-ea"/>
                  <a:sym typeface="+mn-lt"/>
                </a:rPr>
                <a:t>Động cơ hơi nước</a:t>
              </a:r>
            </a:p>
          </p:txBody>
        </p:sp>
      </p:grpSp>
      <p:grpSp>
        <p:nvGrpSpPr>
          <p:cNvPr id="60" name="Group 59">
            <a:extLst>
              <a:ext uri="{FF2B5EF4-FFF2-40B4-BE49-F238E27FC236}">
                <a16:creationId xmlns:a16="http://schemas.microsoft.com/office/drawing/2014/main" id="{A3FA9835-5977-A69C-CAFE-5A9B896DCB90}"/>
              </a:ext>
            </a:extLst>
          </p:cNvPr>
          <p:cNvGrpSpPr/>
          <p:nvPr/>
        </p:nvGrpSpPr>
        <p:grpSpPr>
          <a:xfrm>
            <a:off x="1327924" y="5578254"/>
            <a:ext cx="3808755" cy="679555"/>
            <a:chOff x="499759" y="3545174"/>
            <a:chExt cx="2856566" cy="509666"/>
          </a:xfrm>
        </p:grpSpPr>
        <p:sp>
          <p:nvSpPr>
            <p:cNvPr id="61" name="Rectangle: Rounded Corners 57">
              <a:extLst>
                <a:ext uri="{FF2B5EF4-FFF2-40B4-BE49-F238E27FC236}">
                  <a16:creationId xmlns:a16="http://schemas.microsoft.com/office/drawing/2014/main" id="{D4F5E706-B68E-D067-DE4C-5CCD47585A4F}"/>
                </a:ext>
              </a:extLst>
            </p:cNvPr>
            <p:cNvSpPr/>
            <p:nvPr/>
          </p:nvSpPr>
          <p:spPr>
            <a:xfrm>
              <a:off x="593892" y="3545174"/>
              <a:ext cx="2762433" cy="509666"/>
            </a:xfrm>
            <a:prstGeom prst="roundRect">
              <a:avLst>
                <a:gd name="adj" fmla="val 50000"/>
              </a:avLst>
            </a:prstGeom>
            <a:solidFill>
              <a:srgbClr val="FFFFFF"/>
            </a:solidFill>
            <a:ln w="25400" cap="flat" cmpd="sng" algn="ctr">
              <a:solidFill>
                <a:srgbClr val="DAC2C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2400" b="0" i="0" u="none" strike="noStrike" kern="0" cap="none" spc="0" normalizeH="0" baseline="0" noProof="0" dirty="0">
                <a:ln>
                  <a:noFill/>
                </a:ln>
                <a:solidFill>
                  <a:srgbClr val="000000">
                    <a:lumMod val="50000"/>
                  </a:srgbClr>
                </a:solidFill>
                <a:effectLst/>
                <a:uLnTx/>
                <a:uFillTx/>
                <a:latin typeface="UTM Avo"/>
                <a:cs typeface="+mn-ea"/>
                <a:sym typeface="+mn-lt"/>
              </a:endParaRPr>
            </a:p>
          </p:txBody>
        </p:sp>
        <p:sp>
          <p:nvSpPr>
            <p:cNvPr id="62" name="Flowchart: Connector 58">
              <a:extLst>
                <a:ext uri="{FF2B5EF4-FFF2-40B4-BE49-F238E27FC236}">
                  <a16:creationId xmlns:a16="http://schemas.microsoft.com/office/drawing/2014/main" id="{8C76A888-C7DE-B96D-64C6-201FF5694226}"/>
                </a:ext>
              </a:extLst>
            </p:cNvPr>
            <p:cNvSpPr/>
            <p:nvPr/>
          </p:nvSpPr>
          <p:spPr>
            <a:xfrm>
              <a:off x="499759" y="3545174"/>
              <a:ext cx="509666" cy="509666"/>
            </a:xfrm>
            <a:prstGeom prst="flowChartConnector">
              <a:avLst/>
            </a:prstGeom>
            <a:solidFill>
              <a:srgbClr val="DAC2CF"/>
            </a:solidFill>
            <a:ln w="3810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srgbClr val="000000">
                      <a:lumMod val="50000"/>
                    </a:srgbClr>
                  </a:solidFill>
                  <a:effectLst/>
                  <a:uLnTx/>
                  <a:uFillTx/>
                  <a:latin typeface="UTM Avo"/>
                  <a:cs typeface="+mn-ea"/>
                  <a:sym typeface="+mn-lt"/>
                </a:rPr>
                <a:t>4</a:t>
              </a:r>
            </a:p>
          </p:txBody>
        </p:sp>
        <p:sp>
          <p:nvSpPr>
            <p:cNvPr id="63" name="TextBox 62">
              <a:extLst>
                <a:ext uri="{FF2B5EF4-FFF2-40B4-BE49-F238E27FC236}">
                  <a16:creationId xmlns:a16="http://schemas.microsoft.com/office/drawing/2014/main" id="{396A5208-0E07-E1E8-9814-C97351701D36}"/>
                </a:ext>
              </a:extLst>
            </p:cNvPr>
            <p:cNvSpPr txBox="1"/>
            <p:nvPr/>
          </p:nvSpPr>
          <p:spPr>
            <a:xfrm>
              <a:off x="1009425" y="3599952"/>
              <a:ext cx="1795357" cy="346249"/>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000000">
                      <a:lumMod val="50000"/>
                    </a:srgbClr>
                  </a:solidFill>
                  <a:effectLst/>
                  <a:uLnTx/>
                  <a:uFillTx/>
                  <a:latin typeface="UTM Avo"/>
                  <a:ea typeface="+mn-ea"/>
                  <a:cs typeface="+mn-ea"/>
                  <a:sym typeface="+mn-lt"/>
                </a:rPr>
                <a:t>Động </a:t>
              </a:r>
              <a:r>
                <a:rPr kumimoji="0" lang="vi-VN" sz="2400" b="0" i="0" u="none" strike="noStrike" kern="0" cap="none" spc="0" normalizeH="0" baseline="0" noProof="0">
                  <a:ln>
                    <a:noFill/>
                  </a:ln>
                  <a:solidFill>
                    <a:srgbClr val="000000">
                      <a:lumMod val="50000"/>
                    </a:srgbClr>
                  </a:solidFill>
                  <a:effectLst/>
                  <a:uLnTx/>
                  <a:uFillTx/>
                  <a:latin typeface="UTM Avo"/>
                  <a:ea typeface="+mn-ea"/>
                  <a:cs typeface="+mn-ea"/>
                  <a:sym typeface="+mn-lt"/>
                </a:rPr>
                <a:t>cơ điện</a:t>
              </a:r>
              <a:endParaRPr kumimoji="0" lang="vi-VN" sz="2400" b="0" i="0" u="none" strike="noStrike" kern="0" cap="none" spc="0" normalizeH="0" baseline="0" noProof="0" dirty="0">
                <a:ln>
                  <a:noFill/>
                </a:ln>
                <a:solidFill>
                  <a:srgbClr val="000000">
                    <a:lumMod val="50000"/>
                  </a:srgbClr>
                </a:solidFill>
                <a:effectLst/>
                <a:uLnTx/>
                <a:uFillTx/>
                <a:latin typeface="UTM Avo"/>
                <a:ea typeface="+mn-ea"/>
                <a:cs typeface="+mn-ea"/>
                <a:sym typeface="+mn-lt"/>
              </a:endParaRPr>
            </a:p>
          </p:txBody>
        </p:sp>
      </p:grpSp>
      <p:grpSp>
        <p:nvGrpSpPr>
          <p:cNvPr id="64" name="Group 63">
            <a:extLst>
              <a:ext uri="{FF2B5EF4-FFF2-40B4-BE49-F238E27FC236}">
                <a16:creationId xmlns:a16="http://schemas.microsoft.com/office/drawing/2014/main" id="{203295B2-3ADA-6371-FAC3-16C44FE2B3B8}"/>
              </a:ext>
            </a:extLst>
          </p:cNvPr>
          <p:cNvGrpSpPr/>
          <p:nvPr/>
        </p:nvGrpSpPr>
        <p:grpSpPr>
          <a:xfrm>
            <a:off x="7031143" y="2070508"/>
            <a:ext cx="3808755" cy="679555"/>
            <a:chOff x="499759" y="3545174"/>
            <a:chExt cx="2856566" cy="509666"/>
          </a:xfrm>
        </p:grpSpPr>
        <p:sp>
          <p:nvSpPr>
            <p:cNvPr id="65" name="Rectangle: Rounded Corners 61">
              <a:extLst>
                <a:ext uri="{FF2B5EF4-FFF2-40B4-BE49-F238E27FC236}">
                  <a16:creationId xmlns:a16="http://schemas.microsoft.com/office/drawing/2014/main" id="{6FA1AA43-CD97-4541-1F71-9BF6714037E5}"/>
                </a:ext>
              </a:extLst>
            </p:cNvPr>
            <p:cNvSpPr/>
            <p:nvPr/>
          </p:nvSpPr>
          <p:spPr>
            <a:xfrm>
              <a:off x="593893" y="3545174"/>
              <a:ext cx="2762432" cy="509666"/>
            </a:xfrm>
            <a:prstGeom prst="roundRect">
              <a:avLst>
                <a:gd name="adj" fmla="val 50000"/>
              </a:avLst>
            </a:prstGeom>
            <a:solidFill>
              <a:srgbClr val="FFFFFF"/>
            </a:solidFill>
            <a:ln w="25400" cap="flat" cmpd="sng" algn="ctr">
              <a:solidFill>
                <a:srgbClr val="DAC2C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2400" b="0" i="0" u="none" strike="noStrike" kern="0" cap="none" spc="0" normalizeH="0" baseline="0" noProof="0" dirty="0">
                <a:ln>
                  <a:noFill/>
                </a:ln>
                <a:solidFill>
                  <a:srgbClr val="000000">
                    <a:lumMod val="50000"/>
                  </a:srgbClr>
                </a:solidFill>
                <a:effectLst/>
                <a:uLnTx/>
                <a:uFillTx/>
                <a:latin typeface="UTM Avo"/>
                <a:cs typeface="+mn-ea"/>
                <a:sym typeface="+mn-lt"/>
              </a:endParaRPr>
            </a:p>
          </p:txBody>
        </p:sp>
        <p:sp>
          <p:nvSpPr>
            <p:cNvPr id="66" name="Flowchart: Connector 62">
              <a:extLst>
                <a:ext uri="{FF2B5EF4-FFF2-40B4-BE49-F238E27FC236}">
                  <a16:creationId xmlns:a16="http://schemas.microsoft.com/office/drawing/2014/main" id="{3EF676CC-54F4-96D4-5BC8-AC69B2A4DFD5}"/>
                </a:ext>
              </a:extLst>
            </p:cNvPr>
            <p:cNvSpPr/>
            <p:nvPr/>
          </p:nvSpPr>
          <p:spPr>
            <a:xfrm>
              <a:off x="499759" y="3545174"/>
              <a:ext cx="509666" cy="509666"/>
            </a:xfrm>
            <a:prstGeom prst="flowChartConnector">
              <a:avLst/>
            </a:prstGeom>
            <a:solidFill>
              <a:srgbClr val="DAC2CF"/>
            </a:solidFill>
            <a:ln w="3810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srgbClr val="000000">
                      <a:lumMod val="50000"/>
                    </a:srgbClr>
                  </a:solidFill>
                  <a:effectLst/>
                  <a:uLnTx/>
                  <a:uFillTx/>
                  <a:latin typeface="UTM Avo"/>
                  <a:cs typeface="+mn-ea"/>
                  <a:sym typeface="+mn-lt"/>
                </a:rPr>
                <a:t>A</a:t>
              </a:r>
            </a:p>
          </p:txBody>
        </p:sp>
        <p:sp>
          <p:nvSpPr>
            <p:cNvPr id="67" name="TextBox 66">
              <a:extLst>
                <a:ext uri="{FF2B5EF4-FFF2-40B4-BE49-F238E27FC236}">
                  <a16:creationId xmlns:a16="http://schemas.microsoft.com/office/drawing/2014/main" id="{D9A82E27-E672-D6EA-9BF0-D37AC42C5588}"/>
                </a:ext>
              </a:extLst>
            </p:cNvPr>
            <p:cNvSpPr txBox="1"/>
            <p:nvPr/>
          </p:nvSpPr>
          <p:spPr>
            <a:xfrm>
              <a:off x="1309659" y="3599952"/>
              <a:ext cx="1563127" cy="346249"/>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000000">
                      <a:lumMod val="50000"/>
                    </a:srgbClr>
                  </a:solidFill>
                  <a:effectLst/>
                  <a:uLnTx/>
                  <a:uFillTx/>
                  <a:latin typeface="UTM Avo"/>
                  <a:ea typeface="+mn-ea"/>
                  <a:cs typeface="+mn-ea"/>
                  <a:sym typeface="+mn-lt"/>
                </a:rPr>
                <a:t>Năm 1946</a:t>
              </a:r>
            </a:p>
          </p:txBody>
        </p:sp>
      </p:grpSp>
      <p:grpSp>
        <p:nvGrpSpPr>
          <p:cNvPr id="68" name="Group 67">
            <a:extLst>
              <a:ext uri="{FF2B5EF4-FFF2-40B4-BE49-F238E27FC236}">
                <a16:creationId xmlns:a16="http://schemas.microsoft.com/office/drawing/2014/main" id="{EDA1EB69-5B5E-9D7B-E837-3C35EE81D3C7}"/>
              </a:ext>
            </a:extLst>
          </p:cNvPr>
          <p:cNvGrpSpPr/>
          <p:nvPr/>
        </p:nvGrpSpPr>
        <p:grpSpPr>
          <a:xfrm>
            <a:off x="7031143" y="3238416"/>
            <a:ext cx="3808755" cy="679555"/>
            <a:chOff x="499759" y="3545174"/>
            <a:chExt cx="2856566" cy="509666"/>
          </a:xfrm>
        </p:grpSpPr>
        <p:sp>
          <p:nvSpPr>
            <p:cNvPr id="69" name="Rectangle: Rounded Corners 769">
              <a:extLst>
                <a:ext uri="{FF2B5EF4-FFF2-40B4-BE49-F238E27FC236}">
                  <a16:creationId xmlns:a16="http://schemas.microsoft.com/office/drawing/2014/main" id="{4B63D156-6133-C3BB-2F8A-A84E320B8FFA}"/>
                </a:ext>
              </a:extLst>
            </p:cNvPr>
            <p:cNvSpPr/>
            <p:nvPr/>
          </p:nvSpPr>
          <p:spPr>
            <a:xfrm>
              <a:off x="593893" y="3545174"/>
              <a:ext cx="2762432" cy="509666"/>
            </a:xfrm>
            <a:prstGeom prst="roundRect">
              <a:avLst>
                <a:gd name="adj" fmla="val 50000"/>
              </a:avLst>
            </a:prstGeom>
            <a:solidFill>
              <a:srgbClr val="FFFFFF"/>
            </a:solidFill>
            <a:ln w="25400" cap="flat" cmpd="sng" algn="ctr">
              <a:solidFill>
                <a:srgbClr val="DAC2C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2400" b="0" i="0" u="none" strike="noStrike" kern="0" cap="none" spc="0" normalizeH="0" baseline="0" noProof="0" dirty="0">
                <a:ln>
                  <a:noFill/>
                </a:ln>
                <a:solidFill>
                  <a:srgbClr val="000000">
                    <a:lumMod val="50000"/>
                  </a:srgbClr>
                </a:solidFill>
                <a:effectLst/>
                <a:uLnTx/>
                <a:uFillTx/>
                <a:latin typeface="UTM Avo"/>
                <a:cs typeface="+mn-ea"/>
                <a:sym typeface="+mn-lt"/>
              </a:endParaRPr>
            </a:p>
          </p:txBody>
        </p:sp>
        <p:sp>
          <p:nvSpPr>
            <p:cNvPr id="70" name="Flowchart: Connector 770">
              <a:extLst>
                <a:ext uri="{FF2B5EF4-FFF2-40B4-BE49-F238E27FC236}">
                  <a16:creationId xmlns:a16="http://schemas.microsoft.com/office/drawing/2014/main" id="{A7F12A4A-F6AE-B37A-DB02-82DCFB9A60B4}"/>
                </a:ext>
              </a:extLst>
            </p:cNvPr>
            <p:cNvSpPr/>
            <p:nvPr/>
          </p:nvSpPr>
          <p:spPr>
            <a:xfrm>
              <a:off x="499759" y="3545174"/>
              <a:ext cx="509666" cy="509666"/>
            </a:xfrm>
            <a:prstGeom prst="flowChartConnector">
              <a:avLst/>
            </a:prstGeom>
            <a:solidFill>
              <a:srgbClr val="DAC2CF"/>
            </a:solidFill>
            <a:ln w="3810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srgbClr val="000000">
                      <a:lumMod val="50000"/>
                    </a:srgbClr>
                  </a:solidFill>
                  <a:effectLst/>
                  <a:uLnTx/>
                  <a:uFillTx/>
                  <a:latin typeface="UTM Avo"/>
                  <a:cs typeface="+mn-ea"/>
                  <a:sym typeface="+mn-lt"/>
                </a:rPr>
                <a:t>B</a:t>
              </a:r>
            </a:p>
          </p:txBody>
        </p:sp>
        <p:sp>
          <p:nvSpPr>
            <p:cNvPr id="71" name="TextBox 70">
              <a:extLst>
                <a:ext uri="{FF2B5EF4-FFF2-40B4-BE49-F238E27FC236}">
                  <a16:creationId xmlns:a16="http://schemas.microsoft.com/office/drawing/2014/main" id="{5B9FEE48-C994-3EDA-3BFC-69F256018F0F}"/>
                </a:ext>
              </a:extLst>
            </p:cNvPr>
            <p:cNvSpPr txBox="1"/>
            <p:nvPr/>
          </p:nvSpPr>
          <p:spPr>
            <a:xfrm>
              <a:off x="1309659" y="3599952"/>
              <a:ext cx="1563127" cy="346249"/>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000000">
                      <a:lumMod val="50000"/>
                    </a:srgbClr>
                  </a:solidFill>
                  <a:effectLst/>
                  <a:uLnTx/>
                  <a:uFillTx/>
                  <a:latin typeface="UTM Avo"/>
                  <a:ea typeface="+mn-ea"/>
                  <a:cs typeface="+mn-ea"/>
                  <a:sym typeface="+mn-lt"/>
                </a:rPr>
                <a:t>Năm 1784</a:t>
              </a:r>
            </a:p>
          </p:txBody>
        </p:sp>
      </p:grpSp>
      <p:grpSp>
        <p:nvGrpSpPr>
          <p:cNvPr id="72" name="Group 71">
            <a:extLst>
              <a:ext uri="{FF2B5EF4-FFF2-40B4-BE49-F238E27FC236}">
                <a16:creationId xmlns:a16="http://schemas.microsoft.com/office/drawing/2014/main" id="{A123155C-E5BE-E638-9F2C-05CDE6DB2957}"/>
              </a:ext>
            </a:extLst>
          </p:cNvPr>
          <p:cNvGrpSpPr/>
          <p:nvPr/>
        </p:nvGrpSpPr>
        <p:grpSpPr>
          <a:xfrm>
            <a:off x="7031143" y="4406324"/>
            <a:ext cx="3808755" cy="679555"/>
            <a:chOff x="499759" y="3545174"/>
            <a:chExt cx="2856566" cy="509666"/>
          </a:xfrm>
        </p:grpSpPr>
        <p:sp>
          <p:nvSpPr>
            <p:cNvPr id="73" name="Rectangle: Rounded Corners 773">
              <a:extLst>
                <a:ext uri="{FF2B5EF4-FFF2-40B4-BE49-F238E27FC236}">
                  <a16:creationId xmlns:a16="http://schemas.microsoft.com/office/drawing/2014/main" id="{C4B5676A-44BD-C5BD-A8AE-CDA4B50AA367}"/>
                </a:ext>
              </a:extLst>
            </p:cNvPr>
            <p:cNvSpPr/>
            <p:nvPr/>
          </p:nvSpPr>
          <p:spPr>
            <a:xfrm>
              <a:off x="593893" y="3545174"/>
              <a:ext cx="2762432" cy="509666"/>
            </a:xfrm>
            <a:prstGeom prst="roundRect">
              <a:avLst>
                <a:gd name="adj" fmla="val 50000"/>
              </a:avLst>
            </a:prstGeom>
            <a:solidFill>
              <a:srgbClr val="FFFFFF"/>
            </a:solidFill>
            <a:ln w="25400" cap="flat" cmpd="sng" algn="ctr">
              <a:solidFill>
                <a:srgbClr val="DAC2C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2400" b="0" i="0" u="none" strike="noStrike" kern="0" cap="none" spc="0" normalizeH="0" baseline="0" noProof="0" dirty="0">
                <a:ln>
                  <a:noFill/>
                </a:ln>
                <a:solidFill>
                  <a:srgbClr val="000000">
                    <a:lumMod val="50000"/>
                  </a:srgbClr>
                </a:solidFill>
                <a:effectLst/>
                <a:uLnTx/>
                <a:uFillTx/>
                <a:latin typeface="UTM Avo"/>
                <a:cs typeface="+mn-ea"/>
                <a:sym typeface="+mn-lt"/>
              </a:endParaRPr>
            </a:p>
          </p:txBody>
        </p:sp>
        <p:sp>
          <p:nvSpPr>
            <p:cNvPr id="74" name="Flowchart: Connector 774">
              <a:extLst>
                <a:ext uri="{FF2B5EF4-FFF2-40B4-BE49-F238E27FC236}">
                  <a16:creationId xmlns:a16="http://schemas.microsoft.com/office/drawing/2014/main" id="{309FB08C-8B3C-1772-1821-038C297AF1FE}"/>
                </a:ext>
              </a:extLst>
            </p:cNvPr>
            <p:cNvSpPr/>
            <p:nvPr/>
          </p:nvSpPr>
          <p:spPr>
            <a:xfrm>
              <a:off x="499759" y="3545174"/>
              <a:ext cx="509666" cy="509666"/>
            </a:xfrm>
            <a:prstGeom prst="flowChartConnector">
              <a:avLst/>
            </a:prstGeom>
            <a:solidFill>
              <a:srgbClr val="DAC2CF"/>
            </a:solidFill>
            <a:ln w="3810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srgbClr val="000000">
                      <a:lumMod val="50000"/>
                    </a:srgbClr>
                  </a:solidFill>
                  <a:effectLst/>
                  <a:uLnTx/>
                  <a:uFillTx/>
                  <a:latin typeface="UTM Avo"/>
                  <a:cs typeface="+mn-ea"/>
                  <a:sym typeface="+mn-lt"/>
                </a:rPr>
                <a:t>C</a:t>
              </a:r>
            </a:p>
          </p:txBody>
        </p:sp>
        <p:sp>
          <p:nvSpPr>
            <p:cNvPr id="75" name="TextBox 74">
              <a:extLst>
                <a:ext uri="{FF2B5EF4-FFF2-40B4-BE49-F238E27FC236}">
                  <a16:creationId xmlns:a16="http://schemas.microsoft.com/office/drawing/2014/main" id="{3A556129-7DA6-2C8E-A396-608998D3FE93}"/>
                </a:ext>
              </a:extLst>
            </p:cNvPr>
            <p:cNvSpPr txBox="1"/>
            <p:nvPr/>
          </p:nvSpPr>
          <p:spPr>
            <a:xfrm>
              <a:off x="1309659" y="3599952"/>
              <a:ext cx="1563127" cy="346249"/>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000000">
                      <a:lumMod val="50000"/>
                    </a:srgbClr>
                  </a:solidFill>
                  <a:effectLst/>
                  <a:uLnTx/>
                  <a:uFillTx/>
                  <a:latin typeface="UTM Avo"/>
                  <a:ea typeface="+mn-ea"/>
                  <a:cs typeface="+mn-ea"/>
                  <a:sym typeface="+mn-lt"/>
                </a:rPr>
                <a:t>Năm 1876</a:t>
              </a:r>
            </a:p>
          </p:txBody>
        </p:sp>
      </p:grpSp>
      <p:grpSp>
        <p:nvGrpSpPr>
          <p:cNvPr id="76" name="Group 75">
            <a:extLst>
              <a:ext uri="{FF2B5EF4-FFF2-40B4-BE49-F238E27FC236}">
                <a16:creationId xmlns:a16="http://schemas.microsoft.com/office/drawing/2014/main" id="{4FB90501-0308-D56D-00E4-8AB1B51C72F1}"/>
              </a:ext>
            </a:extLst>
          </p:cNvPr>
          <p:cNvGrpSpPr/>
          <p:nvPr/>
        </p:nvGrpSpPr>
        <p:grpSpPr>
          <a:xfrm>
            <a:off x="7031143" y="5574232"/>
            <a:ext cx="3808755" cy="679555"/>
            <a:chOff x="499759" y="3545174"/>
            <a:chExt cx="2856566" cy="509666"/>
          </a:xfrm>
        </p:grpSpPr>
        <p:sp>
          <p:nvSpPr>
            <p:cNvPr id="77" name="Rectangle: Rounded Corners 777">
              <a:extLst>
                <a:ext uri="{FF2B5EF4-FFF2-40B4-BE49-F238E27FC236}">
                  <a16:creationId xmlns:a16="http://schemas.microsoft.com/office/drawing/2014/main" id="{EBBC555A-BF8C-8C7D-A7AE-639D9CE4624F}"/>
                </a:ext>
              </a:extLst>
            </p:cNvPr>
            <p:cNvSpPr/>
            <p:nvPr/>
          </p:nvSpPr>
          <p:spPr>
            <a:xfrm>
              <a:off x="593893" y="3545174"/>
              <a:ext cx="2762432" cy="509666"/>
            </a:xfrm>
            <a:prstGeom prst="roundRect">
              <a:avLst>
                <a:gd name="adj" fmla="val 50000"/>
              </a:avLst>
            </a:prstGeom>
            <a:solidFill>
              <a:srgbClr val="FFFFFF"/>
            </a:solidFill>
            <a:ln w="25400" cap="flat" cmpd="sng" algn="ctr">
              <a:solidFill>
                <a:srgbClr val="DAC2C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2400" b="0" i="0" u="none" strike="noStrike" kern="0" cap="none" spc="0" normalizeH="0" baseline="0" noProof="0" dirty="0">
                <a:ln>
                  <a:noFill/>
                </a:ln>
                <a:solidFill>
                  <a:srgbClr val="000000">
                    <a:lumMod val="50000"/>
                  </a:srgbClr>
                </a:solidFill>
                <a:effectLst/>
                <a:uLnTx/>
                <a:uFillTx/>
                <a:latin typeface="UTM Avo"/>
                <a:cs typeface="+mn-ea"/>
                <a:sym typeface="+mn-lt"/>
              </a:endParaRPr>
            </a:p>
          </p:txBody>
        </p:sp>
        <p:sp>
          <p:nvSpPr>
            <p:cNvPr id="78" name="Flowchart: Connector 778">
              <a:extLst>
                <a:ext uri="{FF2B5EF4-FFF2-40B4-BE49-F238E27FC236}">
                  <a16:creationId xmlns:a16="http://schemas.microsoft.com/office/drawing/2014/main" id="{F8DB1146-43B7-3B9B-D486-A7AD3EA22D7A}"/>
                </a:ext>
              </a:extLst>
            </p:cNvPr>
            <p:cNvSpPr/>
            <p:nvPr/>
          </p:nvSpPr>
          <p:spPr>
            <a:xfrm>
              <a:off x="499759" y="3545174"/>
              <a:ext cx="509666" cy="509666"/>
            </a:xfrm>
            <a:prstGeom prst="flowChartConnector">
              <a:avLst/>
            </a:prstGeom>
            <a:solidFill>
              <a:srgbClr val="DAC2CF"/>
            </a:solidFill>
            <a:ln w="3810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srgbClr val="000000">
                      <a:lumMod val="50000"/>
                    </a:srgbClr>
                  </a:solidFill>
                  <a:effectLst/>
                  <a:uLnTx/>
                  <a:uFillTx/>
                  <a:latin typeface="UTM Avo"/>
                  <a:cs typeface="+mn-ea"/>
                  <a:sym typeface="+mn-lt"/>
                </a:rPr>
                <a:t>D</a:t>
              </a:r>
            </a:p>
          </p:txBody>
        </p:sp>
        <p:sp>
          <p:nvSpPr>
            <p:cNvPr id="79" name="TextBox 78">
              <a:extLst>
                <a:ext uri="{FF2B5EF4-FFF2-40B4-BE49-F238E27FC236}">
                  <a16:creationId xmlns:a16="http://schemas.microsoft.com/office/drawing/2014/main" id="{03BE16BA-9DB5-36A0-3B61-B4DDD4534725}"/>
                </a:ext>
              </a:extLst>
            </p:cNvPr>
            <p:cNvSpPr txBox="1"/>
            <p:nvPr/>
          </p:nvSpPr>
          <p:spPr>
            <a:xfrm>
              <a:off x="1309659" y="3599952"/>
              <a:ext cx="1563127" cy="346249"/>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000000">
                      <a:lumMod val="50000"/>
                    </a:srgbClr>
                  </a:solidFill>
                  <a:effectLst/>
                  <a:uLnTx/>
                  <a:uFillTx/>
                  <a:latin typeface="UTM Avo"/>
                  <a:ea typeface="+mn-ea"/>
                  <a:cs typeface="+mn-ea"/>
                  <a:sym typeface="+mn-lt"/>
                </a:rPr>
                <a:t>Năm 1828</a:t>
              </a:r>
            </a:p>
          </p:txBody>
        </p:sp>
      </p:grpSp>
      <p:cxnSp>
        <p:nvCxnSpPr>
          <p:cNvPr id="80" name="Straight Arrow Connector 79">
            <a:extLst>
              <a:ext uri="{FF2B5EF4-FFF2-40B4-BE49-F238E27FC236}">
                <a16:creationId xmlns:a16="http://schemas.microsoft.com/office/drawing/2014/main" id="{7F0B3B8B-F9E9-E835-9812-64F61B14375C}"/>
              </a:ext>
            </a:extLst>
          </p:cNvPr>
          <p:cNvCxnSpPr>
            <a:stCxn id="49" idx="3"/>
            <a:endCxn id="74" idx="2"/>
          </p:cNvCxnSpPr>
          <p:nvPr/>
        </p:nvCxnSpPr>
        <p:spPr>
          <a:xfrm>
            <a:off x="5136679" y="2410283"/>
            <a:ext cx="1894464" cy="2335816"/>
          </a:xfrm>
          <a:prstGeom prst="straightConnector1">
            <a:avLst/>
          </a:prstGeom>
          <a:noFill/>
          <a:ln w="25400" cap="flat" cmpd="sng" algn="ctr">
            <a:solidFill>
              <a:srgbClr val="DAC2CF">
                <a:lumMod val="75000"/>
              </a:srgbClr>
            </a:solidFill>
            <a:prstDash val="solid"/>
            <a:tailEnd type="triangle"/>
          </a:ln>
          <a:effectLst/>
        </p:spPr>
      </p:cxnSp>
      <p:cxnSp>
        <p:nvCxnSpPr>
          <p:cNvPr id="81" name="Straight Arrow Connector 80">
            <a:extLst>
              <a:ext uri="{FF2B5EF4-FFF2-40B4-BE49-F238E27FC236}">
                <a16:creationId xmlns:a16="http://schemas.microsoft.com/office/drawing/2014/main" id="{0428A6DE-9FFF-DE1F-A714-8D8C1C5C44FD}"/>
              </a:ext>
            </a:extLst>
          </p:cNvPr>
          <p:cNvCxnSpPr>
            <a:cxnSpLocks/>
            <a:stCxn id="53" idx="3"/>
            <a:endCxn id="66" idx="2"/>
          </p:cNvCxnSpPr>
          <p:nvPr/>
        </p:nvCxnSpPr>
        <p:spPr>
          <a:xfrm flipV="1">
            <a:off x="5136679" y="2410284"/>
            <a:ext cx="1894464" cy="1167908"/>
          </a:xfrm>
          <a:prstGeom prst="straightConnector1">
            <a:avLst/>
          </a:prstGeom>
          <a:noFill/>
          <a:ln w="25400" cap="flat" cmpd="sng" algn="ctr">
            <a:solidFill>
              <a:srgbClr val="DAC2CF">
                <a:lumMod val="75000"/>
              </a:srgbClr>
            </a:solidFill>
            <a:prstDash val="solid"/>
            <a:tailEnd type="triangle"/>
          </a:ln>
          <a:effectLst/>
        </p:spPr>
      </p:cxnSp>
      <p:cxnSp>
        <p:nvCxnSpPr>
          <p:cNvPr id="82" name="Straight Arrow Connector 81">
            <a:extLst>
              <a:ext uri="{FF2B5EF4-FFF2-40B4-BE49-F238E27FC236}">
                <a16:creationId xmlns:a16="http://schemas.microsoft.com/office/drawing/2014/main" id="{53DE84A2-4256-E461-F4FE-596BA9B536D1}"/>
              </a:ext>
            </a:extLst>
          </p:cNvPr>
          <p:cNvCxnSpPr>
            <a:cxnSpLocks/>
            <a:stCxn id="57" idx="3"/>
            <a:endCxn id="70" idx="2"/>
          </p:cNvCxnSpPr>
          <p:nvPr/>
        </p:nvCxnSpPr>
        <p:spPr>
          <a:xfrm flipV="1">
            <a:off x="5136679" y="3578192"/>
            <a:ext cx="1894464" cy="1167908"/>
          </a:xfrm>
          <a:prstGeom prst="straightConnector1">
            <a:avLst/>
          </a:prstGeom>
          <a:noFill/>
          <a:ln w="25400" cap="flat" cmpd="sng" algn="ctr">
            <a:solidFill>
              <a:srgbClr val="DAC2CF">
                <a:lumMod val="75000"/>
              </a:srgbClr>
            </a:solidFill>
            <a:prstDash val="solid"/>
            <a:tailEnd type="triangle"/>
          </a:ln>
          <a:effectLst/>
        </p:spPr>
      </p:cxnSp>
      <p:cxnSp>
        <p:nvCxnSpPr>
          <p:cNvPr id="83" name="Straight Arrow Connector 82">
            <a:extLst>
              <a:ext uri="{FF2B5EF4-FFF2-40B4-BE49-F238E27FC236}">
                <a16:creationId xmlns:a16="http://schemas.microsoft.com/office/drawing/2014/main" id="{32A51E37-E96A-C54E-F00B-F43701229611}"/>
              </a:ext>
            </a:extLst>
          </p:cNvPr>
          <p:cNvCxnSpPr>
            <a:cxnSpLocks/>
            <a:stCxn id="61" idx="3"/>
            <a:endCxn id="78" idx="2"/>
          </p:cNvCxnSpPr>
          <p:nvPr/>
        </p:nvCxnSpPr>
        <p:spPr>
          <a:xfrm flipV="1">
            <a:off x="5136679" y="5914007"/>
            <a:ext cx="1894464" cy="4021"/>
          </a:xfrm>
          <a:prstGeom prst="straightConnector1">
            <a:avLst/>
          </a:prstGeom>
          <a:noFill/>
          <a:ln w="25400" cap="flat" cmpd="sng" algn="ctr">
            <a:solidFill>
              <a:srgbClr val="DAC2CF">
                <a:lumMod val="75000"/>
              </a:srgbClr>
            </a:solidFill>
            <a:prstDash val="solid"/>
            <a:tailEnd type="triangle"/>
          </a:ln>
          <a:effectLst/>
        </p:spPr>
      </p:cxnSp>
    </p:spTree>
    <p:custDataLst>
      <p:tags r:id="rId1"/>
    </p:custDataLst>
    <p:extLst>
      <p:ext uri="{BB962C8B-B14F-4D97-AF65-F5344CB8AC3E}">
        <p14:creationId xmlns:p14="http://schemas.microsoft.com/office/powerpoint/2010/main" val="20818040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p:tgtEl>
                                          <p:spTgt spid="48"/>
                                        </p:tgtEl>
                                        <p:attrNameLst>
                                          <p:attrName>ppt_y</p:attrName>
                                        </p:attrNameLst>
                                      </p:cBhvr>
                                      <p:tavLst>
                                        <p:tav tm="0">
                                          <p:val>
                                            <p:strVal val="#ppt_y+#ppt_h*1.125000"/>
                                          </p:val>
                                        </p:tav>
                                        <p:tav tm="100000">
                                          <p:val>
                                            <p:strVal val="#ppt_y"/>
                                          </p:val>
                                        </p:tav>
                                      </p:tavLst>
                                    </p:anim>
                                    <p:animEffect transition="in" filter="wipe(up)">
                                      <p:cBhvr>
                                        <p:cTn id="8" dur="500"/>
                                        <p:tgtEl>
                                          <p:spTgt spid="48"/>
                                        </p:tgtEl>
                                      </p:cBhvr>
                                    </p:animEffect>
                                  </p:childTnLst>
                                </p:cTn>
                              </p:par>
                              <p:par>
                                <p:cTn id="9" presetID="12" presetClass="entr" presetSubtype="4" fill="hold" nodeType="withEffect">
                                  <p:stCondLst>
                                    <p:cond delay="0"/>
                                  </p:stCondLst>
                                  <p:childTnLst>
                                    <p:set>
                                      <p:cBhvr>
                                        <p:cTn id="10" dur="1" fill="hold">
                                          <p:stCondLst>
                                            <p:cond delay="0"/>
                                          </p:stCondLst>
                                        </p:cTn>
                                        <p:tgtEl>
                                          <p:spTgt spid="52"/>
                                        </p:tgtEl>
                                        <p:attrNameLst>
                                          <p:attrName>style.visibility</p:attrName>
                                        </p:attrNameLst>
                                      </p:cBhvr>
                                      <p:to>
                                        <p:strVal val="visible"/>
                                      </p:to>
                                    </p:set>
                                    <p:anim calcmode="lin" valueType="num">
                                      <p:cBhvr additive="base">
                                        <p:cTn id="11" dur="500"/>
                                        <p:tgtEl>
                                          <p:spTgt spid="52"/>
                                        </p:tgtEl>
                                        <p:attrNameLst>
                                          <p:attrName>ppt_y</p:attrName>
                                        </p:attrNameLst>
                                      </p:cBhvr>
                                      <p:tavLst>
                                        <p:tav tm="0">
                                          <p:val>
                                            <p:strVal val="#ppt_y+#ppt_h*1.125000"/>
                                          </p:val>
                                        </p:tav>
                                        <p:tav tm="100000">
                                          <p:val>
                                            <p:strVal val="#ppt_y"/>
                                          </p:val>
                                        </p:tav>
                                      </p:tavLst>
                                    </p:anim>
                                    <p:animEffect transition="in" filter="wipe(up)">
                                      <p:cBhvr>
                                        <p:cTn id="12" dur="500"/>
                                        <p:tgtEl>
                                          <p:spTgt spid="52"/>
                                        </p:tgtEl>
                                      </p:cBhvr>
                                    </p:animEffect>
                                  </p:childTnLst>
                                </p:cTn>
                              </p:par>
                              <p:par>
                                <p:cTn id="13" presetID="12" presetClass="entr" presetSubtype="4" fill="hold" nodeType="withEffect">
                                  <p:stCondLst>
                                    <p:cond delay="0"/>
                                  </p:stCondLst>
                                  <p:childTnLst>
                                    <p:set>
                                      <p:cBhvr>
                                        <p:cTn id="14" dur="1" fill="hold">
                                          <p:stCondLst>
                                            <p:cond delay="0"/>
                                          </p:stCondLst>
                                        </p:cTn>
                                        <p:tgtEl>
                                          <p:spTgt spid="56"/>
                                        </p:tgtEl>
                                        <p:attrNameLst>
                                          <p:attrName>style.visibility</p:attrName>
                                        </p:attrNameLst>
                                      </p:cBhvr>
                                      <p:to>
                                        <p:strVal val="visible"/>
                                      </p:to>
                                    </p:set>
                                    <p:anim calcmode="lin" valueType="num">
                                      <p:cBhvr additive="base">
                                        <p:cTn id="15" dur="500"/>
                                        <p:tgtEl>
                                          <p:spTgt spid="56"/>
                                        </p:tgtEl>
                                        <p:attrNameLst>
                                          <p:attrName>ppt_y</p:attrName>
                                        </p:attrNameLst>
                                      </p:cBhvr>
                                      <p:tavLst>
                                        <p:tav tm="0">
                                          <p:val>
                                            <p:strVal val="#ppt_y+#ppt_h*1.125000"/>
                                          </p:val>
                                        </p:tav>
                                        <p:tav tm="100000">
                                          <p:val>
                                            <p:strVal val="#ppt_y"/>
                                          </p:val>
                                        </p:tav>
                                      </p:tavLst>
                                    </p:anim>
                                    <p:animEffect transition="in" filter="wipe(up)">
                                      <p:cBhvr>
                                        <p:cTn id="16" dur="500"/>
                                        <p:tgtEl>
                                          <p:spTgt spid="56"/>
                                        </p:tgtEl>
                                      </p:cBhvr>
                                    </p:animEffect>
                                  </p:childTnLst>
                                </p:cTn>
                              </p:par>
                              <p:par>
                                <p:cTn id="17" presetID="12" presetClass="entr" presetSubtype="4" fill="hold" nodeType="withEffect">
                                  <p:stCondLst>
                                    <p:cond delay="0"/>
                                  </p:stCondLst>
                                  <p:childTnLst>
                                    <p:set>
                                      <p:cBhvr>
                                        <p:cTn id="18" dur="1" fill="hold">
                                          <p:stCondLst>
                                            <p:cond delay="0"/>
                                          </p:stCondLst>
                                        </p:cTn>
                                        <p:tgtEl>
                                          <p:spTgt spid="60"/>
                                        </p:tgtEl>
                                        <p:attrNameLst>
                                          <p:attrName>style.visibility</p:attrName>
                                        </p:attrNameLst>
                                      </p:cBhvr>
                                      <p:to>
                                        <p:strVal val="visible"/>
                                      </p:to>
                                    </p:set>
                                    <p:anim calcmode="lin" valueType="num">
                                      <p:cBhvr additive="base">
                                        <p:cTn id="19" dur="500"/>
                                        <p:tgtEl>
                                          <p:spTgt spid="60"/>
                                        </p:tgtEl>
                                        <p:attrNameLst>
                                          <p:attrName>ppt_y</p:attrName>
                                        </p:attrNameLst>
                                      </p:cBhvr>
                                      <p:tavLst>
                                        <p:tav tm="0">
                                          <p:val>
                                            <p:strVal val="#ppt_y+#ppt_h*1.125000"/>
                                          </p:val>
                                        </p:tav>
                                        <p:tav tm="100000">
                                          <p:val>
                                            <p:strVal val="#ppt_y"/>
                                          </p:val>
                                        </p:tav>
                                      </p:tavLst>
                                    </p:anim>
                                    <p:animEffect transition="in" filter="wipe(up)">
                                      <p:cBhvr>
                                        <p:cTn id="20" dur="500"/>
                                        <p:tgtEl>
                                          <p:spTgt spid="60"/>
                                        </p:tgtEl>
                                      </p:cBhvr>
                                    </p:animEffect>
                                  </p:childTnLst>
                                </p:cTn>
                              </p:par>
                              <p:par>
                                <p:cTn id="21" presetID="12" presetClass="entr" presetSubtype="4" fill="hold" nodeType="withEffect">
                                  <p:stCondLst>
                                    <p:cond delay="0"/>
                                  </p:stCondLst>
                                  <p:childTnLst>
                                    <p:set>
                                      <p:cBhvr>
                                        <p:cTn id="22" dur="1" fill="hold">
                                          <p:stCondLst>
                                            <p:cond delay="0"/>
                                          </p:stCondLst>
                                        </p:cTn>
                                        <p:tgtEl>
                                          <p:spTgt spid="64"/>
                                        </p:tgtEl>
                                        <p:attrNameLst>
                                          <p:attrName>style.visibility</p:attrName>
                                        </p:attrNameLst>
                                      </p:cBhvr>
                                      <p:to>
                                        <p:strVal val="visible"/>
                                      </p:to>
                                    </p:set>
                                    <p:anim calcmode="lin" valueType="num">
                                      <p:cBhvr additive="base">
                                        <p:cTn id="23" dur="500"/>
                                        <p:tgtEl>
                                          <p:spTgt spid="64"/>
                                        </p:tgtEl>
                                        <p:attrNameLst>
                                          <p:attrName>ppt_y</p:attrName>
                                        </p:attrNameLst>
                                      </p:cBhvr>
                                      <p:tavLst>
                                        <p:tav tm="0">
                                          <p:val>
                                            <p:strVal val="#ppt_y+#ppt_h*1.125000"/>
                                          </p:val>
                                        </p:tav>
                                        <p:tav tm="100000">
                                          <p:val>
                                            <p:strVal val="#ppt_y"/>
                                          </p:val>
                                        </p:tav>
                                      </p:tavLst>
                                    </p:anim>
                                    <p:animEffect transition="in" filter="wipe(up)">
                                      <p:cBhvr>
                                        <p:cTn id="24" dur="500"/>
                                        <p:tgtEl>
                                          <p:spTgt spid="64"/>
                                        </p:tgtEl>
                                      </p:cBhvr>
                                    </p:animEffect>
                                  </p:childTnLst>
                                </p:cTn>
                              </p:par>
                              <p:par>
                                <p:cTn id="25" presetID="12" presetClass="entr" presetSubtype="4" fill="hold" nodeType="withEffect">
                                  <p:stCondLst>
                                    <p:cond delay="0"/>
                                  </p:stCondLst>
                                  <p:childTnLst>
                                    <p:set>
                                      <p:cBhvr>
                                        <p:cTn id="26" dur="1" fill="hold">
                                          <p:stCondLst>
                                            <p:cond delay="0"/>
                                          </p:stCondLst>
                                        </p:cTn>
                                        <p:tgtEl>
                                          <p:spTgt spid="68"/>
                                        </p:tgtEl>
                                        <p:attrNameLst>
                                          <p:attrName>style.visibility</p:attrName>
                                        </p:attrNameLst>
                                      </p:cBhvr>
                                      <p:to>
                                        <p:strVal val="visible"/>
                                      </p:to>
                                    </p:set>
                                    <p:anim calcmode="lin" valueType="num">
                                      <p:cBhvr additive="base">
                                        <p:cTn id="27" dur="500"/>
                                        <p:tgtEl>
                                          <p:spTgt spid="68"/>
                                        </p:tgtEl>
                                        <p:attrNameLst>
                                          <p:attrName>ppt_y</p:attrName>
                                        </p:attrNameLst>
                                      </p:cBhvr>
                                      <p:tavLst>
                                        <p:tav tm="0">
                                          <p:val>
                                            <p:strVal val="#ppt_y+#ppt_h*1.125000"/>
                                          </p:val>
                                        </p:tav>
                                        <p:tav tm="100000">
                                          <p:val>
                                            <p:strVal val="#ppt_y"/>
                                          </p:val>
                                        </p:tav>
                                      </p:tavLst>
                                    </p:anim>
                                    <p:animEffect transition="in" filter="wipe(up)">
                                      <p:cBhvr>
                                        <p:cTn id="28" dur="500"/>
                                        <p:tgtEl>
                                          <p:spTgt spid="68"/>
                                        </p:tgtEl>
                                      </p:cBhvr>
                                    </p:animEffect>
                                  </p:childTnLst>
                                </p:cTn>
                              </p:par>
                              <p:par>
                                <p:cTn id="29" presetID="12" presetClass="entr" presetSubtype="4" fill="hold" nodeType="withEffect">
                                  <p:stCondLst>
                                    <p:cond delay="0"/>
                                  </p:stCondLst>
                                  <p:childTnLst>
                                    <p:set>
                                      <p:cBhvr>
                                        <p:cTn id="30" dur="1" fill="hold">
                                          <p:stCondLst>
                                            <p:cond delay="0"/>
                                          </p:stCondLst>
                                        </p:cTn>
                                        <p:tgtEl>
                                          <p:spTgt spid="72"/>
                                        </p:tgtEl>
                                        <p:attrNameLst>
                                          <p:attrName>style.visibility</p:attrName>
                                        </p:attrNameLst>
                                      </p:cBhvr>
                                      <p:to>
                                        <p:strVal val="visible"/>
                                      </p:to>
                                    </p:set>
                                    <p:anim calcmode="lin" valueType="num">
                                      <p:cBhvr additive="base">
                                        <p:cTn id="31" dur="500"/>
                                        <p:tgtEl>
                                          <p:spTgt spid="72"/>
                                        </p:tgtEl>
                                        <p:attrNameLst>
                                          <p:attrName>ppt_y</p:attrName>
                                        </p:attrNameLst>
                                      </p:cBhvr>
                                      <p:tavLst>
                                        <p:tav tm="0">
                                          <p:val>
                                            <p:strVal val="#ppt_y+#ppt_h*1.125000"/>
                                          </p:val>
                                        </p:tav>
                                        <p:tav tm="100000">
                                          <p:val>
                                            <p:strVal val="#ppt_y"/>
                                          </p:val>
                                        </p:tav>
                                      </p:tavLst>
                                    </p:anim>
                                    <p:animEffect transition="in" filter="wipe(up)">
                                      <p:cBhvr>
                                        <p:cTn id="32" dur="500"/>
                                        <p:tgtEl>
                                          <p:spTgt spid="72"/>
                                        </p:tgtEl>
                                      </p:cBhvr>
                                    </p:animEffect>
                                  </p:childTnLst>
                                </p:cTn>
                              </p:par>
                              <p:par>
                                <p:cTn id="33" presetID="12" presetClass="entr" presetSubtype="4" fill="hold" nodeType="withEffect">
                                  <p:stCondLst>
                                    <p:cond delay="0"/>
                                  </p:stCondLst>
                                  <p:childTnLst>
                                    <p:set>
                                      <p:cBhvr>
                                        <p:cTn id="34" dur="1" fill="hold">
                                          <p:stCondLst>
                                            <p:cond delay="0"/>
                                          </p:stCondLst>
                                        </p:cTn>
                                        <p:tgtEl>
                                          <p:spTgt spid="76"/>
                                        </p:tgtEl>
                                        <p:attrNameLst>
                                          <p:attrName>style.visibility</p:attrName>
                                        </p:attrNameLst>
                                      </p:cBhvr>
                                      <p:to>
                                        <p:strVal val="visible"/>
                                      </p:to>
                                    </p:set>
                                    <p:anim calcmode="lin" valueType="num">
                                      <p:cBhvr additive="base">
                                        <p:cTn id="35" dur="500"/>
                                        <p:tgtEl>
                                          <p:spTgt spid="76"/>
                                        </p:tgtEl>
                                        <p:attrNameLst>
                                          <p:attrName>ppt_y</p:attrName>
                                        </p:attrNameLst>
                                      </p:cBhvr>
                                      <p:tavLst>
                                        <p:tav tm="0">
                                          <p:val>
                                            <p:strVal val="#ppt_y+#ppt_h*1.125000"/>
                                          </p:val>
                                        </p:tav>
                                        <p:tav tm="100000">
                                          <p:val>
                                            <p:strVal val="#ppt_y"/>
                                          </p:val>
                                        </p:tav>
                                      </p:tavLst>
                                    </p:anim>
                                    <p:animEffect transition="in" filter="wipe(up)">
                                      <p:cBhvr>
                                        <p:cTn id="36" dur="500"/>
                                        <p:tgtEl>
                                          <p:spTgt spid="7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80"/>
                                        </p:tgtEl>
                                        <p:attrNameLst>
                                          <p:attrName>style.visibility</p:attrName>
                                        </p:attrNameLst>
                                      </p:cBhvr>
                                      <p:to>
                                        <p:strVal val="visible"/>
                                      </p:to>
                                    </p:set>
                                    <p:animEffect transition="in" filter="wipe(left)">
                                      <p:cBhvr>
                                        <p:cTn id="41" dur="500"/>
                                        <p:tgtEl>
                                          <p:spTgt spid="8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81"/>
                                        </p:tgtEl>
                                        <p:attrNameLst>
                                          <p:attrName>style.visibility</p:attrName>
                                        </p:attrNameLst>
                                      </p:cBhvr>
                                      <p:to>
                                        <p:strVal val="visible"/>
                                      </p:to>
                                    </p:set>
                                    <p:animEffect transition="in" filter="wipe(left)">
                                      <p:cBhvr>
                                        <p:cTn id="46" dur="500"/>
                                        <p:tgtEl>
                                          <p:spTgt spid="81"/>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82"/>
                                        </p:tgtEl>
                                        <p:attrNameLst>
                                          <p:attrName>style.visibility</p:attrName>
                                        </p:attrNameLst>
                                      </p:cBhvr>
                                      <p:to>
                                        <p:strVal val="visible"/>
                                      </p:to>
                                    </p:set>
                                    <p:animEffect transition="in" filter="wipe(left)">
                                      <p:cBhvr>
                                        <p:cTn id="51" dur="500"/>
                                        <p:tgtEl>
                                          <p:spTgt spid="82"/>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83"/>
                                        </p:tgtEl>
                                        <p:attrNameLst>
                                          <p:attrName>style.visibility</p:attrName>
                                        </p:attrNameLst>
                                      </p:cBhvr>
                                      <p:to>
                                        <p:strVal val="visible"/>
                                      </p:to>
                                    </p:set>
                                    <p:animEffect transition="in" filter="wipe(left)">
                                      <p:cBhvr>
                                        <p:cTn id="56"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05"/>
        <p:cNvGrpSpPr/>
        <p:nvPr/>
      </p:nvGrpSpPr>
      <p:grpSpPr>
        <a:xfrm>
          <a:off x="0" y="0"/>
          <a:ext cx="0" cy="0"/>
          <a:chOff x="0" y="0"/>
          <a:chExt cx="0" cy="0"/>
        </a:xfrm>
      </p:grpSpPr>
      <p:pic>
        <p:nvPicPr>
          <p:cNvPr id="3" name="Picture 2">
            <a:hlinkClick r:id="rId5"/>
            <a:extLst>
              <a:ext uri="{FF2B5EF4-FFF2-40B4-BE49-F238E27FC236}">
                <a16:creationId xmlns:a16="http://schemas.microsoft.com/office/drawing/2014/main" id="{8C9B5765-4D94-5C80-708F-985643EC3596}"/>
              </a:ext>
            </a:extLst>
          </p:cNvPr>
          <p:cNvPicPr>
            <a:picLocks noChangeAspect="1"/>
          </p:cNvPicPr>
          <p:nvPr/>
        </p:nvPicPr>
        <p:blipFill>
          <a:blip r:embed="rId6"/>
          <a:stretch>
            <a:fillRect/>
          </a:stretch>
        </p:blipFill>
        <p:spPr>
          <a:xfrm>
            <a:off x="4501083" y="3015453"/>
            <a:ext cx="3189835" cy="1764777"/>
          </a:xfrm>
          <a:prstGeom prst="rect">
            <a:avLst/>
          </a:prstGeom>
        </p:spPr>
      </p:pic>
    </p:spTree>
    <p:custDataLst>
      <p:tags r:id="rId1"/>
    </p:custData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09"/>
        <p:cNvGrpSpPr/>
        <p:nvPr/>
      </p:nvGrpSpPr>
      <p:grpSpPr>
        <a:xfrm>
          <a:off x="0" y="0"/>
          <a:ext cx="0" cy="0"/>
          <a:chOff x="0" y="0"/>
          <a:chExt cx="0" cy="0"/>
        </a:xfrm>
      </p:grpSpPr>
      <p:sp>
        <p:nvSpPr>
          <p:cNvPr id="10" name="Rectangle 9">
            <a:extLst>
              <a:ext uri="{FF2B5EF4-FFF2-40B4-BE49-F238E27FC236}">
                <a16:creationId xmlns:a16="http://schemas.microsoft.com/office/drawing/2014/main" id="{2898FA50-98E2-1EC0-BCB2-5604CE511B86}"/>
              </a:ext>
            </a:extLst>
          </p:cNvPr>
          <p:cNvSpPr/>
          <p:nvPr/>
        </p:nvSpPr>
        <p:spPr>
          <a:xfrm>
            <a:off x="362857" y="-897557"/>
            <a:ext cx="11466286" cy="567848"/>
          </a:xfrm>
          <a:prstGeom prst="rect">
            <a:avLst/>
          </a:prstGeom>
        </p:spPr>
        <p:txBody>
          <a:bodyPr wrap="square">
            <a:spAutoFit/>
          </a:bodyPr>
          <a:lstStyle/>
          <a:p>
            <a:pPr algn="just">
              <a:lnSpc>
                <a:spcPct val="150000"/>
              </a:lnSpc>
            </a:pPr>
            <a:r>
              <a:rPr lang="vi-VN" sz="2400">
                <a:solidFill>
                  <a:schemeClr val="tx1">
                    <a:lumMod val="50000"/>
                  </a:schemeClr>
                </a:solidFill>
                <a:latin typeface="UTM Avo" panose="02040603050506020204" pitchFamily="18" charset="0"/>
              </a:rPr>
              <a:t>Có</a:t>
            </a:r>
          </a:p>
        </p:txBody>
      </p:sp>
      <p:pic>
        <p:nvPicPr>
          <p:cNvPr id="8" name="Picture 2">
            <a:extLst>
              <a:ext uri="{FF2B5EF4-FFF2-40B4-BE49-F238E27FC236}">
                <a16:creationId xmlns:a16="http://schemas.microsoft.com/office/drawing/2014/main" id="{C325E8A0-02AF-BA09-E2FB-D05B8FF69B35}"/>
              </a:ext>
            </a:extLst>
          </p:cNvPr>
          <p:cNvPicPr>
            <a:picLocks noChangeAspect="1"/>
          </p:cNvPicPr>
          <p:nvPr/>
        </p:nvPicPr>
        <p:blipFill>
          <a:blip r:embed="rId5"/>
          <a:srcRect/>
          <a:stretch>
            <a:fillRect/>
          </a:stretch>
        </p:blipFill>
        <p:spPr>
          <a:xfrm>
            <a:off x="580980" y="2665388"/>
            <a:ext cx="5147812" cy="3288164"/>
          </a:xfrm>
          <a:prstGeom prst="rect">
            <a:avLst/>
          </a:prstGeom>
        </p:spPr>
      </p:pic>
      <p:grpSp>
        <p:nvGrpSpPr>
          <p:cNvPr id="9" name="Group 8">
            <a:extLst>
              <a:ext uri="{FF2B5EF4-FFF2-40B4-BE49-F238E27FC236}">
                <a16:creationId xmlns:a16="http://schemas.microsoft.com/office/drawing/2014/main" id="{588C539C-D71D-5792-55D1-63B5C4A8BC4D}"/>
              </a:ext>
            </a:extLst>
          </p:cNvPr>
          <p:cNvGrpSpPr/>
          <p:nvPr/>
        </p:nvGrpSpPr>
        <p:grpSpPr>
          <a:xfrm>
            <a:off x="6315312" y="2143075"/>
            <a:ext cx="5004821" cy="3844142"/>
            <a:chOff x="927241" y="1582057"/>
            <a:chExt cx="3753616" cy="2883106"/>
          </a:xfrm>
        </p:grpSpPr>
        <p:grpSp>
          <p:nvGrpSpPr>
            <p:cNvPr id="11" name="Group 10">
              <a:extLst>
                <a:ext uri="{FF2B5EF4-FFF2-40B4-BE49-F238E27FC236}">
                  <a16:creationId xmlns:a16="http://schemas.microsoft.com/office/drawing/2014/main" id="{CE68EC7B-039C-01CC-6678-74E99FD63D2B}"/>
                </a:ext>
              </a:extLst>
            </p:cNvPr>
            <p:cNvGrpSpPr/>
            <p:nvPr/>
          </p:nvGrpSpPr>
          <p:grpSpPr>
            <a:xfrm>
              <a:off x="927241" y="1582057"/>
              <a:ext cx="3753616" cy="2883106"/>
              <a:chOff x="881743" y="1720635"/>
              <a:chExt cx="3380154" cy="2883106"/>
            </a:xfrm>
          </p:grpSpPr>
          <p:sp>
            <p:nvSpPr>
              <p:cNvPr id="13" name="Rectangle 12">
                <a:extLst>
                  <a:ext uri="{FF2B5EF4-FFF2-40B4-BE49-F238E27FC236}">
                    <a16:creationId xmlns:a16="http://schemas.microsoft.com/office/drawing/2014/main" id="{9D613C5A-508C-ED3F-4D5F-A34E35FFCE92}"/>
                  </a:ext>
                </a:extLst>
              </p:cNvPr>
              <p:cNvSpPr/>
              <p:nvPr/>
            </p:nvSpPr>
            <p:spPr>
              <a:xfrm>
                <a:off x="1037772" y="1900803"/>
                <a:ext cx="3224125" cy="2702938"/>
              </a:xfrm>
              <a:prstGeom prst="rect">
                <a:avLst/>
              </a:prstGeom>
              <a:solidFill>
                <a:srgbClr val="000000">
                  <a:lumMod val="65000"/>
                  <a:lumOff val="3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2489" b="0" i="0" u="none" strike="noStrike" kern="0" cap="none" spc="0" normalizeH="0" baseline="0" noProof="0">
                  <a:ln>
                    <a:noFill/>
                  </a:ln>
                  <a:solidFill>
                    <a:srgbClr val="000000"/>
                  </a:solidFill>
                  <a:effectLst/>
                  <a:uLnTx/>
                  <a:uFillTx/>
                  <a:latin typeface="UTM Avo"/>
                  <a:cs typeface="+mn-ea"/>
                  <a:sym typeface="+mn-lt"/>
                </a:endParaRPr>
              </a:p>
            </p:txBody>
          </p:sp>
          <p:sp>
            <p:nvSpPr>
              <p:cNvPr id="14" name="Rectangle 13">
                <a:extLst>
                  <a:ext uri="{FF2B5EF4-FFF2-40B4-BE49-F238E27FC236}">
                    <a16:creationId xmlns:a16="http://schemas.microsoft.com/office/drawing/2014/main" id="{ACBA8E5F-1880-5EC5-F9F7-E4EFA5F72556}"/>
                  </a:ext>
                </a:extLst>
              </p:cNvPr>
              <p:cNvSpPr/>
              <p:nvPr/>
            </p:nvSpPr>
            <p:spPr>
              <a:xfrm>
                <a:off x="881743" y="1720635"/>
                <a:ext cx="3224125" cy="2702938"/>
              </a:xfrm>
              <a:prstGeom prst="rect">
                <a:avLst/>
              </a:prstGeom>
              <a:gradFill rotWithShape="1">
                <a:gsLst>
                  <a:gs pos="0">
                    <a:srgbClr val="FFFFFF">
                      <a:tint val="50000"/>
                      <a:satMod val="300000"/>
                    </a:srgbClr>
                  </a:gs>
                  <a:gs pos="35000">
                    <a:srgbClr val="FFFFFF">
                      <a:tint val="37000"/>
                      <a:satMod val="300000"/>
                    </a:srgbClr>
                  </a:gs>
                  <a:gs pos="100000">
                    <a:srgbClr val="FFFFFF">
                      <a:tint val="15000"/>
                      <a:satMod val="350000"/>
                    </a:srgbClr>
                  </a:gs>
                </a:gsLst>
                <a:lin ang="16200000" scaled="1"/>
              </a:gradFill>
              <a:ln w="9525" cap="flat" cmpd="sng" algn="ctr">
                <a:solidFill>
                  <a:srgbClr val="FFFFF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2489" b="0" i="0" u="none" strike="noStrike" kern="0" cap="none" spc="0" normalizeH="0" baseline="0" noProof="0">
                  <a:ln>
                    <a:noFill/>
                  </a:ln>
                  <a:solidFill>
                    <a:srgbClr val="000000"/>
                  </a:solidFill>
                  <a:effectLst/>
                  <a:uLnTx/>
                  <a:uFillTx/>
                  <a:latin typeface="UTM Avo"/>
                  <a:cs typeface="+mn-ea"/>
                  <a:sym typeface="+mn-lt"/>
                </a:endParaRPr>
              </a:p>
            </p:txBody>
          </p:sp>
        </p:grpSp>
        <p:sp>
          <p:nvSpPr>
            <p:cNvPr id="12" name="TextBox 11">
              <a:extLst>
                <a:ext uri="{FF2B5EF4-FFF2-40B4-BE49-F238E27FC236}">
                  <a16:creationId xmlns:a16="http://schemas.microsoft.com/office/drawing/2014/main" id="{900696F9-2F17-FCB1-20B6-745D56306062}"/>
                </a:ext>
              </a:extLst>
            </p:cNvPr>
            <p:cNvSpPr txBox="1"/>
            <p:nvPr/>
          </p:nvSpPr>
          <p:spPr>
            <a:xfrm>
              <a:off x="1023001" y="1671168"/>
              <a:ext cx="3388828" cy="2503378"/>
            </a:xfrm>
            <a:prstGeom prst="rect">
              <a:avLst/>
            </a:prstGeom>
            <a:noFill/>
          </p:spPr>
          <p:txBody>
            <a:bodyPr wrap="square">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ysClr val="windowText" lastClr="000000"/>
                  </a:solidFill>
                  <a:effectLst/>
                  <a:uLnTx/>
                  <a:uFillTx/>
                  <a:latin typeface="UTM Avo"/>
                  <a:ea typeface="+mn-ea"/>
                  <a:cs typeface="+mn-ea"/>
                  <a:sym typeface="+mn-lt"/>
                </a:rPr>
                <a:t>GV chia lớp thành 4 nhóm, phát cho mỗi nhóm một bộ thẻ các đáp án (A, B, C, D). Theo hiệu lệnh của GV, đại diện các nhóm lần lượt giơ thẻ đáp án của nhóm mình.</a:t>
              </a:r>
            </a:p>
          </p:txBody>
        </p:sp>
      </p:grpSp>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9"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up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Shape 109"/>
        <p:cNvGrpSpPr/>
        <p:nvPr/>
      </p:nvGrpSpPr>
      <p:grpSpPr>
        <a:xfrm>
          <a:off x="0" y="0"/>
          <a:ext cx="0" cy="0"/>
          <a:chOff x="0" y="0"/>
          <a:chExt cx="0" cy="0"/>
        </a:xfrm>
      </p:grpSpPr>
      <p:sp>
        <p:nvSpPr>
          <p:cNvPr id="7" name="Rectangle 6">
            <a:extLst>
              <a:ext uri="{FF2B5EF4-FFF2-40B4-BE49-F238E27FC236}">
                <a16:creationId xmlns:a16="http://schemas.microsoft.com/office/drawing/2014/main" id="{09F4D211-F8BE-0C54-30C2-F4F9A1FA9EDE}"/>
              </a:ext>
            </a:extLst>
          </p:cNvPr>
          <p:cNvSpPr/>
          <p:nvPr/>
        </p:nvSpPr>
        <p:spPr>
          <a:xfrm>
            <a:off x="362857" y="-897557"/>
            <a:ext cx="11466286" cy="567848"/>
          </a:xfrm>
          <a:prstGeom prst="rect">
            <a:avLst/>
          </a:prstGeom>
        </p:spPr>
        <p:txBody>
          <a:bodyPr wrap="square">
            <a:spAutoFit/>
          </a:bodyPr>
          <a:lstStyle/>
          <a:p>
            <a:pPr algn="just">
              <a:lnSpc>
                <a:spcPct val="150000"/>
              </a:lnSpc>
            </a:pPr>
            <a:r>
              <a:rPr lang="vi-VN" sz="2400">
                <a:solidFill>
                  <a:schemeClr val="tx1"/>
                </a:solidFill>
                <a:latin typeface="UTM Avo" panose="02040603050506020204" pitchFamily="18" charset="0"/>
              </a:rPr>
              <a:t>Có</a:t>
            </a:r>
          </a:p>
        </p:txBody>
      </p:sp>
      <p:sp>
        <p:nvSpPr>
          <p:cNvPr id="9" name="Google Shape;1500;p46">
            <a:extLst>
              <a:ext uri="{FF2B5EF4-FFF2-40B4-BE49-F238E27FC236}">
                <a16:creationId xmlns:a16="http://schemas.microsoft.com/office/drawing/2014/main" id="{43D6AEBD-EF2B-BCE1-5D4B-C87F9AF1A691}"/>
              </a:ext>
            </a:extLst>
          </p:cNvPr>
          <p:cNvSpPr txBox="1">
            <a:spLocks/>
          </p:cNvSpPr>
          <p:nvPr/>
        </p:nvSpPr>
        <p:spPr>
          <a:xfrm>
            <a:off x="235001" y="1563443"/>
            <a:ext cx="11721997" cy="850692"/>
          </a:xfrm>
          <a:prstGeom prst="rect">
            <a:avLst/>
          </a:prstGeom>
          <a:noFill/>
          <a:ln>
            <a:noFill/>
          </a:ln>
        </p:spPr>
        <p:txBody>
          <a:bodyPr spcFirstLastPara="1" wrap="square" lIns="121900" tIns="96000" rIns="121900" bIns="960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Rubik Black"/>
              <a:buNone/>
              <a:defRPr sz="3500" b="0" i="0" u="none" strike="noStrike" cap="none">
                <a:solidFill>
                  <a:schemeClr val="dk1"/>
                </a:solidFill>
                <a:latin typeface="Rubik Black"/>
                <a:ea typeface="Rubik Black"/>
                <a:cs typeface="Rubik Black"/>
                <a:sym typeface="Rubik Black"/>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000000"/>
              </a:buClr>
              <a:buSzPts val="3500"/>
              <a:buFont typeface="Rubik Black"/>
              <a:buNone/>
              <a:tabLst/>
              <a:defRPr/>
            </a:pPr>
            <a:r>
              <a:rPr kumimoji="0" lang="vi-VN" sz="2800" b="1" i="0" u="none" strike="noStrike" kern="0" cap="none" spc="0" normalizeH="0" baseline="0" noProof="0">
                <a:ln>
                  <a:noFill/>
                </a:ln>
                <a:solidFill>
                  <a:schemeClr val="tx1"/>
                </a:solidFill>
                <a:effectLst/>
                <a:uLnTx/>
                <a:uFillTx/>
                <a:latin typeface="UTM Avo"/>
                <a:ea typeface="+mn-ea"/>
                <a:cs typeface="+mn-ea"/>
                <a:sym typeface="+mn-lt"/>
              </a:rPr>
              <a:t>Câu 1. Sáng chế trong hình dưới đây có vai trò gì?</a:t>
            </a:r>
            <a:endParaRPr kumimoji="0" lang="vi-VN" sz="2800" b="1" i="0" u="none" strike="noStrike" kern="0" cap="none" spc="0" normalizeH="0" baseline="0" noProof="0" dirty="0">
              <a:ln>
                <a:noFill/>
              </a:ln>
              <a:solidFill>
                <a:schemeClr val="tx1"/>
              </a:solidFill>
              <a:effectLst/>
              <a:uLnTx/>
              <a:uFillTx/>
              <a:latin typeface="UTM Avo"/>
              <a:ea typeface="+mn-ea"/>
              <a:cs typeface="+mn-ea"/>
              <a:sym typeface="+mn-lt"/>
            </a:endParaRPr>
          </a:p>
        </p:txBody>
      </p:sp>
      <p:sp>
        <p:nvSpPr>
          <p:cNvPr id="10" name="Rectangle: Rounded Corners 12">
            <a:extLst>
              <a:ext uri="{FF2B5EF4-FFF2-40B4-BE49-F238E27FC236}">
                <a16:creationId xmlns:a16="http://schemas.microsoft.com/office/drawing/2014/main" id="{5994EF0A-7613-0129-F2CF-55702CBAF411}"/>
              </a:ext>
            </a:extLst>
          </p:cNvPr>
          <p:cNvSpPr/>
          <p:nvPr/>
        </p:nvSpPr>
        <p:spPr>
          <a:xfrm>
            <a:off x="1108485" y="2571372"/>
            <a:ext cx="6671172" cy="850692"/>
          </a:xfrm>
          <a:prstGeom prst="roundRect">
            <a:avLst/>
          </a:prstGeom>
          <a:solidFill>
            <a:srgbClr val="FFFFFF"/>
          </a:solidFill>
          <a:ln w="25400" cap="flat" cmpd="sng" algn="ctr">
            <a:solidFill>
              <a:srgbClr val="FDBC9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400" b="0" i="0" u="none" strike="noStrike" kern="0" cap="none" spc="0" normalizeH="0" baseline="0" noProof="0" dirty="0">
                <a:ln>
                  <a:noFill/>
                </a:ln>
                <a:solidFill>
                  <a:schemeClr val="tx1"/>
                </a:solidFill>
                <a:effectLst/>
                <a:uLnTx/>
                <a:uFillTx/>
                <a:latin typeface="UTM Avo"/>
                <a:cs typeface="+mn-ea"/>
                <a:sym typeface="+mn-lt"/>
              </a:rPr>
              <a:t>A. Giúp làm việc nhà.</a:t>
            </a:r>
          </a:p>
        </p:txBody>
      </p:sp>
      <p:sp>
        <p:nvSpPr>
          <p:cNvPr id="11" name="Rectangle: Rounded Corners 13">
            <a:extLst>
              <a:ext uri="{FF2B5EF4-FFF2-40B4-BE49-F238E27FC236}">
                <a16:creationId xmlns:a16="http://schemas.microsoft.com/office/drawing/2014/main" id="{A2630F5D-3427-8EEF-5EA4-E7CD7FE52DE6}"/>
              </a:ext>
            </a:extLst>
          </p:cNvPr>
          <p:cNvSpPr/>
          <p:nvPr/>
        </p:nvSpPr>
        <p:spPr>
          <a:xfrm>
            <a:off x="1108485" y="3609628"/>
            <a:ext cx="6671172" cy="850692"/>
          </a:xfrm>
          <a:prstGeom prst="roundRect">
            <a:avLst/>
          </a:prstGeom>
          <a:solidFill>
            <a:srgbClr val="FFFFFF"/>
          </a:solidFill>
          <a:ln w="25400" cap="flat" cmpd="sng" algn="ctr">
            <a:solidFill>
              <a:srgbClr val="FDBC9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400" b="0" i="0" u="none" strike="noStrike" kern="0" cap="none" spc="0" normalizeH="0" baseline="0" noProof="0" dirty="0">
                <a:ln>
                  <a:noFill/>
                </a:ln>
                <a:solidFill>
                  <a:schemeClr val="tx1"/>
                </a:solidFill>
                <a:effectLst/>
                <a:uLnTx/>
                <a:uFillTx/>
                <a:latin typeface="UTM Avo"/>
                <a:cs typeface="+mn-ea"/>
                <a:sym typeface="+mn-lt"/>
              </a:rPr>
              <a:t>B. Giúp mọi người kết nối.</a:t>
            </a:r>
          </a:p>
        </p:txBody>
      </p:sp>
      <p:sp>
        <p:nvSpPr>
          <p:cNvPr id="12" name="Rectangle: Rounded Corners 14">
            <a:extLst>
              <a:ext uri="{FF2B5EF4-FFF2-40B4-BE49-F238E27FC236}">
                <a16:creationId xmlns:a16="http://schemas.microsoft.com/office/drawing/2014/main" id="{504D3793-69D7-E478-C9D1-1921AEBD2A87}"/>
              </a:ext>
            </a:extLst>
          </p:cNvPr>
          <p:cNvSpPr/>
          <p:nvPr/>
        </p:nvSpPr>
        <p:spPr>
          <a:xfrm>
            <a:off x="1108485" y="4647884"/>
            <a:ext cx="6671172" cy="850692"/>
          </a:xfrm>
          <a:prstGeom prst="roundRect">
            <a:avLst/>
          </a:prstGeom>
          <a:solidFill>
            <a:srgbClr val="FFFFFF"/>
          </a:solidFill>
          <a:ln w="25400" cap="flat" cmpd="sng" algn="ctr">
            <a:solidFill>
              <a:srgbClr val="FDBC9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400" b="0" i="0" u="none" strike="noStrike" kern="0" cap="none" spc="0" normalizeH="0" baseline="0" noProof="0" dirty="0">
                <a:ln>
                  <a:noFill/>
                </a:ln>
                <a:solidFill>
                  <a:schemeClr val="tx1"/>
                </a:solidFill>
                <a:effectLst/>
                <a:uLnTx/>
                <a:uFillTx/>
                <a:latin typeface="UTM Avo"/>
                <a:cs typeface="+mn-ea"/>
                <a:sym typeface="+mn-lt"/>
              </a:rPr>
              <a:t>C. Giúp phát triển công nghệ năng lượng.</a:t>
            </a:r>
          </a:p>
        </p:txBody>
      </p:sp>
      <p:sp>
        <p:nvSpPr>
          <p:cNvPr id="13" name="Rectangle: Rounded Corners 15">
            <a:extLst>
              <a:ext uri="{FF2B5EF4-FFF2-40B4-BE49-F238E27FC236}">
                <a16:creationId xmlns:a16="http://schemas.microsoft.com/office/drawing/2014/main" id="{D1347EF1-7B40-899C-04D8-4299A6CE6E4F}"/>
              </a:ext>
            </a:extLst>
          </p:cNvPr>
          <p:cNvSpPr/>
          <p:nvPr/>
        </p:nvSpPr>
        <p:spPr>
          <a:xfrm>
            <a:off x="1108485" y="5689582"/>
            <a:ext cx="6671172" cy="850692"/>
          </a:xfrm>
          <a:prstGeom prst="roundRect">
            <a:avLst/>
          </a:prstGeom>
          <a:solidFill>
            <a:srgbClr val="FFFFFF"/>
          </a:solidFill>
          <a:ln w="25400" cap="flat" cmpd="sng" algn="ctr">
            <a:solidFill>
              <a:srgbClr val="FDBC9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400" b="0" i="0" u="none" strike="noStrike" kern="0" cap="none" spc="0" normalizeH="0" baseline="0" noProof="0" dirty="0">
                <a:ln>
                  <a:noFill/>
                </a:ln>
                <a:solidFill>
                  <a:schemeClr val="tx1"/>
                </a:solidFill>
                <a:effectLst/>
                <a:uLnTx/>
                <a:uFillTx/>
                <a:latin typeface="UTM Avo"/>
                <a:cs typeface="+mn-ea"/>
                <a:sym typeface="+mn-lt"/>
              </a:rPr>
              <a:t>D. Giúp trao đổi thông tin nhanh chóng.</a:t>
            </a:r>
          </a:p>
        </p:txBody>
      </p:sp>
      <p:pic>
        <p:nvPicPr>
          <p:cNvPr id="14" name="Picture 2" descr="Giá thi công điện mặt trời">
            <a:extLst>
              <a:ext uri="{FF2B5EF4-FFF2-40B4-BE49-F238E27FC236}">
                <a16:creationId xmlns:a16="http://schemas.microsoft.com/office/drawing/2014/main" id="{83B7B080-F551-A596-1351-C2153114BDE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4597" t="4797" r="17627" b="4797"/>
          <a:stretch/>
        </p:blipFill>
        <p:spPr bwMode="auto">
          <a:xfrm>
            <a:off x="8300057" y="2414136"/>
            <a:ext cx="2989359" cy="412613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6034694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up)">
                                      <p:cBhvr>
                                        <p:cTn id="20" dur="500"/>
                                        <p:tgtEl>
                                          <p:spTgt spid="11"/>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up)">
                                      <p:cBhvr>
                                        <p:cTn id="23" dur="500"/>
                                        <p:tgtEl>
                                          <p:spTgt spid="12"/>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up)">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0"/>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500" fill="hold"/>
                                        <p:tgtEl>
                                          <p:spTgt spid="10"/>
                                        </p:tgtEl>
                                        <p:attrNameLst>
                                          <p:attrName>fillcolor</p:attrName>
                                        </p:attrNameLst>
                                      </p:cBhvr>
                                      <p:to>
                                        <a:srgbClr val="E7A696"/>
                                      </p:to>
                                    </p:animClr>
                                    <p:set>
                                      <p:cBhvr>
                                        <p:cTn id="32" dur="500" fill="hold"/>
                                        <p:tgtEl>
                                          <p:spTgt spid="10"/>
                                        </p:tgtEl>
                                        <p:attrNameLst>
                                          <p:attrName>fill.type</p:attrName>
                                        </p:attrNameLst>
                                      </p:cBhvr>
                                      <p:to>
                                        <p:strVal val="solid"/>
                                      </p:to>
                                    </p:set>
                                    <p:set>
                                      <p:cBhvr>
                                        <p:cTn id="33" dur="500" fill="hold"/>
                                        <p:tgtEl>
                                          <p:spTgt spid="10"/>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4" name="Am-thanh-tra-loi-sai-wav-www_tiengdong_com.wav"/>
                                        </p:tgtEl>
                                      </p:cMediaNode>
                                    </p:audio>
                                  </p:subTnLst>
                                </p:cTn>
                              </p:par>
                            </p:childTnLst>
                          </p:cTn>
                        </p:par>
                      </p:childTnLst>
                    </p:cTn>
                  </p:par>
                </p:childTnLst>
              </p:cTn>
              <p:nextCondLst>
                <p:cond evt="onClick" delay="0">
                  <p:tgtEl>
                    <p:spTgt spid="10"/>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500" fill="hold"/>
                                        <p:tgtEl>
                                          <p:spTgt spid="11"/>
                                        </p:tgtEl>
                                        <p:attrNameLst>
                                          <p:attrName>fillcolor</p:attrName>
                                        </p:attrNameLst>
                                      </p:cBhvr>
                                      <p:to>
                                        <a:srgbClr val="E7A696"/>
                                      </p:to>
                                    </p:animClr>
                                    <p:set>
                                      <p:cBhvr>
                                        <p:cTn id="39" dur="500" fill="hold"/>
                                        <p:tgtEl>
                                          <p:spTgt spid="11"/>
                                        </p:tgtEl>
                                        <p:attrNameLst>
                                          <p:attrName>fill.type</p:attrName>
                                        </p:attrNameLst>
                                      </p:cBhvr>
                                      <p:to>
                                        <p:strVal val="solid"/>
                                      </p:to>
                                    </p:set>
                                    <p:set>
                                      <p:cBhvr>
                                        <p:cTn id="40" dur="500" fill="hold"/>
                                        <p:tgtEl>
                                          <p:spTgt spid="11"/>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4" name="Am-thanh-tra-loi-sai-wav-www_tiengdong_com.wav"/>
                                        </p:tgtEl>
                                      </p:cMediaNode>
                                    </p:audio>
                                  </p:subTnLst>
                                </p:cTn>
                              </p:par>
                            </p:childTnLst>
                          </p:cTn>
                        </p:par>
                      </p:childTnLst>
                    </p:cTn>
                  </p:par>
                </p:childTnLst>
              </p:cTn>
              <p:nextCondLst>
                <p:cond evt="onClick" delay="0">
                  <p:tgtEl>
                    <p:spTgt spid="11"/>
                  </p:tgtEl>
                </p:cond>
              </p:nextCondLst>
            </p:seq>
            <p:seq concurrent="1" nextAc="seek">
              <p:cTn id="41" restart="whenNotActive" fill="hold" evtFilter="cancelBubble" nodeType="interactiveSeq">
                <p:stCondLst>
                  <p:cond evt="onClick" delay="0">
                    <p:tgtEl>
                      <p:spTgt spid="12"/>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500" fill="hold"/>
                                        <p:tgtEl>
                                          <p:spTgt spid="12"/>
                                        </p:tgtEl>
                                        <p:attrNameLst>
                                          <p:attrName>fillcolor</p:attrName>
                                        </p:attrNameLst>
                                      </p:cBhvr>
                                      <p:to>
                                        <a:srgbClr val="92D050"/>
                                      </p:to>
                                    </p:animClr>
                                    <p:set>
                                      <p:cBhvr>
                                        <p:cTn id="46" dur="500" fill="hold"/>
                                        <p:tgtEl>
                                          <p:spTgt spid="12"/>
                                        </p:tgtEl>
                                        <p:attrNameLst>
                                          <p:attrName>fill.type</p:attrName>
                                        </p:attrNameLst>
                                      </p:cBhvr>
                                      <p:to>
                                        <p:strVal val="solid"/>
                                      </p:to>
                                    </p:set>
                                    <p:set>
                                      <p:cBhvr>
                                        <p:cTn id="47" dur="500" fill="hold"/>
                                        <p:tgtEl>
                                          <p:spTgt spid="12"/>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12"/>
                  </p:tgtEl>
                </p:cond>
              </p:nextCondLst>
            </p:seq>
            <p:seq concurrent="1" nextAc="seek">
              <p:cTn id="48" restart="whenNotActive" fill="hold" evtFilter="cancelBubble" nodeType="interactiveSeq">
                <p:stCondLst>
                  <p:cond evt="onClick" delay="0">
                    <p:tgtEl>
                      <p:spTgt spid="13"/>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500" fill="hold"/>
                                        <p:tgtEl>
                                          <p:spTgt spid="13"/>
                                        </p:tgtEl>
                                        <p:attrNameLst>
                                          <p:attrName>fillcolor</p:attrName>
                                        </p:attrNameLst>
                                      </p:cBhvr>
                                      <p:to>
                                        <a:srgbClr val="E7A696"/>
                                      </p:to>
                                    </p:animClr>
                                    <p:set>
                                      <p:cBhvr>
                                        <p:cTn id="53" dur="500" fill="hold"/>
                                        <p:tgtEl>
                                          <p:spTgt spid="13"/>
                                        </p:tgtEl>
                                        <p:attrNameLst>
                                          <p:attrName>fill.type</p:attrName>
                                        </p:attrNameLst>
                                      </p:cBhvr>
                                      <p:to>
                                        <p:strVal val="solid"/>
                                      </p:to>
                                    </p:set>
                                    <p:set>
                                      <p:cBhvr>
                                        <p:cTn id="54" dur="500" fill="hold"/>
                                        <p:tgtEl>
                                          <p:spTgt spid="13"/>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4" name="Am-thanh-tra-loi-sai-wav-www_tiengdong_com.wav"/>
                                        </p:tgtEl>
                                      </p:cMediaNode>
                                    </p:audio>
                                  </p:subTnLst>
                                </p:cTn>
                              </p:par>
                            </p:childTnLst>
                          </p:cTn>
                        </p:par>
                      </p:childTnLst>
                    </p:cTn>
                  </p:par>
                </p:childTnLst>
              </p:cTn>
              <p:nextCondLst>
                <p:cond evt="onClick" delay="0">
                  <p:tgtEl>
                    <p:spTgt spid="13"/>
                  </p:tgtEl>
                </p:cond>
              </p:nextCondLst>
            </p:seq>
          </p:childTnLst>
        </p:cTn>
      </p:par>
    </p:tnLst>
    <p:bldLst>
      <p:bldP spid="9" grpId="0"/>
      <p:bldP spid="10" grpId="0" animBg="1"/>
      <p:bldP spid="11" grpId="0" animBg="1"/>
      <p:bldP spid="12"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93"/>
        <p:cNvGrpSpPr/>
        <p:nvPr/>
      </p:nvGrpSpPr>
      <p:grpSpPr>
        <a:xfrm>
          <a:off x="0" y="0"/>
          <a:ext cx="0" cy="0"/>
          <a:chOff x="0" y="0"/>
          <a:chExt cx="0" cy="0"/>
        </a:xfrm>
      </p:grpSpPr>
      <p:sp>
        <p:nvSpPr>
          <p:cNvPr id="2" name="Rectangle 1">
            <a:extLst>
              <a:ext uri="{FF2B5EF4-FFF2-40B4-BE49-F238E27FC236}">
                <a16:creationId xmlns:a16="http://schemas.microsoft.com/office/drawing/2014/main" id="{47E97EFB-986B-D34E-B3F6-3D2F391D84FF}"/>
              </a:ext>
            </a:extLst>
          </p:cNvPr>
          <p:cNvSpPr/>
          <p:nvPr/>
        </p:nvSpPr>
        <p:spPr>
          <a:xfrm>
            <a:off x="362857" y="-897557"/>
            <a:ext cx="11466286" cy="567848"/>
          </a:xfrm>
          <a:prstGeom prst="rect">
            <a:avLst/>
          </a:prstGeom>
        </p:spPr>
        <p:txBody>
          <a:bodyPr wrap="square">
            <a:spAutoFit/>
          </a:bodyPr>
          <a:lstStyle/>
          <a:p>
            <a:pPr algn="just">
              <a:lnSpc>
                <a:spcPct val="150000"/>
              </a:lnSpc>
            </a:pPr>
            <a:r>
              <a:rPr lang="vi-VN" sz="2400">
                <a:solidFill>
                  <a:schemeClr val="tx1">
                    <a:lumMod val="50000"/>
                  </a:schemeClr>
                </a:solidFill>
                <a:latin typeface="UTM Avo" panose="02040603050506020204" pitchFamily="18" charset="0"/>
              </a:rPr>
              <a:t>Có</a:t>
            </a:r>
          </a:p>
        </p:txBody>
      </p:sp>
      <p:pic>
        <p:nvPicPr>
          <p:cNvPr id="20" name="Picture 19">
            <a:extLst>
              <a:ext uri="{FF2B5EF4-FFF2-40B4-BE49-F238E27FC236}">
                <a16:creationId xmlns:a16="http://schemas.microsoft.com/office/drawing/2014/main" id="{C6F21235-1893-8D09-2E50-97E6996B8295}"/>
              </a:ext>
            </a:extLst>
          </p:cNvPr>
          <p:cNvPicPr>
            <a:picLocks noChangeAspect="1"/>
          </p:cNvPicPr>
          <p:nvPr/>
        </p:nvPicPr>
        <p:blipFill rotWithShape="1">
          <a:blip r:embed="rId5"/>
          <a:srcRect l="8942" r="8942"/>
          <a:stretch/>
        </p:blipFill>
        <p:spPr>
          <a:xfrm>
            <a:off x="8623114" y="2374378"/>
            <a:ext cx="2980268" cy="3629320"/>
          </a:xfrm>
          <a:prstGeom prst="rect">
            <a:avLst/>
          </a:prstGeom>
          <a:effectLst>
            <a:outerShdw blurRad="63500" sx="102000" sy="102000" algn="ctr" rotWithShape="0">
              <a:prstClr val="black">
                <a:alpha val="40000"/>
              </a:prstClr>
            </a:outerShdw>
          </a:effectLst>
        </p:spPr>
      </p:pic>
      <p:pic>
        <p:nvPicPr>
          <p:cNvPr id="21" name="Picture 14">
            <a:extLst>
              <a:ext uri="{FF2B5EF4-FFF2-40B4-BE49-F238E27FC236}">
                <a16:creationId xmlns:a16="http://schemas.microsoft.com/office/drawing/2014/main" id="{C88278B3-E759-40D7-2AC0-9FDC4DC4212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14879" y="2370222"/>
            <a:ext cx="3221471" cy="4451083"/>
          </a:xfrm>
          <a:prstGeom prst="rect">
            <a:avLst/>
          </a:prstGeom>
        </p:spPr>
      </p:pic>
      <p:sp>
        <p:nvSpPr>
          <p:cNvPr id="22" name="Speech Bubble: Oval 9">
            <a:extLst>
              <a:ext uri="{FF2B5EF4-FFF2-40B4-BE49-F238E27FC236}">
                <a16:creationId xmlns:a16="http://schemas.microsoft.com/office/drawing/2014/main" id="{1892BCDF-32A4-BDC0-69D0-3A4860D31B00}"/>
              </a:ext>
            </a:extLst>
          </p:cNvPr>
          <p:cNvSpPr/>
          <p:nvPr/>
        </p:nvSpPr>
        <p:spPr>
          <a:xfrm>
            <a:off x="4108756" y="1946731"/>
            <a:ext cx="3731227" cy="2649032"/>
          </a:xfrm>
          <a:prstGeom prst="wedgeEllipseCallout">
            <a:avLst>
              <a:gd name="adj1" fmla="val -51434"/>
              <a:gd name="adj2" fmla="val 38757"/>
            </a:avLst>
          </a:prstGeom>
          <a:gradFill rotWithShape="1">
            <a:gsLst>
              <a:gs pos="0">
                <a:srgbClr val="FFFFFF">
                  <a:tint val="50000"/>
                  <a:satMod val="300000"/>
                </a:srgbClr>
              </a:gs>
              <a:gs pos="35000">
                <a:srgbClr val="FFFFFF">
                  <a:tint val="37000"/>
                  <a:satMod val="300000"/>
                </a:srgbClr>
              </a:gs>
              <a:gs pos="100000">
                <a:srgbClr val="FFFFFF">
                  <a:tint val="15000"/>
                  <a:satMod val="350000"/>
                </a:srgbClr>
              </a:gs>
            </a:gsLst>
            <a:lin ang="16200000" scaled="1"/>
          </a:gradFill>
          <a:ln w="9525" cap="flat" cmpd="sng" algn="ctr">
            <a:solidFill>
              <a:srgbClr val="FFFFF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000000"/>
                </a:solidFill>
                <a:effectLst/>
                <a:uLnTx/>
                <a:uFillTx/>
                <a:latin typeface="UTM Avo"/>
                <a:cs typeface="+mn-ea"/>
                <a:sym typeface="+mn-lt"/>
              </a:rPr>
              <a:t>Em có biết điện thoại do ai sáng chế ra không?</a:t>
            </a:r>
          </a:p>
        </p:txBody>
      </p:sp>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barn(inVertical)">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Shape 109"/>
        <p:cNvGrpSpPr/>
        <p:nvPr/>
      </p:nvGrpSpPr>
      <p:grpSpPr>
        <a:xfrm>
          <a:off x="0" y="0"/>
          <a:ext cx="0" cy="0"/>
          <a:chOff x="0" y="0"/>
          <a:chExt cx="0" cy="0"/>
        </a:xfrm>
      </p:grpSpPr>
      <p:sp>
        <p:nvSpPr>
          <p:cNvPr id="3" name="Rectangle 2">
            <a:extLst>
              <a:ext uri="{FF2B5EF4-FFF2-40B4-BE49-F238E27FC236}">
                <a16:creationId xmlns:a16="http://schemas.microsoft.com/office/drawing/2014/main" id="{223BADE4-5026-E8A8-768D-536E5AE58C89}"/>
              </a:ext>
            </a:extLst>
          </p:cNvPr>
          <p:cNvSpPr/>
          <p:nvPr/>
        </p:nvSpPr>
        <p:spPr>
          <a:xfrm>
            <a:off x="362857" y="-897557"/>
            <a:ext cx="11466286" cy="567848"/>
          </a:xfrm>
          <a:prstGeom prst="rect">
            <a:avLst/>
          </a:prstGeom>
        </p:spPr>
        <p:txBody>
          <a:bodyPr wrap="square">
            <a:spAutoFit/>
          </a:bodyPr>
          <a:lstStyle/>
          <a:p>
            <a:pPr algn="just">
              <a:lnSpc>
                <a:spcPct val="150000"/>
              </a:lnSpc>
            </a:pPr>
            <a:r>
              <a:rPr lang="vi-VN" sz="2400">
                <a:solidFill>
                  <a:schemeClr val="tx1">
                    <a:lumMod val="50000"/>
                  </a:schemeClr>
                </a:solidFill>
                <a:latin typeface="UTM Avo" panose="02040603050506020204" pitchFamily="18" charset="0"/>
              </a:rPr>
              <a:t>Có</a:t>
            </a:r>
          </a:p>
        </p:txBody>
      </p:sp>
      <p:sp>
        <p:nvSpPr>
          <p:cNvPr id="9" name="Google Shape;1500;p46">
            <a:extLst>
              <a:ext uri="{FF2B5EF4-FFF2-40B4-BE49-F238E27FC236}">
                <a16:creationId xmlns:a16="http://schemas.microsoft.com/office/drawing/2014/main" id="{CEE23E38-03CC-F5B0-5B8C-12A9D6DEC384}"/>
              </a:ext>
            </a:extLst>
          </p:cNvPr>
          <p:cNvSpPr txBox="1">
            <a:spLocks/>
          </p:cNvSpPr>
          <p:nvPr/>
        </p:nvSpPr>
        <p:spPr>
          <a:xfrm>
            <a:off x="235001" y="1515749"/>
            <a:ext cx="11721997" cy="723783"/>
          </a:xfrm>
          <a:prstGeom prst="rect">
            <a:avLst/>
          </a:prstGeom>
          <a:noFill/>
          <a:ln>
            <a:noFill/>
          </a:ln>
        </p:spPr>
        <p:txBody>
          <a:bodyPr spcFirstLastPara="1" wrap="square" lIns="121900" tIns="96000" rIns="121900" bIns="960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Rubik Black"/>
              <a:buNone/>
              <a:defRPr sz="3500" b="0" i="0" u="none" strike="noStrike" cap="none">
                <a:solidFill>
                  <a:schemeClr val="dk1"/>
                </a:solidFill>
                <a:latin typeface="Rubik Black"/>
                <a:ea typeface="Rubik Black"/>
                <a:cs typeface="Rubik Black"/>
                <a:sym typeface="Rubik Black"/>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000000"/>
              </a:buClr>
              <a:buSzPts val="3500"/>
              <a:buFont typeface="Rubik Black"/>
              <a:buNone/>
              <a:tabLst/>
              <a:defRPr/>
            </a:pPr>
            <a:r>
              <a:rPr kumimoji="0" lang="vi-VN" sz="2800" b="1" i="0" u="none" strike="noStrike" kern="0" cap="none" spc="0" normalizeH="0" baseline="0" noProof="0">
                <a:ln>
                  <a:noFill/>
                </a:ln>
                <a:solidFill>
                  <a:schemeClr val="tx1"/>
                </a:solidFill>
                <a:effectLst/>
                <a:uLnTx/>
                <a:uFillTx/>
                <a:latin typeface="UTM Avo" panose="02040603050506020204" pitchFamily="18"/>
                <a:ea typeface="+mn-ea"/>
                <a:cs typeface="+mn-ea"/>
                <a:sym typeface="+mn-lt"/>
              </a:rPr>
              <a:t>Câu 2. Sáng chế trong hình dưới đây có vai trò gì?</a:t>
            </a:r>
            <a:endParaRPr kumimoji="0" lang="vi-VN" sz="2800" b="1" i="0" u="none" strike="noStrike" kern="0" cap="none" spc="0" normalizeH="0" baseline="0" noProof="0" dirty="0">
              <a:ln>
                <a:noFill/>
              </a:ln>
              <a:solidFill>
                <a:schemeClr val="tx1"/>
              </a:solidFill>
              <a:effectLst/>
              <a:uLnTx/>
              <a:uFillTx/>
              <a:latin typeface="UTM Avo" panose="02040603050506020204" pitchFamily="18"/>
              <a:ea typeface="+mn-ea"/>
              <a:cs typeface="+mn-ea"/>
              <a:sym typeface="+mn-lt"/>
            </a:endParaRPr>
          </a:p>
        </p:txBody>
      </p:sp>
      <p:sp>
        <p:nvSpPr>
          <p:cNvPr id="10" name="Rectangle: Rounded Corners 12">
            <a:extLst>
              <a:ext uri="{FF2B5EF4-FFF2-40B4-BE49-F238E27FC236}">
                <a16:creationId xmlns:a16="http://schemas.microsoft.com/office/drawing/2014/main" id="{02CAC5B5-996E-3E98-1941-F22FB6A6C2B0}"/>
              </a:ext>
            </a:extLst>
          </p:cNvPr>
          <p:cNvSpPr/>
          <p:nvPr/>
        </p:nvSpPr>
        <p:spPr>
          <a:xfrm>
            <a:off x="1108486" y="4256954"/>
            <a:ext cx="4310181" cy="1165165"/>
          </a:xfrm>
          <a:prstGeom prst="roundRect">
            <a:avLst/>
          </a:prstGeom>
          <a:solidFill>
            <a:srgbClr val="FFFFFF"/>
          </a:solidFill>
          <a:ln w="25400" cap="flat" cmpd="sng" algn="ctr">
            <a:solidFill>
              <a:srgbClr val="FDBC96"/>
            </a:solidFill>
            <a:prstDash val="solid"/>
          </a:ln>
          <a:effectLst/>
        </p:spPr>
        <p:txBody>
          <a:bodyPr bIns="144000"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vi-VN" sz="2100" b="0" i="0" u="none" strike="noStrike" kern="0" cap="none" spc="0" normalizeH="0" baseline="0" noProof="0" dirty="0">
                <a:ln>
                  <a:noFill/>
                </a:ln>
                <a:solidFill>
                  <a:schemeClr val="tx1"/>
                </a:solidFill>
                <a:effectLst/>
                <a:uLnTx/>
                <a:uFillTx/>
                <a:latin typeface="UTM Avo" panose="02040603050506020204" pitchFamily="18"/>
                <a:cs typeface="+mn-ea"/>
                <a:sym typeface="+mn-lt"/>
              </a:rPr>
              <a:t>A. Thúc đẩy công nghệ tự động hóa sản xuất phát triển.</a:t>
            </a:r>
          </a:p>
        </p:txBody>
      </p:sp>
      <p:sp>
        <p:nvSpPr>
          <p:cNvPr id="11" name="Rectangle: Rounded Corners 13">
            <a:extLst>
              <a:ext uri="{FF2B5EF4-FFF2-40B4-BE49-F238E27FC236}">
                <a16:creationId xmlns:a16="http://schemas.microsoft.com/office/drawing/2014/main" id="{51FAACC6-F448-FF0C-A27B-8F0AFA413EE9}"/>
              </a:ext>
            </a:extLst>
          </p:cNvPr>
          <p:cNvSpPr/>
          <p:nvPr/>
        </p:nvSpPr>
        <p:spPr>
          <a:xfrm>
            <a:off x="1108486" y="5576460"/>
            <a:ext cx="4310181" cy="1165165"/>
          </a:xfrm>
          <a:prstGeom prst="roundRect">
            <a:avLst/>
          </a:prstGeom>
          <a:solidFill>
            <a:srgbClr val="FFFFFF"/>
          </a:solidFill>
          <a:ln w="25400" cap="flat" cmpd="sng" algn="ctr">
            <a:solidFill>
              <a:srgbClr val="FDBC96"/>
            </a:solidFill>
            <a:prstDash val="solid"/>
          </a:ln>
          <a:effectLst/>
        </p:spPr>
        <p:txBody>
          <a:bodyPr bIns="144000"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vi-VN" sz="2100" b="0" i="0" u="none" strike="noStrike" kern="0" cap="none" spc="0" normalizeH="0" baseline="0" noProof="0" dirty="0">
                <a:ln>
                  <a:noFill/>
                </a:ln>
                <a:solidFill>
                  <a:schemeClr val="tx1"/>
                </a:solidFill>
                <a:effectLst/>
                <a:uLnTx/>
                <a:uFillTx/>
                <a:latin typeface="UTM Avo" panose="02040603050506020204" pitchFamily="18"/>
                <a:cs typeface="+mn-ea"/>
                <a:sym typeface="+mn-lt"/>
              </a:rPr>
              <a:t>B. Thúc đẩy công nghệ giao thông vận tải phát triển.</a:t>
            </a:r>
          </a:p>
        </p:txBody>
      </p:sp>
      <p:sp>
        <p:nvSpPr>
          <p:cNvPr id="12" name="Rectangle: Rounded Corners 14">
            <a:extLst>
              <a:ext uri="{FF2B5EF4-FFF2-40B4-BE49-F238E27FC236}">
                <a16:creationId xmlns:a16="http://schemas.microsoft.com/office/drawing/2014/main" id="{9373F13C-F261-4F7F-AD63-318C0096A78E}"/>
              </a:ext>
            </a:extLst>
          </p:cNvPr>
          <p:cNvSpPr/>
          <p:nvPr/>
        </p:nvSpPr>
        <p:spPr>
          <a:xfrm>
            <a:off x="6773334" y="4253512"/>
            <a:ext cx="4310181" cy="1165165"/>
          </a:xfrm>
          <a:prstGeom prst="roundRect">
            <a:avLst/>
          </a:prstGeom>
          <a:solidFill>
            <a:srgbClr val="FFFFFF"/>
          </a:solidFill>
          <a:ln w="25400" cap="flat" cmpd="sng" algn="ctr">
            <a:solidFill>
              <a:srgbClr val="FDBC96"/>
            </a:solidFill>
            <a:prstDash val="solid"/>
          </a:ln>
          <a:effectLst/>
        </p:spPr>
        <p:txBody>
          <a:bodyPr bIns="144000"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vi-VN" sz="2100" b="0" i="0" u="none" strike="noStrike" kern="0" cap="none" spc="0" normalizeH="0" baseline="0" noProof="0" dirty="0">
                <a:ln>
                  <a:noFill/>
                </a:ln>
                <a:solidFill>
                  <a:schemeClr val="tx1"/>
                </a:solidFill>
                <a:effectLst/>
                <a:uLnTx/>
                <a:uFillTx/>
                <a:latin typeface="UTM Avo" panose="02040603050506020204" pitchFamily="18"/>
                <a:cs typeface="+mn-ea"/>
                <a:sym typeface="+mn-lt"/>
              </a:rPr>
              <a:t>C. Thúc đẩy công nghệ thông tin phát triển.</a:t>
            </a:r>
          </a:p>
        </p:txBody>
      </p:sp>
      <p:sp>
        <p:nvSpPr>
          <p:cNvPr id="13" name="Rectangle: Rounded Corners 15">
            <a:extLst>
              <a:ext uri="{FF2B5EF4-FFF2-40B4-BE49-F238E27FC236}">
                <a16:creationId xmlns:a16="http://schemas.microsoft.com/office/drawing/2014/main" id="{E2E25009-CF22-96BB-D57C-B8F019654734}"/>
              </a:ext>
            </a:extLst>
          </p:cNvPr>
          <p:cNvSpPr/>
          <p:nvPr/>
        </p:nvSpPr>
        <p:spPr>
          <a:xfrm>
            <a:off x="6773334" y="5576460"/>
            <a:ext cx="4310181" cy="1165165"/>
          </a:xfrm>
          <a:prstGeom prst="roundRect">
            <a:avLst/>
          </a:prstGeom>
          <a:solidFill>
            <a:srgbClr val="FFFFFF"/>
          </a:solidFill>
          <a:ln w="25400" cap="flat" cmpd="sng" algn="ctr">
            <a:solidFill>
              <a:srgbClr val="FDBC96"/>
            </a:solidFill>
            <a:prstDash val="solid"/>
          </a:ln>
          <a:effectLst/>
        </p:spPr>
        <p:txBody>
          <a:bodyPr bIns="144000"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vi-VN" sz="2100" b="0" i="0" u="none" strike="noStrike" kern="0" cap="none" spc="0" normalizeH="0" baseline="0" noProof="0" dirty="0">
                <a:ln>
                  <a:noFill/>
                </a:ln>
                <a:solidFill>
                  <a:schemeClr val="tx1"/>
                </a:solidFill>
                <a:effectLst/>
                <a:uLnTx/>
                <a:uFillTx/>
                <a:latin typeface="UTM Avo" panose="02040603050506020204" pitchFamily="18"/>
                <a:cs typeface="+mn-ea"/>
                <a:sym typeface="+mn-lt"/>
              </a:rPr>
              <a:t>D. Thúc đẩy công nghệ giải trí phát triển. </a:t>
            </a:r>
          </a:p>
        </p:txBody>
      </p:sp>
      <p:pic>
        <p:nvPicPr>
          <p:cNvPr id="14" name="Picture 2">
            <a:extLst>
              <a:ext uri="{FF2B5EF4-FFF2-40B4-BE49-F238E27FC236}">
                <a16:creationId xmlns:a16="http://schemas.microsoft.com/office/drawing/2014/main" id="{195C4B03-4C08-FC33-5AA2-C3BDA8C59A3E}"/>
              </a:ext>
            </a:extLst>
          </p:cNvPr>
          <p:cNvPicPr>
            <a:picLocks noChangeAspect="1" noChangeArrowheads="1"/>
          </p:cNvPicPr>
          <p:nvPr/>
        </p:nvPicPr>
        <p:blipFill rotWithShape="1">
          <a:blip r:embed="rId7"/>
          <a:srcRect l="12275" t="10540" r="6294" b="30129"/>
          <a:stretch/>
        </p:blipFill>
        <p:spPr bwMode="auto">
          <a:xfrm>
            <a:off x="2699657" y="2176376"/>
            <a:ext cx="6792683" cy="194186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769625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up)">
                                      <p:cBhvr>
                                        <p:cTn id="20" dur="500"/>
                                        <p:tgtEl>
                                          <p:spTgt spid="11"/>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up)">
                                      <p:cBhvr>
                                        <p:cTn id="23" dur="500"/>
                                        <p:tgtEl>
                                          <p:spTgt spid="12"/>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up)">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0"/>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500" fill="hold"/>
                                        <p:tgtEl>
                                          <p:spTgt spid="10"/>
                                        </p:tgtEl>
                                        <p:attrNameLst>
                                          <p:attrName>fillcolor</p:attrName>
                                        </p:attrNameLst>
                                      </p:cBhvr>
                                      <p:to>
                                        <a:srgbClr val="E7A696"/>
                                      </p:to>
                                    </p:animClr>
                                    <p:set>
                                      <p:cBhvr>
                                        <p:cTn id="32" dur="500" fill="hold"/>
                                        <p:tgtEl>
                                          <p:spTgt spid="10"/>
                                        </p:tgtEl>
                                        <p:attrNameLst>
                                          <p:attrName>fill.type</p:attrName>
                                        </p:attrNameLst>
                                      </p:cBhvr>
                                      <p:to>
                                        <p:strVal val="solid"/>
                                      </p:to>
                                    </p:set>
                                    <p:set>
                                      <p:cBhvr>
                                        <p:cTn id="33" dur="500" fill="hold"/>
                                        <p:tgtEl>
                                          <p:spTgt spid="10"/>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4" name="Am-thanh-tra-loi-sai-wav-www_tiengdong_com.wav"/>
                                        </p:tgtEl>
                                      </p:cMediaNode>
                                    </p:audio>
                                  </p:subTnLst>
                                </p:cTn>
                              </p:par>
                            </p:childTnLst>
                          </p:cTn>
                        </p:par>
                      </p:childTnLst>
                    </p:cTn>
                  </p:par>
                </p:childTnLst>
              </p:cTn>
              <p:nextCondLst>
                <p:cond evt="onClick" delay="0">
                  <p:tgtEl>
                    <p:spTgt spid="10"/>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500" fill="hold"/>
                                        <p:tgtEl>
                                          <p:spTgt spid="11"/>
                                        </p:tgtEl>
                                        <p:attrNameLst>
                                          <p:attrName>fillcolor</p:attrName>
                                        </p:attrNameLst>
                                      </p:cBhvr>
                                      <p:to>
                                        <a:srgbClr val="E7A696"/>
                                      </p:to>
                                    </p:animClr>
                                    <p:set>
                                      <p:cBhvr>
                                        <p:cTn id="39" dur="500" fill="hold"/>
                                        <p:tgtEl>
                                          <p:spTgt spid="11"/>
                                        </p:tgtEl>
                                        <p:attrNameLst>
                                          <p:attrName>fill.type</p:attrName>
                                        </p:attrNameLst>
                                      </p:cBhvr>
                                      <p:to>
                                        <p:strVal val="solid"/>
                                      </p:to>
                                    </p:set>
                                    <p:set>
                                      <p:cBhvr>
                                        <p:cTn id="40" dur="500" fill="hold"/>
                                        <p:tgtEl>
                                          <p:spTgt spid="11"/>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4" name="Am-thanh-tra-loi-sai-wav-www_tiengdong_com.wav"/>
                                        </p:tgtEl>
                                      </p:cMediaNode>
                                    </p:audio>
                                  </p:subTnLst>
                                </p:cTn>
                              </p:par>
                            </p:childTnLst>
                          </p:cTn>
                        </p:par>
                      </p:childTnLst>
                    </p:cTn>
                  </p:par>
                </p:childTnLst>
              </p:cTn>
              <p:nextCondLst>
                <p:cond evt="onClick" delay="0">
                  <p:tgtEl>
                    <p:spTgt spid="11"/>
                  </p:tgtEl>
                </p:cond>
              </p:nextCondLst>
            </p:seq>
            <p:seq concurrent="1" nextAc="seek">
              <p:cTn id="41" restart="whenNotActive" fill="hold" evtFilter="cancelBubble" nodeType="interactiveSeq">
                <p:stCondLst>
                  <p:cond evt="onClick" delay="0">
                    <p:tgtEl>
                      <p:spTgt spid="12"/>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500" fill="hold"/>
                                        <p:tgtEl>
                                          <p:spTgt spid="12"/>
                                        </p:tgtEl>
                                        <p:attrNameLst>
                                          <p:attrName>fillcolor</p:attrName>
                                        </p:attrNameLst>
                                      </p:cBhvr>
                                      <p:to>
                                        <a:srgbClr val="92D050"/>
                                      </p:to>
                                    </p:animClr>
                                    <p:set>
                                      <p:cBhvr>
                                        <p:cTn id="46" dur="500" fill="hold"/>
                                        <p:tgtEl>
                                          <p:spTgt spid="12"/>
                                        </p:tgtEl>
                                        <p:attrNameLst>
                                          <p:attrName>fill.type</p:attrName>
                                        </p:attrNameLst>
                                      </p:cBhvr>
                                      <p:to>
                                        <p:strVal val="solid"/>
                                      </p:to>
                                    </p:set>
                                    <p:set>
                                      <p:cBhvr>
                                        <p:cTn id="47" dur="500" fill="hold"/>
                                        <p:tgtEl>
                                          <p:spTgt spid="12"/>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12"/>
                  </p:tgtEl>
                </p:cond>
              </p:nextCondLst>
            </p:seq>
            <p:seq concurrent="1" nextAc="seek">
              <p:cTn id="48" restart="whenNotActive" fill="hold" evtFilter="cancelBubble" nodeType="interactiveSeq">
                <p:stCondLst>
                  <p:cond evt="onClick" delay="0">
                    <p:tgtEl>
                      <p:spTgt spid="13"/>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500" fill="hold"/>
                                        <p:tgtEl>
                                          <p:spTgt spid="13"/>
                                        </p:tgtEl>
                                        <p:attrNameLst>
                                          <p:attrName>fillcolor</p:attrName>
                                        </p:attrNameLst>
                                      </p:cBhvr>
                                      <p:to>
                                        <a:srgbClr val="E7A696"/>
                                      </p:to>
                                    </p:animClr>
                                    <p:set>
                                      <p:cBhvr>
                                        <p:cTn id="53" dur="500" fill="hold"/>
                                        <p:tgtEl>
                                          <p:spTgt spid="13"/>
                                        </p:tgtEl>
                                        <p:attrNameLst>
                                          <p:attrName>fill.type</p:attrName>
                                        </p:attrNameLst>
                                      </p:cBhvr>
                                      <p:to>
                                        <p:strVal val="solid"/>
                                      </p:to>
                                    </p:set>
                                    <p:set>
                                      <p:cBhvr>
                                        <p:cTn id="54" dur="500" fill="hold"/>
                                        <p:tgtEl>
                                          <p:spTgt spid="13"/>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4" name="Am-thanh-tra-loi-sai-wav-www_tiengdong_com.wav"/>
                                        </p:tgtEl>
                                      </p:cMediaNode>
                                    </p:audio>
                                  </p:subTnLst>
                                </p:cTn>
                              </p:par>
                            </p:childTnLst>
                          </p:cTn>
                        </p:par>
                      </p:childTnLst>
                    </p:cTn>
                  </p:par>
                </p:childTnLst>
              </p:cTn>
              <p:nextCondLst>
                <p:cond evt="onClick" delay="0">
                  <p:tgtEl>
                    <p:spTgt spid="13"/>
                  </p:tgtEl>
                </p:cond>
              </p:nextCondLst>
            </p:seq>
          </p:childTnLst>
        </p:cTn>
      </p:par>
    </p:tnLst>
    <p:bldLst>
      <p:bldP spid="9" grpId="0"/>
      <p:bldP spid="10" grpId="0" animBg="1"/>
      <p:bldP spid="11" grpId="0" animBg="1"/>
      <p:bldP spid="12" grpId="0" animBg="1"/>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Shape 109"/>
        <p:cNvGrpSpPr/>
        <p:nvPr/>
      </p:nvGrpSpPr>
      <p:grpSpPr>
        <a:xfrm>
          <a:off x="0" y="0"/>
          <a:ext cx="0" cy="0"/>
          <a:chOff x="0" y="0"/>
          <a:chExt cx="0" cy="0"/>
        </a:xfrm>
      </p:grpSpPr>
      <p:sp>
        <p:nvSpPr>
          <p:cNvPr id="3" name="Rectangle 2">
            <a:extLst>
              <a:ext uri="{FF2B5EF4-FFF2-40B4-BE49-F238E27FC236}">
                <a16:creationId xmlns:a16="http://schemas.microsoft.com/office/drawing/2014/main" id="{223BADE4-5026-E8A8-768D-536E5AE58C89}"/>
              </a:ext>
            </a:extLst>
          </p:cNvPr>
          <p:cNvSpPr/>
          <p:nvPr/>
        </p:nvSpPr>
        <p:spPr>
          <a:xfrm>
            <a:off x="362857" y="-897557"/>
            <a:ext cx="11466286" cy="567848"/>
          </a:xfrm>
          <a:prstGeom prst="rect">
            <a:avLst/>
          </a:prstGeom>
        </p:spPr>
        <p:txBody>
          <a:bodyPr wrap="square">
            <a:spAutoFit/>
          </a:bodyPr>
          <a:lstStyle/>
          <a:p>
            <a:pPr algn="just">
              <a:lnSpc>
                <a:spcPct val="150000"/>
              </a:lnSpc>
            </a:pPr>
            <a:r>
              <a:rPr lang="vi-VN" sz="2400">
                <a:solidFill>
                  <a:schemeClr val="tx1">
                    <a:lumMod val="50000"/>
                  </a:schemeClr>
                </a:solidFill>
                <a:latin typeface="UTM Avo" panose="02040603050506020204" pitchFamily="18" charset="0"/>
              </a:rPr>
              <a:t>Có</a:t>
            </a:r>
          </a:p>
        </p:txBody>
      </p:sp>
      <p:sp>
        <p:nvSpPr>
          <p:cNvPr id="10" name="Google Shape;1500;p46">
            <a:extLst>
              <a:ext uri="{FF2B5EF4-FFF2-40B4-BE49-F238E27FC236}">
                <a16:creationId xmlns:a16="http://schemas.microsoft.com/office/drawing/2014/main" id="{787F65A7-18BA-0F0F-0A38-3851C371B0A2}"/>
              </a:ext>
            </a:extLst>
          </p:cNvPr>
          <p:cNvSpPr txBox="1">
            <a:spLocks/>
          </p:cNvSpPr>
          <p:nvPr/>
        </p:nvSpPr>
        <p:spPr>
          <a:xfrm>
            <a:off x="235001" y="1480575"/>
            <a:ext cx="11721997" cy="850692"/>
          </a:xfrm>
          <a:prstGeom prst="rect">
            <a:avLst/>
          </a:prstGeom>
          <a:noFill/>
          <a:ln>
            <a:noFill/>
          </a:ln>
        </p:spPr>
        <p:txBody>
          <a:bodyPr spcFirstLastPara="1" wrap="square" lIns="121900" tIns="96000" rIns="121900" bIns="960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Rubik Black"/>
              <a:buNone/>
              <a:defRPr sz="3500" b="0" i="0" u="none" strike="noStrike" cap="none">
                <a:solidFill>
                  <a:schemeClr val="dk1"/>
                </a:solidFill>
                <a:latin typeface="Rubik Black"/>
                <a:ea typeface="Rubik Black"/>
                <a:cs typeface="Rubik Black"/>
                <a:sym typeface="Rubik Black"/>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000000"/>
              </a:buClr>
              <a:buSzPts val="3500"/>
              <a:buFont typeface="Rubik Black"/>
              <a:buNone/>
              <a:tabLst/>
              <a:defRPr/>
            </a:pPr>
            <a:r>
              <a:rPr kumimoji="0" lang="vi-VN" sz="2800" b="1" i="0" u="none" strike="noStrike" kern="0" cap="none" spc="0" normalizeH="0" baseline="0" noProof="0">
                <a:ln>
                  <a:noFill/>
                </a:ln>
                <a:solidFill>
                  <a:schemeClr val="tx1"/>
                </a:solidFill>
                <a:effectLst/>
                <a:uLnTx/>
                <a:uFillTx/>
                <a:latin typeface="UTM Avo"/>
                <a:ea typeface="+mn-ea"/>
                <a:cs typeface="+mn-ea"/>
                <a:sym typeface="+mn-lt"/>
              </a:rPr>
              <a:t>Câu 3. Điện thoại được sáng chế vào năm nào?</a:t>
            </a:r>
            <a:endParaRPr kumimoji="0" lang="vi-VN" sz="2800" b="1" i="0" u="none" strike="noStrike" kern="0" cap="none" spc="0" normalizeH="0" baseline="0" noProof="0" dirty="0">
              <a:ln>
                <a:noFill/>
              </a:ln>
              <a:solidFill>
                <a:schemeClr val="tx1"/>
              </a:solidFill>
              <a:effectLst/>
              <a:uLnTx/>
              <a:uFillTx/>
              <a:latin typeface="UTM Avo"/>
              <a:ea typeface="+mn-ea"/>
              <a:cs typeface="+mn-ea"/>
              <a:sym typeface="+mn-lt"/>
            </a:endParaRPr>
          </a:p>
        </p:txBody>
      </p:sp>
      <p:sp>
        <p:nvSpPr>
          <p:cNvPr id="11" name="Rectangle: Rounded Corners 12">
            <a:extLst>
              <a:ext uri="{FF2B5EF4-FFF2-40B4-BE49-F238E27FC236}">
                <a16:creationId xmlns:a16="http://schemas.microsoft.com/office/drawing/2014/main" id="{B8F2001D-3732-FB65-B58E-8EDD6843DE7C}"/>
              </a:ext>
            </a:extLst>
          </p:cNvPr>
          <p:cNvSpPr/>
          <p:nvPr/>
        </p:nvSpPr>
        <p:spPr>
          <a:xfrm>
            <a:off x="1403047" y="2488504"/>
            <a:ext cx="3487705" cy="850692"/>
          </a:xfrm>
          <a:prstGeom prst="roundRect">
            <a:avLst/>
          </a:prstGeom>
          <a:solidFill>
            <a:srgbClr val="FFFFFF"/>
          </a:solidFill>
          <a:ln w="25400" cap="flat" cmpd="sng" algn="ctr">
            <a:solidFill>
              <a:srgbClr val="FDBC9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800" b="0" i="0" u="none" strike="noStrike" kern="0" cap="none" spc="0" normalizeH="0" baseline="0" noProof="0" dirty="0">
                <a:ln>
                  <a:noFill/>
                </a:ln>
                <a:solidFill>
                  <a:schemeClr val="tx1"/>
                </a:solidFill>
                <a:effectLst/>
                <a:uLnTx/>
                <a:uFillTx/>
                <a:latin typeface="UTM Avo"/>
                <a:cs typeface="+mn-ea"/>
                <a:sym typeface="+mn-lt"/>
              </a:rPr>
              <a:t>A. Năm 1876.</a:t>
            </a:r>
          </a:p>
        </p:txBody>
      </p:sp>
      <p:sp>
        <p:nvSpPr>
          <p:cNvPr id="12" name="Rectangle: Rounded Corners 13">
            <a:extLst>
              <a:ext uri="{FF2B5EF4-FFF2-40B4-BE49-F238E27FC236}">
                <a16:creationId xmlns:a16="http://schemas.microsoft.com/office/drawing/2014/main" id="{BB829C12-4019-CE87-9C2D-41A2337D1879}"/>
              </a:ext>
            </a:extLst>
          </p:cNvPr>
          <p:cNvSpPr/>
          <p:nvPr/>
        </p:nvSpPr>
        <p:spPr>
          <a:xfrm>
            <a:off x="1403047" y="3526760"/>
            <a:ext cx="3487705" cy="850692"/>
          </a:xfrm>
          <a:prstGeom prst="roundRect">
            <a:avLst/>
          </a:prstGeom>
          <a:solidFill>
            <a:srgbClr val="FFFFFF"/>
          </a:solidFill>
          <a:ln w="25400" cap="flat" cmpd="sng" algn="ctr">
            <a:solidFill>
              <a:srgbClr val="FDBC9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800" b="0" i="0" u="none" strike="noStrike" kern="0" cap="none" spc="0" normalizeH="0" baseline="0" noProof="0" dirty="0">
                <a:ln>
                  <a:noFill/>
                </a:ln>
                <a:solidFill>
                  <a:schemeClr val="tx1"/>
                </a:solidFill>
                <a:effectLst/>
                <a:uLnTx/>
                <a:uFillTx/>
                <a:latin typeface="UTM Avo"/>
                <a:cs typeface="+mn-ea"/>
                <a:sym typeface="+mn-lt"/>
              </a:rPr>
              <a:t>B. Năm 1874.</a:t>
            </a:r>
          </a:p>
        </p:txBody>
      </p:sp>
      <p:sp>
        <p:nvSpPr>
          <p:cNvPr id="13" name="Rectangle: Rounded Corners 14">
            <a:extLst>
              <a:ext uri="{FF2B5EF4-FFF2-40B4-BE49-F238E27FC236}">
                <a16:creationId xmlns:a16="http://schemas.microsoft.com/office/drawing/2014/main" id="{0D2A899A-9C41-FBAA-548E-163C66F841BA}"/>
              </a:ext>
            </a:extLst>
          </p:cNvPr>
          <p:cNvSpPr/>
          <p:nvPr/>
        </p:nvSpPr>
        <p:spPr>
          <a:xfrm>
            <a:off x="1403047" y="4565016"/>
            <a:ext cx="3487705" cy="850692"/>
          </a:xfrm>
          <a:prstGeom prst="roundRect">
            <a:avLst/>
          </a:prstGeom>
          <a:solidFill>
            <a:srgbClr val="FFFFFF"/>
          </a:solidFill>
          <a:ln w="25400" cap="flat" cmpd="sng" algn="ctr">
            <a:solidFill>
              <a:srgbClr val="FDBC9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800" b="0" i="0" u="none" strike="noStrike" kern="0" cap="none" spc="0" normalizeH="0" baseline="0" noProof="0" dirty="0">
                <a:ln>
                  <a:noFill/>
                </a:ln>
                <a:solidFill>
                  <a:schemeClr val="tx1"/>
                </a:solidFill>
                <a:effectLst/>
                <a:uLnTx/>
                <a:uFillTx/>
                <a:latin typeface="UTM Avo"/>
                <a:cs typeface="+mn-ea"/>
                <a:sym typeface="+mn-lt"/>
              </a:rPr>
              <a:t>C. Năm 1875.</a:t>
            </a:r>
          </a:p>
        </p:txBody>
      </p:sp>
      <p:sp>
        <p:nvSpPr>
          <p:cNvPr id="14" name="Rectangle: Rounded Corners 15">
            <a:extLst>
              <a:ext uri="{FF2B5EF4-FFF2-40B4-BE49-F238E27FC236}">
                <a16:creationId xmlns:a16="http://schemas.microsoft.com/office/drawing/2014/main" id="{553D8E95-C166-69F2-04A2-6355CE447703}"/>
              </a:ext>
            </a:extLst>
          </p:cNvPr>
          <p:cNvSpPr/>
          <p:nvPr/>
        </p:nvSpPr>
        <p:spPr>
          <a:xfrm>
            <a:off x="1403047" y="5606714"/>
            <a:ext cx="3487705" cy="850692"/>
          </a:xfrm>
          <a:prstGeom prst="roundRect">
            <a:avLst/>
          </a:prstGeom>
          <a:solidFill>
            <a:srgbClr val="FFFFFF"/>
          </a:solidFill>
          <a:ln w="25400" cap="flat" cmpd="sng" algn="ctr">
            <a:solidFill>
              <a:srgbClr val="FDBC9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800" b="0" i="0" u="none" strike="noStrike" kern="0" cap="none" spc="0" normalizeH="0" baseline="0" noProof="0" dirty="0">
                <a:ln>
                  <a:noFill/>
                </a:ln>
                <a:solidFill>
                  <a:schemeClr val="tx1"/>
                </a:solidFill>
                <a:effectLst/>
                <a:uLnTx/>
                <a:uFillTx/>
                <a:latin typeface="UTM Avo"/>
                <a:cs typeface="+mn-ea"/>
                <a:sym typeface="+mn-lt"/>
              </a:rPr>
              <a:t>D. Năm 1877.</a:t>
            </a:r>
          </a:p>
        </p:txBody>
      </p:sp>
      <p:pic>
        <p:nvPicPr>
          <p:cNvPr id="15" name="Picture 2">
            <a:extLst>
              <a:ext uri="{FF2B5EF4-FFF2-40B4-BE49-F238E27FC236}">
                <a16:creationId xmlns:a16="http://schemas.microsoft.com/office/drawing/2014/main" id="{997609AE-3C5B-A67D-2EDE-AC34AA178EA1}"/>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sharpenSoften amount="25000"/>
                    </a14:imgEffect>
                  </a14:imgLayer>
                </a14:imgProps>
              </a:ext>
            </a:extLst>
          </a:blip>
          <a:srcRect t="-174" b="-174"/>
          <a:stretch/>
        </p:blipFill>
        <p:spPr bwMode="auto">
          <a:xfrm>
            <a:off x="5737151" y="2542283"/>
            <a:ext cx="2585656" cy="396890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7">
            <a:extLst>
              <a:ext uri="{FF2B5EF4-FFF2-40B4-BE49-F238E27FC236}">
                <a16:creationId xmlns:a16="http://schemas.microsoft.com/office/drawing/2014/main" id="{78509C57-A78D-F500-443B-74AFDBC6B66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169207" y="2634907"/>
            <a:ext cx="2185451" cy="4223093"/>
          </a:xfrm>
          <a:prstGeom prst="rect">
            <a:avLst/>
          </a:prstGeom>
        </p:spPr>
      </p:pic>
    </p:spTree>
    <p:custDataLst>
      <p:tags r:id="rId1"/>
    </p:custDataLst>
    <p:extLst>
      <p:ext uri="{BB962C8B-B14F-4D97-AF65-F5344CB8AC3E}">
        <p14:creationId xmlns:p14="http://schemas.microsoft.com/office/powerpoint/2010/main" val="687099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up)">
                                      <p:cBhvr>
                                        <p:cTn id="17" dur="500"/>
                                        <p:tgtEl>
                                          <p:spTgt spid="11"/>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up)">
                                      <p:cBhvr>
                                        <p:cTn id="20" dur="500"/>
                                        <p:tgtEl>
                                          <p:spTgt spid="12"/>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up)">
                                      <p:cBhvr>
                                        <p:cTn id="23" dur="500"/>
                                        <p:tgtEl>
                                          <p:spTgt spid="13"/>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up)">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1"/>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500" fill="hold"/>
                                        <p:tgtEl>
                                          <p:spTgt spid="11"/>
                                        </p:tgtEl>
                                        <p:attrNameLst>
                                          <p:attrName>fillcolor</p:attrName>
                                        </p:attrNameLst>
                                      </p:cBhvr>
                                      <p:to>
                                        <a:srgbClr val="92D050"/>
                                      </p:to>
                                    </p:animClr>
                                    <p:set>
                                      <p:cBhvr>
                                        <p:cTn id="32" dur="500" fill="hold"/>
                                        <p:tgtEl>
                                          <p:spTgt spid="11"/>
                                        </p:tgtEl>
                                        <p:attrNameLst>
                                          <p:attrName>fill.type</p:attrName>
                                        </p:attrNameLst>
                                      </p:cBhvr>
                                      <p:to>
                                        <p:strVal val="solid"/>
                                      </p:to>
                                    </p:set>
                                    <p:set>
                                      <p:cBhvr>
                                        <p:cTn id="33" dur="500" fill="hold"/>
                                        <p:tgtEl>
                                          <p:spTgt spid="11"/>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1"/>
                  </p:tgtEl>
                </p:cond>
              </p:nextCondLst>
            </p:seq>
            <p:seq concurrent="1" nextAc="seek">
              <p:cTn id="34" restart="whenNotActive" fill="hold" evtFilter="cancelBubble" nodeType="interactiveSeq">
                <p:stCondLst>
                  <p:cond evt="onClick" delay="0">
                    <p:tgtEl>
                      <p:spTgt spid="12"/>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500" fill="hold"/>
                                        <p:tgtEl>
                                          <p:spTgt spid="12"/>
                                        </p:tgtEl>
                                        <p:attrNameLst>
                                          <p:attrName>fillcolor</p:attrName>
                                        </p:attrNameLst>
                                      </p:cBhvr>
                                      <p:to>
                                        <a:srgbClr val="E7A696"/>
                                      </p:to>
                                    </p:animClr>
                                    <p:set>
                                      <p:cBhvr>
                                        <p:cTn id="39" dur="500" fill="hold"/>
                                        <p:tgtEl>
                                          <p:spTgt spid="12"/>
                                        </p:tgtEl>
                                        <p:attrNameLst>
                                          <p:attrName>fill.type</p:attrName>
                                        </p:attrNameLst>
                                      </p:cBhvr>
                                      <p:to>
                                        <p:strVal val="solid"/>
                                      </p:to>
                                    </p:set>
                                    <p:set>
                                      <p:cBhvr>
                                        <p:cTn id="40" dur="500" fill="hold"/>
                                        <p:tgtEl>
                                          <p:spTgt spid="12"/>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5" name="Am-thanh-tra-loi-sai-wav-www_tiengdong_com.wav"/>
                                        </p:tgtEl>
                                      </p:cMediaNode>
                                    </p:audio>
                                  </p:subTnLst>
                                </p:cTn>
                              </p:par>
                            </p:childTnLst>
                          </p:cTn>
                        </p:par>
                      </p:childTnLst>
                    </p:cTn>
                  </p:par>
                </p:childTnLst>
              </p:cTn>
              <p:nextCondLst>
                <p:cond evt="onClick" delay="0">
                  <p:tgtEl>
                    <p:spTgt spid="12"/>
                  </p:tgtEl>
                </p:cond>
              </p:nextCondLst>
            </p:seq>
            <p:seq concurrent="1" nextAc="seek">
              <p:cTn id="41" restart="whenNotActive" fill="hold" evtFilter="cancelBubble" nodeType="interactiveSeq">
                <p:stCondLst>
                  <p:cond evt="onClick" delay="0">
                    <p:tgtEl>
                      <p:spTgt spid="13"/>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500" fill="hold"/>
                                        <p:tgtEl>
                                          <p:spTgt spid="13"/>
                                        </p:tgtEl>
                                        <p:attrNameLst>
                                          <p:attrName>fillcolor</p:attrName>
                                        </p:attrNameLst>
                                      </p:cBhvr>
                                      <p:to>
                                        <a:srgbClr val="E7A696"/>
                                      </p:to>
                                    </p:animClr>
                                    <p:set>
                                      <p:cBhvr>
                                        <p:cTn id="46" dur="500" fill="hold"/>
                                        <p:tgtEl>
                                          <p:spTgt spid="13"/>
                                        </p:tgtEl>
                                        <p:attrNameLst>
                                          <p:attrName>fill.type</p:attrName>
                                        </p:attrNameLst>
                                      </p:cBhvr>
                                      <p:to>
                                        <p:strVal val="solid"/>
                                      </p:to>
                                    </p:set>
                                    <p:set>
                                      <p:cBhvr>
                                        <p:cTn id="47" dur="500" fill="hold"/>
                                        <p:tgtEl>
                                          <p:spTgt spid="13"/>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5" name="Am-thanh-tra-loi-sai-wav-www_tiengdong_com.wav"/>
                                        </p:tgtEl>
                                      </p:cMediaNode>
                                    </p:audio>
                                  </p:subTnLst>
                                </p:cTn>
                              </p:par>
                            </p:childTnLst>
                          </p:cTn>
                        </p:par>
                      </p:childTnLst>
                    </p:cTn>
                  </p:par>
                </p:childTnLst>
              </p:cTn>
              <p:nextCondLst>
                <p:cond evt="onClick" delay="0">
                  <p:tgtEl>
                    <p:spTgt spid="13"/>
                  </p:tgtEl>
                </p:cond>
              </p:nextCondLst>
            </p:seq>
            <p:seq concurrent="1" nextAc="seek">
              <p:cTn id="48" restart="whenNotActive" fill="hold" evtFilter="cancelBubble" nodeType="interactiveSeq">
                <p:stCondLst>
                  <p:cond evt="onClick" delay="0">
                    <p:tgtEl>
                      <p:spTgt spid="14"/>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500" fill="hold"/>
                                        <p:tgtEl>
                                          <p:spTgt spid="14"/>
                                        </p:tgtEl>
                                        <p:attrNameLst>
                                          <p:attrName>fillcolor</p:attrName>
                                        </p:attrNameLst>
                                      </p:cBhvr>
                                      <p:to>
                                        <a:srgbClr val="E7A696"/>
                                      </p:to>
                                    </p:animClr>
                                    <p:set>
                                      <p:cBhvr>
                                        <p:cTn id="53" dur="500" fill="hold"/>
                                        <p:tgtEl>
                                          <p:spTgt spid="14"/>
                                        </p:tgtEl>
                                        <p:attrNameLst>
                                          <p:attrName>fill.type</p:attrName>
                                        </p:attrNameLst>
                                      </p:cBhvr>
                                      <p:to>
                                        <p:strVal val="solid"/>
                                      </p:to>
                                    </p:set>
                                    <p:set>
                                      <p:cBhvr>
                                        <p:cTn id="54" dur="500" fill="hold"/>
                                        <p:tgtEl>
                                          <p:spTgt spid="14"/>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5" name="Am-thanh-tra-loi-sai-wav-www_tiengdong_com.wav"/>
                                        </p:tgtEl>
                                      </p:cMediaNode>
                                    </p:audio>
                                  </p:subTnLst>
                                </p:cTn>
                              </p:par>
                            </p:childTnLst>
                          </p:cTn>
                        </p:par>
                      </p:childTnLst>
                    </p:cTn>
                  </p:par>
                </p:childTnLst>
              </p:cTn>
              <p:nextCondLst>
                <p:cond evt="onClick" delay="0">
                  <p:tgtEl>
                    <p:spTgt spid="14"/>
                  </p:tgtEl>
                </p:cond>
              </p:nextCondLst>
            </p:seq>
          </p:childTnLst>
        </p:cTn>
      </p:par>
    </p:tnLst>
    <p:bldLst>
      <p:bldP spid="10" grpId="0"/>
      <p:bldP spid="11" grpId="0" animBg="1"/>
      <p:bldP spid="12" grpId="0" animBg="1"/>
      <p:bldP spid="13" grpId="0" animBg="1"/>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Shape 109"/>
        <p:cNvGrpSpPr/>
        <p:nvPr/>
      </p:nvGrpSpPr>
      <p:grpSpPr>
        <a:xfrm>
          <a:off x="0" y="0"/>
          <a:ext cx="0" cy="0"/>
          <a:chOff x="0" y="0"/>
          <a:chExt cx="0" cy="0"/>
        </a:xfrm>
      </p:grpSpPr>
      <p:sp>
        <p:nvSpPr>
          <p:cNvPr id="3" name="Rectangle 2">
            <a:extLst>
              <a:ext uri="{FF2B5EF4-FFF2-40B4-BE49-F238E27FC236}">
                <a16:creationId xmlns:a16="http://schemas.microsoft.com/office/drawing/2014/main" id="{223BADE4-5026-E8A8-768D-536E5AE58C89}"/>
              </a:ext>
            </a:extLst>
          </p:cNvPr>
          <p:cNvSpPr/>
          <p:nvPr/>
        </p:nvSpPr>
        <p:spPr>
          <a:xfrm>
            <a:off x="362857" y="-897557"/>
            <a:ext cx="11466286" cy="567848"/>
          </a:xfrm>
          <a:prstGeom prst="rect">
            <a:avLst/>
          </a:prstGeom>
        </p:spPr>
        <p:txBody>
          <a:bodyPr wrap="square">
            <a:spAutoFit/>
          </a:bodyPr>
          <a:lstStyle/>
          <a:p>
            <a:pPr algn="just">
              <a:lnSpc>
                <a:spcPct val="150000"/>
              </a:lnSpc>
            </a:pPr>
            <a:r>
              <a:rPr lang="vi-VN" sz="2400">
                <a:solidFill>
                  <a:schemeClr val="tx1">
                    <a:lumMod val="50000"/>
                  </a:schemeClr>
                </a:solidFill>
                <a:latin typeface="UTM Avo" panose="02040603050506020204" pitchFamily="18" charset="0"/>
              </a:rPr>
              <a:t>Có</a:t>
            </a:r>
          </a:p>
        </p:txBody>
      </p:sp>
      <p:sp>
        <p:nvSpPr>
          <p:cNvPr id="9" name="Google Shape;1500;p46">
            <a:extLst>
              <a:ext uri="{FF2B5EF4-FFF2-40B4-BE49-F238E27FC236}">
                <a16:creationId xmlns:a16="http://schemas.microsoft.com/office/drawing/2014/main" id="{F64AB09E-DB76-FBB2-41E3-66D3D3F0860C}"/>
              </a:ext>
            </a:extLst>
          </p:cNvPr>
          <p:cNvSpPr txBox="1">
            <a:spLocks/>
          </p:cNvSpPr>
          <p:nvPr/>
        </p:nvSpPr>
        <p:spPr>
          <a:xfrm>
            <a:off x="235001" y="1546818"/>
            <a:ext cx="11721997" cy="850692"/>
          </a:xfrm>
          <a:prstGeom prst="rect">
            <a:avLst/>
          </a:prstGeom>
          <a:noFill/>
          <a:ln>
            <a:noFill/>
          </a:ln>
        </p:spPr>
        <p:txBody>
          <a:bodyPr spcFirstLastPara="1" wrap="square" lIns="121900" tIns="96000" rIns="121900" bIns="960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Rubik Black"/>
              <a:buNone/>
              <a:defRPr sz="3500" b="0" i="0" u="none" strike="noStrike" cap="none">
                <a:solidFill>
                  <a:schemeClr val="dk1"/>
                </a:solidFill>
                <a:latin typeface="Rubik Black"/>
                <a:ea typeface="Rubik Black"/>
                <a:cs typeface="Rubik Black"/>
                <a:sym typeface="Rubik Black"/>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000000"/>
              </a:buClr>
              <a:buSzPts val="3500"/>
              <a:buFont typeface="Rubik Black"/>
              <a:buNone/>
              <a:tabLst/>
              <a:defRPr/>
            </a:pPr>
            <a:r>
              <a:rPr kumimoji="0" lang="vi-VN" sz="2800" b="1" i="0" u="none" strike="noStrike" kern="0" cap="none" spc="0" normalizeH="0" baseline="0" noProof="0">
                <a:ln>
                  <a:noFill/>
                </a:ln>
                <a:solidFill>
                  <a:schemeClr val="tx1"/>
                </a:solidFill>
                <a:effectLst/>
                <a:uLnTx/>
                <a:uFillTx/>
                <a:latin typeface="UTM Avo"/>
                <a:ea typeface="+mn-ea"/>
                <a:cs typeface="+mn-ea"/>
                <a:sym typeface="+mn-lt"/>
              </a:rPr>
              <a:t>Câu 4. Máy tính điện tử được sáng chế vào năm nào?</a:t>
            </a:r>
            <a:endParaRPr kumimoji="0" lang="vi-VN" sz="2800" b="1" i="0" u="none" strike="noStrike" kern="0" cap="none" spc="0" normalizeH="0" baseline="0" noProof="0" dirty="0">
              <a:ln>
                <a:noFill/>
              </a:ln>
              <a:solidFill>
                <a:schemeClr val="tx1"/>
              </a:solidFill>
              <a:effectLst/>
              <a:uLnTx/>
              <a:uFillTx/>
              <a:latin typeface="UTM Avo"/>
              <a:ea typeface="+mn-ea"/>
              <a:cs typeface="+mn-ea"/>
              <a:sym typeface="+mn-lt"/>
            </a:endParaRPr>
          </a:p>
        </p:txBody>
      </p:sp>
      <p:sp>
        <p:nvSpPr>
          <p:cNvPr id="10" name="Rectangle: Rounded Corners 12">
            <a:extLst>
              <a:ext uri="{FF2B5EF4-FFF2-40B4-BE49-F238E27FC236}">
                <a16:creationId xmlns:a16="http://schemas.microsoft.com/office/drawing/2014/main" id="{0F2F6B9D-8AE5-E75C-C1D2-0451666DD5B7}"/>
              </a:ext>
            </a:extLst>
          </p:cNvPr>
          <p:cNvSpPr/>
          <p:nvPr/>
        </p:nvSpPr>
        <p:spPr>
          <a:xfrm>
            <a:off x="1403047" y="2554747"/>
            <a:ext cx="3487705" cy="850692"/>
          </a:xfrm>
          <a:prstGeom prst="roundRect">
            <a:avLst/>
          </a:prstGeom>
          <a:solidFill>
            <a:srgbClr val="FFFFFF"/>
          </a:solidFill>
          <a:ln w="25400" cap="flat" cmpd="sng" algn="ctr">
            <a:solidFill>
              <a:srgbClr val="FDBC9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800" b="0" i="0" u="none" strike="noStrike" kern="0" cap="none" spc="0" normalizeH="0" baseline="0" noProof="0" dirty="0">
                <a:ln>
                  <a:noFill/>
                </a:ln>
                <a:solidFill>
                  <a:schemeClr val="tx1"/>
                </a:solidFill>
                <a:effectLst/>
                <a:uLnTx/>
                <a:uFillTx/>
                <a:latin typeface="UTM Avo"/>
                <a:cs typeface="+mn-ea"/>
                <a:sym typeface="+mn-lt"/>
              </a:rPr>
              <a:t>A. Năm 1949.</a:t>
            </a:r>
          </a:p>
        </p:txBody>
      </p:sp>
      <p:sp>
        <p:nvSpPr>
          <p:cNvPr id="11" name="Rectangle: Rounded Corners 13">
            <a:extLst>
              <a:ext uri="{FF2B5EF4-FFF2-40B4-BE49-F238E27FC236}">
                <a16:creationId xmlns:a16="http://schemas.microsoft.com/office/drawing/2014/main" id="{FB0D8321-A114-939A-377A-838FB2AB44AB}"/>
              </a:ext>
            </a:extLst>
          </p:cNvPr>
          <p:cNvSpPr/>
          <p:nvPr/>
        </p:nvSpPr>
        <p:spPr>
          <a:xfrm>
            <a:off x="1403047" y="3593003"/>
            <a:ext cx="3487705" cy="850692"/>
          </a:xfrm>
          <a:prstGeom prst="roundRect">
            <a:avLst/>
          </a:prstGeom>
          <a:solidFill>
            <a:srgbClr val="FFFFFF"/>
          </a:solidFill>
          <a:ln w="25400" cap="flat" cmpd="sng" algn="ctr">
            <a:solidFill>
              <a:srgbClr val="FDBC9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800" b="0" i="0" u="none" strike="noStrike" kern="0" cap="none" spc="0" normalizeH="0" baseline="0" noProof="0" dirty="0">
                <a:ln>
                  <a:noFill/>
                </a:ln>
                <a:solidFill>
                  <a:schemeClr val="tx1"/>
                </a:solidFill>
                <a:effectLst/>
                <a:uLnTx/>
                <a:uFillTx/>
                <a:latin typeface="UTM Avo"/>
                <a:cs typeface="+mn-ea"/>
                <a:sym typeface="+mn-lt"/>
              </a:rPr>
              <a:t>B. Năm 1948.</a:t>
            </a:r>
          </a:p>
        </p:txBody>
      </p:sp>
      <p:sp>
        <p:nvSpPr>
          <p:cNvPr id="12" name="Rectangle: Rounded Corners 14">
            <a:extLst>
              <a:ext uri="{FF2B5EF4-FFF2-40B4-BE49-F238E27FC236}">
                <a16:creationId xmlns:a16="http://schemas.microsoft.com/office/drawing/2014/main" id="{80C6A4DD-8A5C-FFB3-EAA7-B7B2D5B01BA4}"/>
              </a:ext>
            </a:extLst>
          </p:cNvPr>
          <p:cNvSpPr/>
          <p:nvPr/>
        </p:nvSpPr>
        <p:spPr>
          <a:xfrm>
            <a:off x="1403047" y="4631259"/>
            <a:ext cx="3487705" cy="850692"/>
          </a:xfrm>
          <a:prstGeom prst="roundRect">
            <a:avLst/>
          </a:prstGeom>
          <a:solidFill>
            <a:srgbClr val="FFFFFF"/>
          </a:solidFill>
          <a:ln w="25400" cap="flat" cmpd="sng" algn="ctr">
            <a:solidFill>
              <a:srgbClr val="FDBC9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800" b="0" i="0" u="none" strike="noStrike" kern="0" cap="none" spc="0" normalizeH="0" baseline="0" noProof="0" dirty="0">
                <a:ln>
                  <a:noFill/>
                </a:ln>
                <a:solidFill>
                  <a:schemeClr val="tx1"/>
                </a:solidFill>
                <a:effectLst/>
                <a:uLnTx/>
                <a:uFillTx/>
                <a:latin typeface="UTM Avo"/>
                <a:cs typeface="+mn-ea"/>
                <a:sym typeface="+mn-lt"/>
              </a:rPr>
              <a:t>C. Năm 1947.</a:t>
            </a:r>
          </a:p>
        </p:txBody>
      </p:sp>
      <p:sp>
        <p:nvSpPr>
          <p:cNvPr id="13" name="Rectangle: Rounded Corners 15">
            <a:extLst>
              <a:ext uri="{FF2B5EF4-FFF2-40B4-BE49-F238E27FC236}">
                <a16:creationId xmlns:a16="http://schemas.microsoft.com/office/drawing/2014/main" id="{A7C46C64-4F32-BEC3-06DF-41CE7B0B4D06}"/>
              </a:ext>
            </a:extLst>
          </p:cNvPr>
          <p:cNvSpPr/>
          <p:nvPr/>
        </p:nvSpPr>
        <p:spPr>
          <a:xfrm>
            <a:off x="1403047" y="5672957"/>
            <a:ext cx="3487705" cy="850692"/>
          </a:xfrm>
          <a:prstGeom prst="roundRect">
            <a:avLst/>
          </a:prstGeom>
          <a:solidFill>
            <a:srgbClr val="FFFFFF"/>
          </a:solidFill>
          <a:ln w="25400" cap="flat" cmpd="sng" algn="ctr">
            <a:solidFill>
              <a:srgbClr val="FDBC9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800" b="0" i="0" u="none" strike="noStrike" kern="0" cap="none" spc="0" normalizeH="0" baseline="0" noProof="0" dirty="0">
                <a:ln>
                  <a:noFill/>
                </a:ln>
                <a:solidFill>
                  <a:schemeClr val="tx1"/>
                </a:solidFill>
                <a:effectLst/>
                <a:uLnTx/>
                <a:uFillTx/>
                <a:latin typeface="UTM Avo"/>
                <a:cs typeface="+mn-ea"/>
                <a:sym typeface="+mn-lt"/>
              </a:rPr>
              <a:t>D. Năm 1946.</a:t>
            </a:r>
          </a:p>
        </p:txBody>
      </p:sp>
      <p:pic>
        <p:nvPicPr>
          <p:cNvPr id="14" name="Picture 2">
            <a:extLst>
              <a:ext uri="{FF2B5EF4-FFF2-40B4-BE49-F238E27FC236}">
                <a16:creationId xmlns:a16="http://schemas.microsoft.com/office/drawing/2014/main" id="{C0A152C3-0BA0-4AFD-5DFD-6936CC9ED8ED}"/>
              </a:ext>
            </a:extLst>
          </p:cNvPr>
          <p:cNvPicPr>
            <a:picLocks noChangeAspect="1" noChangeArrowheads="1"/>
          </p:cNvPicPr>
          <p:nvPr/>
        </p:nvPicPr>
        <p:blipFill rotWithShape="1">
          <a:blip r:embed="rId7"/>
          <a:srcRect l="267" r="267"/>
          <a:stretch/>
        </p:blipFill>
        <p:spPr bwMode="auto">
          <a:xfrm>
            <a:off x="5184326" y="2554747"/>
            <a:ext cx="5604627" cy="396890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939910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up)">
                                      <p:cBhvr>
                                        <p:cTn id="20" dur="500"/>
                                        <p:tgtEl>
                                          <p:spTgt spid="11"/>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up)">
                                      <p:cBhvr>
                                        <p:cTn id="23" dur="500"/>
                                        <p:tgtEl>
                                          <p:spTgt spid="12"/>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up)">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0"/>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500" fill="hold"/>
                                        <p:tgtEl>
                                          <p:spTgt spid="10"/>
                                        </p:tgtEl>
                                        <p:attrNameLst>
                                          <p:attrName>fillcolor</p:attrName>
                                        </p:attrNameLst>
                                      </p:cBhvr>
                                      <p:to>
                                        <a:srgbClr val="E7A696"/>
                                      </p:to>
                                    </p:animClr>
                                    <p:set>
                                      <p:cBhvr>
                                        <p:cTn id="32" dur="500" fill="hold"/>
                                        <p:tgtEl>
                                          <p:spTgt spid="10"/>
                                        </p:tgtEl>
                                        <p:attrNameLst>
                                          <p:attrName>fill.type</p:attrName>
                                        </p:attrNameLst>
                                      </p:cBhvr>
                                      <p:to>
                                        <p:strVal val="solid"/>
                                      </p:to>
                                    </p:set>
                                    <p:set>
                                      <p:cBhvr>
                                        <p:cTn id="33" dur="500" fill="hold"/>
                                        <p:tgtEl>
                                          <p:spTgt spid="10"/>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4" name="Am-thanh-tra-loi-sai-wav-www_tiengdong_com.wav"/>
                                        </p:tgtEl>
                                      </p:cMediaNode>
                                    </p:audio>
                                  </p:subTnLst>
                                </p:cTn>
                              </p:par>
                            </p:childTnLst>
                          </p:cTn>
                        </p:par>
                      </p:childTnLst>
                    </p:cTn>
                  </p:par>
                </p:childTnLst>
              </p:cTn>
              <p:nextCondLst>
                <p:cond evt="onClick" delay="0">
                  <p:tgtEl>
                    <p:spTgt spid="10"/>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500" fill="hold"/>
                                        <p:tgtEl>
                                          <p:spTgt spid="11"/>
                                        </p:tgtEl>
                                        <p:attrNameLst>
                                          <p:attrName>fillcolor</p:attrName>
                                        </p:attrNameLst>
                                      </p:cBhvr>
                                      <p:to>
                                        <a:srgbClr val="E7A696"/>
                                      </p:to>
                                    </p:animClr>
                                    <p:set>
                                      <p:cBhvr>
                                        <p:cTn id="39" dur="500" fill="hold"/>
                                        <p:tgtEl>
                                          <p:spTgt spid="11"/>
                                        </p:tgtEl>
                                        <p:attrNameLst>
                                          <p:attrName>fill.type</p:attrName>
                                        </p:attrNameLst>
                                      </p:cBhvr>
                                      <p:to>
                                        <p:strVal val="solid"/>
                                      </p:to>
                                    </p:set>
                                    <p:set>
                                      <p:cBhvr>
                                        <p:cTn id="40" dur="500" fill="hold"/>
                                        <p:tgtEl>
                                          <p:spTgt spid="11"/>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4" name="Am-thanh-tra-loi-sai-wav-www_tiengdong_com.wav"/>
                                        </p:tgtEl>
                                      </p:cMediaNode>
                                    </p:audio>
                                  </p:subTnLst>
                                </p:cTn>
                              </p:par>
                            </p:childTnLst>
                          </p:cTn>
                        </p:par>
                      </p:childTnLst>
                    </p:cTn>
                  </p:par>
                </p:childTnLst>
              </p:cTn>
              <p:nextCondLst>
                <p:cond evt="onClick" delay="0">
                  <p:tgtEl>
                    <p:spTgt spid="11"/>
                  </p:tgtEl>
                </p:cond>
              </p:nextCondLst>
            </p:seq>
            <p:seq concurrent="1" nextAc="seek">
              <p:cTn id="41" restart="whenNotActive" fill="hold" evtFilter="cancelBubble" nodeType="interactiveSeq">
                <p:stCondLst>
                  <p:cond evt="onClick" delay="0">
                    <p:tgtEl>
                      <p:spTgt spid="12"/>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500" fill="hold"/>
                                        <p:tgtEl>
                                          <p:spTgt spid="12"/>
                                        </p:tgtEl>
                                        <p:attrNameLst>
                                          <p:attrName>fillcolor</p:attrName>
                                        </p:attrNameLst>
                                      </p:cBhvr>
                                      <p:to>
                                        <a:srgbClr val="E7A696"/>
                                      </p:to>
                                    </p:animClr>
                                    <p:set>
                                      <p:cBhvr>
                                        <p:cTn id="46" dur="500" fill="hold"/>
                                        <p:tgtEl>
                                          <p:spTgt spid="12"/>
                                        </p:tgtEl>
                                        <p:attrNameLst>
                                          <p:attrName>fill.type</p:attrName>
                                        </p:attrNameLst>
                                      </p:cBhvr>
                                      <p:to>
                                        <p:strVal val="solid"/>
                                      </p:to>
                                    </p:set>
                                    <p:set>
                                      <p:cBhvr>
                                        <p:cTn id="47" dur="500" fill="hold"/>
                                        <p:tgtEl>
                                          <p:spTgt spid="12"/>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4" name="Am-thanh-tra-loi-sai-wav-www_tiengdong_com.wav"/>
                                        </p:tgtEl>
                                      </p:cMediaNode>
                                    </p:audio>
                                  </p:subTnLst>
                                </p:cTn>
                              </p:par>
                            </p:childTnLst>
                          </p:cTn>
                        </p:par>
                      </p:childTnLst>
                    </p:cTn>
                  </p:par>
                </p:childTnLst>
              </p:cTn>
              <p:nextCondLst>
                <p:cond evt="onClick" delay="0">
                  <p:tgtEl>
                    <p:spTgt spid="12"/>
                  </p:tgtEl>
                </p:cond>
              </p:nextCondLst>
            </p:seq>
            <p:seq concurrent="1" nextAc="seek">
              <p:cTn id="48" restart="whenNotActive" fill="hold" evtFilter="cancelBubble" nodeType="interactiveSeq">
                <p:stCondLst>
                  <p:cond evt="onClick" delay="0">
                    <p:tgtEl>
                      <p:spTgt spid="13"/>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500" fill="hold"/>
                                        <p:tgtEl>
                                          <p:spTgt spid="13"/>
                                        </p:tgtEl>
                                        <p:attrNameLst>
                                          <p:attrName>fillcolor</p:attrName>
                                        </p:attrNameLst>
                                      </p:cBhvr>
                                      <p:to>
                                        <a:srgbClr val="92D050"/>
                                      </p:to>
                                    </p:animClr>
                                    <p:set>
                                      <p:cBhvr>
                                        <p:cTn id="53" dur="500" fill="hold"/>
                                        <p:tgtEl>
                                          <p:spTgt spid="13"/>
                                        </p:tgtEl>
                                        <p:attrNameLst>
                                          <p:attrName>fill.type</p:attrName>
                                        </p:attrNameLst>
                                      </p:cBhvr>
                                      <p:to>
                                        <p:strVal val="solid"/>
                                      </p:to>
                                    </p:set>
                                    <p:set>
                                      <p:cBhvr>
                                        <p:cTn id="54" dur="500" fill="hold"/>
                                        <p:tgtEl>
                                          <p:spTgt spid="13"/>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13"/>
                  </p:tgtEl>
                </p:cond>
              </p:nextCondLst>
            </p:seq>
          </p:childTnLst>
        </p:cTn>
      </p:par>
    </p:tnLst>
    <p:bldLst>
      <p:bldP spid="9" grpId="0"/>
      <p:bldP spid="10" grpId="0" animBg="1"/>
      <p:bldP spid="11" grpId="0" animBg="1"/>
      <p:bldP spid="12" grpId="0" animBg="1"/>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Shape 109"/>
        <p:cNvGrpSpPr/>
        <p:nvPr/>
      </p:nvGrpSpPr>
      <p:grpSpPr>
        <a:xfrm>
          <a:off x="0" y="0"/>
          <a:ext cx="0" cy="0"/>
          <a:chOff x="0" y="0"/>
          <a:chExt cx="0" cy="0"/>
        </a:xfrm>
      </p:grpSpPr>
      <p:sp>
        <p:nvSpPr>
          <p:cNvPr id="3" name="Rectangle 2">
            <a:extLst>
              <a:ext uri="{FF2B5EF4-FFF2-40B4-BE49-F238E27FC236}">
                <a16:creationId xmlns:a16="http://schemas.microsoft.com/office/drawing/2014/main" id="{223BADE4-5026-E8A8-768D-536E5AE58C89}"/>
              </a:ext>
            </a:extLst>
          </p:cNvPr>
          <p:cNvSpPr/>
          <p:nvPr/>
        </p:nvSpPr>
        <p:spPr>
          <a:xfrm>
            <a:off x="362857" y="-897557"/>
            <a:ext cx="11466286" cy="567848"/>
          </a:xfrm>
          <a:prstGeom prst="rect">
            <a:avLst/>
          </a:prstGeom>
        </p:spPr>
        <p:txBody>
          <a:bodyPr wrap="square">
            <a:spAutoFit/>
          </a:bodyPr>
          <a:lstStyle/>
          <a:p>
            <a:pPr algn="just">
              <a:lnSpc>
                <a:spcPct val="150000"/>
              </a:lnSpc>
            </a:pPr>
            <a:r>
              <a:rPr lang="vi-VN" sz="2400">
                <a:solidFill>
                  <a:schemeClr val="tx1">
                    <a:lumMod val="50000"/>
                  </a:schemeClr>
                </a:solidFill>
                <a:latin typeface="UTM Avo" panose="02040603050506020204" pitchFamily="18" charset="0"/>
              </a:rPr>
              <a:t>Có</a:t>
            </a:r>
          </a:p>
        </p:txBody>
      </p:sp>
      <p:sp>
        <p:nvSpPr>
          <p:cNvPr id="9" name="Google Shape;1500;p46">
            <a:extLst>
              <a:ext uri="{FF2B5EF4-FFF2-40B4-BE49-F238E27FC236}">
                <a16:creationId xmlns:a16="http://schemas.microsoft.com/office/drawing/2014/main" id="{3FC749F2-B20F-C2EA-6066-B3FBC54FEE2A}"/>
              </a:ext>
            </a:extLst>
          </p:cNvPr>
          <p:cNvSpPr txBox="1">
            <a:spLocks/>
          </p:cNvSpPr>
          <p:nvPr/>
        </p:nvSpPr>
        <p:spPr>
          <a:xfrm>
            <a:off x="235001" y="1563442"/>
            <a:ext cx="11721997" cy="850692"/>
          </a:xfrm>
          <a:prstGeom prst="rect">
            <a:avLst/>
          </a:prstGeom>
          <a:noFill/>
          <a:ln>
            <a:noFill/>
          </a:ln>
        </p:spPr>
        <p:txBody>
          <a:bodyPr spcFirstLastPara="1" wrap="square" lIns="121900" tIns="96000" rIns="121900" bIns="960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Rubik Black"/>
              <a:buNone/>
              <a:defRPr sz="3500" b="0" i="0" u="none" strike="noStrike" cap="none">
                <a:solidFill>
                  <a:schemeClr val="dk1"/>
                </a:solidFill>
                <a:latin typeface="Rubik Black"/>
                <a:ea typeface="Rubik Black"/>
                <a:cs typeface="Rubik Black"/>
                <a:sym typeface="Rubik Black"/>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000000"/>
              </a:buClr>
              <a:buSzPts val="3500"/>
              <a:buFont typeface="Rubik Black"/>
              <a:buNone/>
              <a:tabLst/>
              <a:defRPr/>
            </a:pPr>
            <a:r>
              <a:rPr kumimoji="0" lang="vi-VN" sz="2800" b="1" i="0" u="none" strike="noStrike" kern="0" cap="none" spc="0" normalizeH="0" baseline="0" noProof="0">
                <a:ln>
                  <a:noFill/>
                </a:ln>
                <a:solidFill>
                  <a:schemeClr val="tx1"/>
                </a:solidFill>
                <a:effectLst/>
                <a:uLnTx/>
                <a:uFillTx/>
                <a:latin typeface="UTM Avo"/>
                <a:ea typeface="+mn-ea"/>
                <a:cs typeface="+mn-ea"/>
                <a:sym typeface="+mn-lt"/>
              </a:rPr>
              <a:t>Câu 5. Ai là người sáng chế ra động cơ hơi nước?</a:t>
            </a:r>
            <a:endParaRPr kumimoji="0" lang="vi-VN" sz="2800" b="1" i="0" u="none" strike="noStrike" kern="0" cap="none" spc="0" normalizeH="0" baseline="0" noProof="0" dirty="0">
              <a:ln>
                <a:noFill/>
              </a:ln>
              <a:solidFill>
                <a:schemeClr val="tx1"/>
              </a:solidFill>
              <a:effectLst/>
              <a:uLnTx/>
              <a:uFillTx/>
              <a:latin typeface="UTM Avo"/>
              <a:ea typeface="+mn-ea"/>
              <a:cs typeface="+mn-ea"/>
              <a:sym typeface="+mn-lt"/>
            </a:endParaRPr>
          </a:p>
        </p:txBody>
      </p:sp>
      <p:sp>
        <p:nvSpPr>
          <p:cNvPr id="10" name="Rectangle: Rounded Corners 12">
            <a:extLst>
              <a:ext uri="{FF2B5EF4-FFF2-40B4-BE49-F238E27FC236}">
                <a16:creationId xmlns:a16="http://schemas.microsoft.com/office/drawing/2014/main" id="{A4AF9E93-320A-A17B-BA4D-26A49D3281CA}"/>
              </a:ext>
            </a:extLst>
          </p:cNvPr>
          <p:cNvSpPr/>
          <p:nvPr/>
        </p:nvSpPr>
        <p:spPr>
          <a:xfrm>
            <a:off x="829391" y="2571371"/>
            <a:ext cx="5023395" cy="850692"/>
          </a:xfrm>
          <a:prstGeom prst="roundRect">
            <a:avLst/>
          </a:prstGeom>
          <a:solidFill>
            <a:srgbClr val="FFFFFF"/>
          </a:solidFill>
          <a:ln w="25400" cap="flat" cmpd="sng" algn="ctr">
            <a:solidFill>
              <a:srgbClr val="FDBC9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400" b="0" i="0" u="none" strike="noStrike" kern="0" cap="none" spc="0" normalizeH="0" baseline="0" noProof="0" dirty="0">
                <a:ln>
                  <a:noFill/>
                </a:ln>
                <a:solidFill>
                  <a:schemeClr val="tx1"/>
                </a:solidFill>
                <a:effectLst/>
                <a:uLnTx/>
                <a:uFillTx/>
                <a:latin typeface="UTM Avo"/>
                <a:cs typeface="+mn-ea"/>
                <a:sym typeface="+mn-lt"/>
              </a:rPr>
              <a:t>A. Isaac Newton. </a:t>
            </a:r>
          </a:p>
        </p:txBody>
      </p:sp>
      <p:sp>
        <p:nvSpPr>
          <p:cNvPr id="11" name="Rectangle: Rounded Corners 13">
            <a:extLst>
              <a:ext uri="{FF2B5EF4-FFF2-40B4-BE49-F238E27FC236}">
                <a16:creationId xmlns:a16="http://schemas.microsoft.com/office/drawing/2014/main" id="{4086A98E-CBFA-2A02-C49F-B8FAE4FAFC59}"/>
              </a:ext>
            </a:extLst>
          </p:cNvPr>
          <p:cNvSpPr/>
          <p:nvPr/>
        </p:nvSpPr>
        <p:spPr>
          <a:xfrm>
            <a:off x="829391" y="3609627"/>
            <a:ext cx="5023395" cy="850692"/>
          </a:xfrm>
          <a:prstGeom prst="roundRect">
            <a:avLst/>
          </a:prstGeom>
          <a:solidFill>
            <a:srgbClr val="FFFFFF"/>
          </a:solidFill>
          <a:ln w="25400" cap="flat" cmpd="sng" algn="ctr">
            <a:solidFill>
              <a:srgbClr val="FDBC9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tx1"/>
                </a:solidFill>
                <a:effectLst/>
                <a:uLnTx/>
                <a:uFillTx/>
                <a:latin typeface="UTM Avo"/>
                <a:cs typeface="+mn-ea"/>
                <a:sym typeface="+mn-lt"/>
              </a:rPr>
              <a:t>B. </a:t>
            </a:r>
            <a:r>
              <a:rPr kumimoji="0" lang="en-US" sz="2400" b="0" i="0" u="none" strike="noStrike" kern="0" cap="none" spc="0" normalizeH="0" baseline="0" noProof="0" dirty="0" err="1">
                <a:ln>
                  <a:noFill/>
                </a:ln>
                <a:solidFill>
                  <a:schemeClr val="tx1"/>
                </a:solidFill>
                <a:effectLst/>
                <a:uLnTx/>
                <a:uFillTx/>
                <a:latin typeface="UTM Avo"/>
                <a:cs typeface="+mn-ea"/>
                <a:sym typeface="+mn-lt"/>
              </a:rPr>
              <a:t>Giêm</a:t>
            </a:r>
            <a:r>
              <a:rPr kumimoji="0" lang="en-US" sz="2400" b="0" i="0" u="none" strike="noStrike" kern="0" cap="none" spc="0" normalizeH="0" baseline="0" noProof="0" dirty="0">
                <a:ln>
                  <a:noFill/>
                </a:ln>
                <a:solidFill>
                  <a:schemeClr val="tx1"/>
                </a:solidFill>
                <a:effectLst/>
                <a:uLnTx/>
                <a:uFillTx/>
                <a:latin typeface="UTM Avo"/>
                <a:cs typeface="+mn-ea"/>
                <a:sym typeface="+mn-lt"/>
              </a:rPr>
              <a:t> </a:t>
            </a:r>
            <a:r>
              <a:rPr kumimoji="0" lang="en-US" sz="2400" b="0" i="0" u="none" strike="noStrike" kern="0" cap="none" spc="0" normalizeH="0" baseline="0" noProof="0" dirty="0" err="1">
                <a:ln>
                  <a:noFill/>
                </a:ln>
                <a:solidFill>
                  <a:schemeClr val="tx1"/>
                </a:solidFill>
                <a:effectLst/>
                <a:uLnTx/>
                <a:uFillTx/>
                <a:latin typeface="UTM Avo"/>
                <a:cs typeface="+mn-ea"/>
                <a:sym typeface="+mn-lt"/>
              </a:rPr>
              <a:t>Oát</a:t>
            </a:r>
            <a:r>
              <a:rPr kumimoji="0" lang="en-US" sz="2400" b="0" i="0" u="none" strike="noStrike" kern="0" cap="none" spc="0" normalizeH="0" baseline="0" noProof="0" dirty="0">
                <a:ln>
                  <a:noFill/>
                </a:ln>
                <a:solidFill>
                  <a:schemeClr val="tx1"/>
                </a:solidFill>
                <a:effectLst/>
                <a:uLnTx/>
                <a:uFillTx/>
                <a:latin typeface="UTM Avo"/>
                <a:cs typeface="+mn-ea"/>
                <a:sym typeface="+mn-lt"/>
              </a:rPr>
              <a:t> (James Watt).</a:t>
            </a:r>
          </a:p>
        </p:txBody>
      </p:sp>
      <p:sp>
        <p:nvSpPr>
          <p:cNvPr id="12" name="Rectangle: Rounded Corners 14">
            <a:extLst>
              <a:ext uri="{FF2B5EF4-FFF2-40B4-BE49-F238E27FC236}">
                <a16:creationId xmlns:a16="http://schemas.microsoft.com/office/drawing/2014/main" id="{F8BBF699-38ED-BBCE-DFA6-BBA663679861}"/>
              </a:ext>
            </a:extLst>
          </p:cNvPr>
          <p:cNvSpPr/>
          <p:nvPr/>
        </p:nvSpPr>
        <p:spPr>
          <a:xfrm>
            <a:off x="829391" y="4647883"/>
            <a:ext cx="5023395" cy="850692"/>
          </a:xfrm>
          <a:prstGeom prst="roundRect">
            <a:avLst/>
          </a:prstGeom>
          <a:solidFill>
            <a:srgbClr val="FFFFFF"/>
          </a:solidFill>
          <a:ln w="25400" cap="flat" cmpd="sng" algn="ctr">
            <a:solidFill>
              <a:srgbClr val="FDBC9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400" b="0" i="0" u="none" strike="noStrike" kern="0" cap="none" spc="0" normalizeH="0" baseline="0" noProof="0" dirty="0">
                <a:ln>
                  <a:noFill/>
                </a:ln>
                <a:solidFill>
                  <a:schemeClr val="tx1"/>
                </a:solidFill>
                <a:effectLst/>
                <a:uLnTx/>
                <a:uFillTx/>
                <a:latin typeface="UTM Avo"/>
                <a:cs typeface="+mn-ea"/>
                <a:sym typeface="+mn-lt"/>
              </a:rPr>
              <a:t>C. Nikola Tesla.</a:t>
            </a:r>
          </a:p>
        </p:txBody>
      </p:sp>
      <p:sp>
        <p:nvSpPr>
          <p:cNvPr id="13" name="Rectangle: Rounded Corners 15">
            <a:extLst>
              <a:ext uri="{FF2B5EF4-FFF2-40B4-BE49-F238E27FC236}">
                <a16:creationId xmlns:a16="http://schemas.microsoft.com/office/drawing/2014/main" id="{DE7EC58A-E49F-72D8-158F-5749D070D6C7}"/>
              </a:ext>
            </a:extLst>
          </p:cNvPr>
          <p:cNvSpPr/>
          <p:nvPr/>
        </p:nvSpPr>
        <p:spPr>
          <a:xfrm>
            <a:off x="829391" y="5689581"/>
            <a:ext cx="5023395" cy="850692"/>
          </a:xfrm>
          <a:prstGeom prst="roundRect">
            <a:avLst/>
          </a:prstGeom>
          <a:solidFill>
            <a:srgbClr val="FFFFFF"/>
          </a:solidFill>
          <a:ln w="25400" cap="flat" cmpd="sng" algn="ctr">
            <a:solidFill>
              <a:srgbClr val="FDBC9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400" b="0" i="0" u="none" strike="noStrike" kern="0" cap="none" spc="0" normalizeH="0" baseline="0" noProof="0" dirty="0">
                <a:ln>
                  <a:noFill/>
                </a:ln>
                <a:solidFill>
                  <a:schemeClr val="tx1"/>
                </a:solidFill>
                <a:effectLst/>
                <a:uLnTx/>
                <a:uFillTx/>
                <a:latin typeface="UTM Avo"/>
                <a:cs typeface="+mn-ea"/>
                <a:sym typeface="+mn-lt"/>
              </a:rPr>
              <a:t>D. Anhxtanh. (Albert Einstein).</a:t>
            </a:r>
          </a:p>
        </p:txBody>
      </p:sp>
      <p:pic>
        <p:nvPicPr>
          <p:cNvPr id="14" name="Picture 13">
            <a:extLst>
              <a:ext uri="{FF2B5EF4-FFF2-40B4-BE49-F238E27FC236}">
                <a16:creationId xmlns:a16="http://schemas.microsoft.com/office/drawing/2014/main" id="{11BBB168-5AEE-6F97-B326-49EF5C563357}"/>
              </a:ext>
            </a:extLst>
          </p:cNvPr>
          <p:cNvPicPr>
            <a:picLocks noChangeAspect="1"/>
          </p:cNvPicPr>
          <p:nvPr/>
        </p:nvPicPr>
        <p:blipFill rotWithShape="1">
          <a:blip r:embed="rId7"/>
          <a:srcRect l="8678" r="8678" b="2"/>
          <a:stretch/>
        </p:blipFill>
        <p:spPr>
          <a:xfrm>
            <a:off x="6095999" y="2566058"/>
            <a:ext cx="5266608" cy="3974215"/>
          </a:xfrm>
          <a:prstGeom prst="roundRect">
            <a:avLst>
              <a:gd name="adj" fmla="val 5839"/>
            </a:avLst>
          </a:prstGeom>
        </p:spPr>
      </p:pic>
    </p:spTree>
    <p:custDataLst>
      <p:tags r:id="rId1"/>
    </p:custDataLst>
    <p:extLst>
      <p:ext uri="{BB962C8B-B14F-4D97-AF65-F5344CB8AC3E}">
        <p14:creationId xmlns:p14="http://schemas.microsoft.com/office/powerpoint/2010/main" val="14910628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up)">
                                      <p:cBhvr>
                                        <p:cTn id="19" dur="500"/>
                                        <p:tgtEl>
                                          <p:spTgt spid="10"/>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up)">
                                      <p:cBhvr>
                                        <p:cTn id="22" dur="500"/>
                                        <p:tgtEl>
                                          <p:spTgt spid="11"/>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up)">
                                      <p:cBhvr>
                                        <p:cTn id="25" dur="500"/>
                                        <p:tgtEl>
                                          <p:spTgt spid="12"/>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0"/>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500" fill="hold"/>
                                        <p:tgtEl>
                                          <p:spTgt spid="10"/>
                                        </p:tgtEl>
                                        <p:attrNameLst>
                                          <p:attrName>fillcolor</p:attrName>
                                        </p:attrNameLst>
                                      </p:cBhvr>
                                      <p:to>
                                        <a:srgbClr val="E7A696"/>
                                      </p:to>
                                    </p:animClr>
                                    <p:set>
                                      <p:cBhvr>
                                        <p:cTn id="34" dur="500" fill="hold"/>
                                        <p:tgtEl>
                                          <p:spTgt spid="10"/>
                                        </p:tgtEl>
                                        <p:attrNameLst>
                                          <p:attrName>fill.type</p:attrName>
                                        </p:attrNameLst>
                                      </p:cBhvr>
                                      <p:to>
                                        <p:strVal val="solid"/>
                                      </p:to>
                                    </p:set>
                                    <p:set>
                                      <p:cBhvr>
                                        <p:cTn id="35" dur="500" fill="hold"/>
                                        <p:tgtEl>
                                          <p:spTgt spid="10"/>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4" name="Am-thanh-tra-loi-sai-wav-www_tiengdong_com.wav"/>
                                        </p:tgtEl>
                                      </p:cMediaNode>
                                    </p:audio>
                                  </p:subTnLst>
                                </p:cTn>
                              </p:par>
                            </p:childTnLst>
                          </p:cTn>
                        </p:par>
                      </p:childTnLst>
                    </p:cTn>
                  </p:par>
                </p:childTnLst>
              </p:cTn>
              <p:nextCondLst>
                <p:cond evt="onClick" delay="0">
                  <p:tgtEl>
                    <p:spTgt spid="10"/>
                  </p:tgtEl>
                </p:cond>
              </p:nextCondLst>
            </p:seq>
            <p:seq concurrent="1" nextAc="seek">
              <p:cTn id="36" restart="whenNotActive" fill="hold" evtFilter="cancelBubble" nodeType="interactiveSeq">
                <p:stCondLst>
                  <p:cond evt="onClick" delay="0">
                    <p:tgtEl>
                      <p:spTgt spid="11"/>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11"/>
                                        </p:tgtEl>
                                        <p:attrNameLst>
                                          <p:attrName>fillcolor</p:attrName>
                                        </p:attrNameLst>
                                      </p:cBhvr>
                                      <p:to>
                                        <a:srgbClr val="92D050"/>
                                      </p:to>
                                    </p:animClr>
                                    <p:set>
                                      <p:cBhvr>
                                        <p:cTn id="41" dur="500" fill="hold"/>
                                        <p:tgtEl>
                                          <p:spTgt spid="11"/>
                                        </p:tgtEl>
                                        <p:attrNameLst>
                                          <p:attrName>fill.type</p:attrName>
                                        </p:attrNameLst>
                                      </p:cBhvr>
                                      <p:to>
                                        <p:strVal val="solid"/>
                                      </p:to>
                                    </p:set>
                                    <p:set>
                                      <p:cBhvr>
                                        <p:cTn id="42" dur="500" fill="hold"/>
                                        <p:tgtEl>
                                          <p:spTgt spid="11"/>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11"/>
                  </p:tgtEl>
                </p:cond>
              </p:nextCondLst>
            </p:seq>
            <p:seq concurrent="1" nextAc="seek">
              <p:cTn id="43" restart="whenNotActive" fill="hold" evtFilter="cancelBubble" nodeType="interactiveSeq">
                <p:stCondLst>
                  <p:cond evt="onClick" delay="0">
                    <p:tgtEl>
                      <p:spTgt spid="12"/>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500" fill="hold"/>
                                        <p:tgtEl>
                                          <p:spTgt spid="12"/>
                                        </p:tgtEl>
                                        <p:attrNameLst>
                                          <p:attrName>fillcolor</p:attrName>
                                        </p:attrNameLst>
                                      </p:cBhvr>
                                      <p:to>
                                        <a:srgbClr val="E7A696"/>
                                      </p:to>
                                    </p:animClr>
                                    <p:set>
                                      <p:cBhvr>
                                        <p:cTn id="48" dur="500" fill="hold"/>
                                        <p:tgtEl>
                                          <p:spTgt spid="12"/>
                                        </p:tgtEl>
                                        <p:attrNameLst>
                                          <p:attrName>fill.type</p:attrName>
                                        </p:attrNameLst>
                                      </p:cBhvr>
                                      <p:to>
                                        <p:strVal val="solid"/>
                                      </p:to>
                                    </p:set>
                                    <p:set>
                                      <p:cBhvr>
                                        <p:cTn id="49" dur="500" fill="hold"/>
                                        <p:tgtEl>
                                          <p:spTgt spid="12"/>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4" name="Am-thanh-tra-loi-sai-wav-www_tiengdong_com.wav"/>
                                        </p:tgtEl>
                                      </p:cMediaNode>
                                    </p:audio>
                                  </p:subTnLst>
                                </p:cTn>
                              </p:par>
                            </p:childTnLst>
                          </p:cTn>
                        </p:par>
                      </p:childTnLst>
                    </p:cTn>
                  </p:par>
                </p:childTnLst>
              </p:cTn>
              <p:nextCondLst>
                <p:cond evt="onClick" delay="0">
                  <p:tgtEl>
                    <p:spTgt spid="12"/>
                  </p:tgtEl>
                </p:cond>
              </p:nextCondLst>
            </p:seq>
            <p:seq concurrent="1" nextAc="seek">
              <p:cTn id="50" restart="whenNotActive" fill="hold" evtFilter="cancelBubble" nodeType="interactiveSeq">
                <p:stCondLst>
                  <p:cond evt="onClick" delay="0">
                    <p:tgtEl>
                      <p:spTgt spid="13"/>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13"/>
                                        </p:tgtEl>
                                        <p:attrNameLst>
                                          <p:attrName>fillcolor</p:attrName>
                                        </p:attrNameLst>
                                      </p:cBhvr>
                                      <p:to>
                                        <a:srgbClr val="E7A696"/>
                                      </p:to>
                                    </p:animClr>
                                    <p:set>
                                      <p:cBhvr>
                                        <p:cTn id="55" dur="500" fill="hold"/>
                                        <p:tgtEl>
                                          <p:spTgt spid="13"/>
                                        </p:tgtEl>
                                        <p:attrNameLst>
                                          <p:attrName>fill.type</p:attrName>
                                        </p:attrNameLst>
                                      </p:cBhvr>
                                      <p:to>
                                        <p:strVal val="solid"/>
                                      </p:to>
                                    </p:set>
                                    <p:set>
                                      <p:cBhvr>
                                        <p:cTn id="56" dur="500" fill="hold"/>
                                        <p:tgtEl>
                                          <p:spTgt spid="13"/>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4" name="Am-thanh-tra-loi-sai-wav-www_tiengdong_com.wav"/>
                                        </p:tgtEl>
                                      </p:cMediaNode>
                                    </p:audio>
                                  </p:subTnLst>
                                </p:cTn>
                              </p:par>
                            </p:childTnLst>
                          </p:cTn>
                        </p:par>
                      </p:childTnLst>
                    </p:cTn>
                  </p:par>
                </p:childTnLst>
              </p:cTn>
              <p:nextCondLst>
                <p:cond evt="onClick" delay="0">
                  <p:tgtEl>
                    <p:spTgt spid="13"/>
                  </p:tgtEl>
                </p:cond>
              </p:nextCondLst>
            </p:seq>
          </p:childTnLst>
        </p:cTn>
      </p:par>
    </p:tnLst>
    <p:bldLst>
      <p:bldP spid="9" grpId="0"/>
      <p:bldP spid="10" grpId="0" animBg="1"/>
      <p:bldP spid="11" grpId="0" animBg="1"/>
      <p:bldP spid="12" grpId="0" animBg="1"/>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09"/>
        <p:cNvGrpSpPr/>
        <p:nvPr/>
      </p:nvGrpSpPr>
      <p:grpSpPr>
        <a:xfrm>
          <a:off x="0" y="0"/>
          <a:ext cx="0" cy="0"/>
          <a:chOff x="0" y="0"/>
          <a:chExt cx="0" cy="0"/>
        </a:xfrm>
      </p:grpSpPr>
      <p:pic>
        <p:nvPicPr>
          <p:cNvPr id="2" name="Picture 1">
            <a:hlinkClick r:id="rId5"/>
            <a:extLst>
              <a:ext uri="{FF2B5EF4-FFF2-40B4-BE49-F238E27FC236}">
                <a16:creationId xmlns:a16="http://schemas.microsoft.com/office/drawing/2014/main" id="{997BAEAA-CA90-507D-C354-463FDBDE1D82}"/>
              </a:ext>
            </a:extLst>
          </p:cNvPr>
          <p:cNvPicPr>
            <a:picLocks noChangeAspect="1"/>
          </p:cNvPicPr>
          <p:nvPr/>
        </p:nvPicPr>
        <p:blipFill>
          <a:blip r:embed="rId6"/>
          <a:stretch>
            <a:fillRect/>
          </a:stretch>
        </p:blipFill>
        <p:spPr>
          <a:xfrm>
            <a:off x="4501083" y="3015453"/>
            <a:ext cx="3189835" cy="1764777"/>
          </a:xfrm>
          <a:prstGeom prst="rect">
            <a:avLst/>
          </a:prstGeom>
        </p:spPr>
      </p:pic>
    </p:spTree>
    <p:custDataLst>
      <p:tags r:id="rId1"/>
    </p:custDataLst>
    <p:extLst>
      <p:ext uri="{BB962C8B-B14F-4D97-AF65-F5344CB8AC3E}">
        <p14:creationId xmlns:p14="http://schemas.microsoft.com/office/powerpoint/2010/main" val="3023912138"/>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09"/>
        <p:cNvGrpSpPr/>
        <p:nvPr/>
      </p:nvGrpSpPr>
      <p:grpSpPr>
        <a:xfrm>
          <a:off x="0" y="0"/>
          <a:ext cx="0" cy="0"/>
          <a:chOff x="0" y="0"/>
          <a:chExt cx="0" cy="0"/>
        </a:xfrm>
      </p:grpSpPr>
      <p:sp>
        <p:nvSpPr>
          <p:cNvPr id="2" name="Rectangle 1">
            <a:extLst>
              <a:ext uri="{FF2B5EF4-FFF2-40B4-BE49-F238E27FC236}">
                <a16:creationId xmlns:a16="http://schemas.microsoft.com/office/drawing/2014/main" id="{0099EBFC-F9BC-92BF-AA8F-D85D3454BC3F}"/>
              </a:ext>
            </a:extLst>
          </p:cNvPr>
          <p:cNvSpPr/>
          <p:nvPr/>
        </p:nvSpPr>
        <p:spPr>
          <a:xfrm>
            <a:off x="362857" y="-897557"/>
            <a:ext cx="11466286" cy="567848"/>
          </a:xfrm>
          <a:prstGeom prst="rect">
            <a:avLst/>
          </a:prstGeom>
        </p:spPr>
        <p:txBody>
          <a:bodyPr wrap="square">
            <a:spAutoFit/>
          </a:bodyPr>
          <a:lstStyle/>
          <a:p>
            <a:pPr algn="just">
              <a:lnSpc>
                <a:spcPct val="150000"/>
              </a:lnSpc>
            </a:pPr>
            <a:r>
              <a:rPr lang="vi-VN" sz="2400">
                <a:solidFill>
                  <a:schemeClr val="tx1">
                    <a:lumMod val="50000"/>
                  </a:schemeClr>
                </a:solidFill>
                <a:latin typeface="UTM Avo" panose="02040603050506020204" pitchFamily="18" charset="0"/>
              </a:rPr>
              <a:t>Có</a:t>
            </a:r>
          </a:p>
        </p:txBody>
      </p:sp>
      <p:pic>
        <p:nvPicPr>
          <p:cNvPr id="7" name="Google Shape;1025;p46">
            <a:extLst>
              <a:ext uri="{FF2B5EF4-FFF2-40B4-BE49-F238E27FC236}">
                <a16:creationId xmlns:a16="http://schemas.microsoft.com/office/drawing/2014/main" id="{11625976-E0C2-C459-C6C3-E72B68B01146}"/>
              </a:ext>
            </a:extLst>
          </p:cNvPr>
          <p:cNvPicPr preferRelativeResize="0">
            <a:picLocks/>
          </p:cNvPicPr>
          <p:nvPr/>
        </p:nvPicPr>
        <p:blipFill rotWithShape="1">
          <a:blip r:embed="rId5">
            <a:alphaModFix/>
          </a:blip>
          <a:srcRect l="16966" r="7493"/>
          <a:stretch/>
        </p:blipFill>
        <p:spPr>
          <a:xfrm>
            <a:off x="6321081" y="1893750"/>
            <a:ext cx="4859201" cy="4290401"/>
          </a:xfrm>
          <a:prstGeom prst="rect">
            <a:avLst/>
          </a:prstGeom>
          <a:noFill/>
          <a:ln w="9525" cap="flat" cmpd="sng">
            <a:solidFill>
              <a:srgbClr val="000000"/>
            </a:solidFill>
            <a:prstDash val="solid"/>
            <a:round/>
            <a:headEnd type="none" w="sm" len="sm"/>
            <a:tailEnd type="none" w="sm" len="sm"/>
          </a:ln>
        </p:spPr>
      </p:pic>
      <p:grpSp>
        <p:nvGrpSpPr>
          <p:cNvPr id="8" name="Group 7">
            <a:extLst>
              <a:ext uri="{FF2B5EF4-FFF2-40B4-BE49-F238E27FC236}">
                <a16:creationId xmlns:a16="http://schemas.microsoft.com/office/drawing/2014/main" id="{296EE317-8E58-84B9-B391-15435FECC0E8}"/>
              </a:ext>
            </a:extLst>
          </p:cNvPr>
          <p:cNvGrpSpPr/>
          <p:nvPr/>
        </p:nvGrpSpPr>
        <p:grpSpPr>
          <a:xfrm>
            <a:off x="1011718" y="2057711"/>
            <a:ext cx="4689307" cy="4126440"/>
            <a:chOff x="5041453" y="1734539"/>
            <a:chExt cx="3516980" cy="3094830"/>
          </a:xfrm>
        </p:grpSpPr>
        <p:pic>
          <p:nvPicPr>
            <p:cNvPr id="9" name="Picture 16">
              <a:extLst>
                <a:ext uri="{FF2B5EF4-FFF2-40B4-BE49-F238E27FC236}">
                  <a16:creationId xmlns:a16="http://schemas.microsoft.com/office/drawing/2014/main" id="{59AEC834-ED90-230D-0743-AC1046E8BA4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209852" y="1734539"/>
              <a:ext cx="1180182" cy="1177230"/>
            </a:xfrm>
            <a:prstGeom prst="rect">
              <a:avLst/>
            </a:prstGeom>
          </p:spPr>
        </p:pic>
        <p:sp>
          <p:nvSpPr>
            <p:cNvPr id="10" name="Rectangle: Rounded Corners 8">
              <a:extLst>
                <a:ext uri="{FF2B5EF4-FFF2-40B4-BE49-F238E27FC236}">
                  <a16:creationId xmlns:a16="http://schemas.microsoft.com/office/drawing/2014/main" id="{706C53AF-FDC8-E68B-4D3C-A0CA3A26962F}"/>
                </a:ext>
              </a:extLst>
            </p:cNvPr>
            <p:cNvSpPr/>
            <p:nvPr/>
          </p:nvSpPr>
          <p:spPr>
            <a:xfrm>
              <a:off x="5041453" y="2925191"/>
              <a:ext cx="3516980" cy="1904178"/>
            </a:xfrm>
            <a:prstGeom prst="roundRect">
              <a:avLst/>
            </a:prstGeom>
            <a:gradFill rotWithShape="1">
              <a:gsLst>
                <a:gs pos="0">
                  <a:srgbClr val="FFFFFF">
                    <a:tint val="50000"/>
                    <a:satMod val="300000"/>
                  </a:srgbClr>
                </a:gs>
                <a:gs pos="35000">
                  <a:srgbClr val="FFFFFF">
                    <a:tint val="37000"/>
                    <a:satMod val="300000"/>
                  </a:srgbClr>
                </a:gs>
                <a:gs pos="100000">
                  <a:srgbClr val="FFFFFF">
                    <a:tint val="15000"/>
                    <a:satMod val="350000"/>
                  </a:srgbClr>
                </a:gs>
              </a:gsLst>
              <a:lin ang="16200000" scaled="1"/>
            </a:gradFill>
            <a:ln w="9525" cap="flat" cmpd="sng" algn="ctr">
              <a:solidFill>
                <a:srgbClr val="FFFFFF">
                  <a:shade val="95000"/>
                  <a:satMod val="105000"/>
                </a:srgbClr>
              </a:solidFill>
              <a:prstDash val="solid"/>
            </a:ln>
            <a:effectLst>
              <a:outerShdw blurRad="40000" dist="20000" dir="5400000" rotWithShape="0">
                <a:srgbClr val="000000">
                  <a:alpha val="38000"/>
                </a:srgbClr>
              </a:outerShdw>
            </a:effectLst>
          </p:spPr>
          <p:txBody>
            <a:bodyPr bIns="144000" rtlCol="0" anchor="ct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000000"/>
                  </a:solidFill>
                  <a:effectLst/>
                  <a:uLnTx/>
                  <a:uFillTx/>
                  <a:latin typeface="UTM Avo"/>
                  <a:cs typeface="+mn-ea"/>
                  <a:sym typeface="+mn-lt"/>
                </a:rPr>
                <a:t> Tìm hiểu và chia sẻ với bạn bè một số sáng chế công nghệ của Việt Nam qua sách báo hoặc Internet. </a:t>
              </a:r>
            </a:p>
          </p:txBody>
        </p:sp>
      </p:grpSp>
    </p:spTree>
    <p:custDataLst>
      <p:tags r:id="rId1"/>
    </p:custDataLst>
    <p:extLst>
      <p:ext uri="{BB962C8B-B14F-4D97-AF65-F5344CB8AC3E}">
        <p14:creationId xmlns:p14="http://schemas.microsoft.com/office/powerpoint/2010/main" val="141441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Shape 109"/>
        <p:cNvGrpSpPr/>
        <p:nvPr/>
      </p:nvGrpSpPr>
      <p:grpSpPr>
        <a:xfrm>
          <a:off x="0" y="0"/>
          <a:ext cx="0" cy="0"/>
          <a:chOff x="0" y="0"/>
          <a:chExt cx="0" cy="0"/>
        </a:xfrm>
      </p:grpSpPr>
      <p:sp>
        <p:nvSpPr>
          <p:cNvPr id="2" name="Rectangle 1">
            <a:extLst>
              <a:ext uri="{FF2B5EF4-FFF2-40B4-BE49-F238E27FC236}">
                <a16:creationId xmlns:a16="http://schemas.microsoft.com/office/drawing/2014/main" id="{0099EBFC-F9BC-92BF-AA8F-D85D3454BC3F}"/>
              </a:ext>
            </a:extLst>
          </p:cNvPr>
          <p:cNvSpPr/>
          <p:nvPr/>
        </p:nvSpPr>
        <p:spPr>
          <a:xfrm>
            <a:off x="362857" y="-897557"/>
            <a:ext cx="11466286" cy="567848"/>
          </a:xfrm>
          <a:prstGeom prst="rect">
            <a:avLst/>
          </a:prstGeom>
        </p:spPr>
        <p:txBody>
          <a:bodyPr wrap="square">
            <a:spAutoFit/>
          </a:bodyPr>
          <a:lstStyle/>
          <a:p>
            <a:pPr algn="just">
              <a:lnSpc>
                <a:spcPct val="150000"/>
              </a:lnSpc>
            </a:pPr>
            <a:r>
              <a:rPr lang="vi-VN" sz="2400">
                <a:solidFill>
                  <a:schemeClr val="tx1">
                    <a:lumMod val="50000"/>
                  </a:schemeClr>
                </a:solidFill>
                <a:latin typeface="UTM Avo" panose="02040603050506020204" pitchFamily="18" charset="0"/>
              </a:rPr>
              <a:t>Có</a:t>
            </a:r>
          </a:p>
        </p:txBody>
      </p:sp>
      <p:grpSp>
        <p:nvGrpSpPr>
          <p:cNvPr id="39" name="Google Shape;1093;p49">
            <a:extLst>
              <a:ext uri="{FF2B5EF4-FFF2-40B4-BE49-F238E27FC236}">
                <a16:creationId xmlns:a16="http://schemas.microsoft.com/office/drawing/2014/main" id="{BDE4AAB4-02AF-9E81-6BCF-1330EF309B09}"/>
              </a:ext>
            </a:extLst>
          </p:cNvPr>
          <p:cNvGrpSpPr/>
          <p:nvPr/>
        </p:nvGrpSpPr>
        <p:grpSpPr>
          <a:xfrm>
            <a:off x="6474525" y="1685421"/>
            <a:ext cx="5017867" cy="4967600"/>
            <a:chOff x="4754850" y="887475"/>
            <a:chExt cx="3763400" cy="3725700"/>
          </a:xfrm>
        </p:grpSpPr>
        <p:sp>
          <p:nvSpPr>
            <p:cNvPr id="40" name="Google Shape;1094;p49">
              <a:extLst>
                <a:ext uri="{FF2B5EF4-FFF2-40B4-BE49-F238E27FC236}">
                  <a16:creationId xmlns:a16="http://schemas.microsoft.com/office/drawing/2014/main" id="{45245C28-0606-DFBF-A1BF-AFDB44131C74}"/>
                </a:ext>
              </a:extLst>
            </p:cNvPr>
            <p:cNvSpPr/>
            <p:nvPr/>
          </p:nvSpPr>
          <p:spPr>
            <a:xfrm>
              <a:off x="4844450" y="978975"/>
              <a:ext cx="3673800" cy="3634200"/>
            </a:xfrm>
            <a:prstGeom prst="roundRect">
              <a:avLst>
                <a:gd name="adj" fmla="val 0"/>
              </a:avLst>
            </a:prstGeom>
            <a:solidFill>
              <a:srgbClr val="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chemeClr val="tx1"/>
                </a:solidFill>
                <a:effectLst/>
                <a:uLnTx/>
                <a:uFillTx/>
                <a:latin typeface="UTM Avo"/>
                <a:ea typeface="+mn-ea"/>
                <a:cs typeface="+mn-ea"/>
                <a:sym typeface="+mn-lt"/>
              </a:endParaRPr>
            </a:p>
          </p:txBody>
        </p:sp>
        <p:grpSp>
          <p:nvGrpSpPr>
            <p:cNvPr id="41" name="Google Shape;1095;p49">
              <a:extLst>
                <a:ext uri="{FF2B5EF4-FFF2-40B4-BE49-F238E27FC236}">
                  <a16:creationId xmlns:a16="http://schemas.microsoft.com/office/drawing/2014/main" id="{24734BD0-E570-2910-0FB6-E722C097E1B5}"/>
                </a:ext>
              </a:extLst>
            </p:cNvPr>
            <p:cNvGrpSpPr/>
            <p:nvPr/>
          </p:nvGrpSpPr>
          <p:grpSpPr>
            <a:xfrm>
              <a:off x="4754850" y="887475"/>
              <a:ext cx="3674404" cy="3616200"/>
              <a:chOff x="4754850" y="887475"/>
              <a:chExt cx="3674404" cy="3616200"/>
            </a:xfrm>
          </p:grpSpPr>
          <p:sp>
            <p:nvSpPr>
              <p:cNvPr id="42" name="Google Shape;1096;p49">
                <a:extLst>
                  <a:ext uri="{FF2B5EF4-FFF2-40B4-BE49-F238E27FC236}">
                    <a16:creationId xmlns:a16="http://schemas.microsoft.com/office/drawing/2014/main" id="{4C0363AC-5E2F-AC59-3ED0-56C98A1BDF22}"/>
                  </a:ext>
                </a:extLst>
              </p:cNvPr>
              <p:cNvSpPr/>
              <p:nvPr/>
            </p:nvSpPr>
            <p:spPr>
              <a:xfrm>
                <a:off x="4754850" y="887475"/>
                <a:ext cx="3673800" cy="3616200"/>
              </a:xfrm>
              <a:prstGeom prst="roundRect">
                <a:avLst>
                  <a:gd name="adj" fmla="val 0"/>
                </a:avLst>
              </a:prstGeom>
              <a:solidFill>
                <a:srgbClr val="FCF6E8"/>
              </a:solidFill>
              <a:ln w="2857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chemeClr val="tx1"/>
                  </a:solidFill>
                  <a:effectLst/>
                  <a:uLnTx/>
                  <a:uFillTx/>
                  <a:latin typeface="UTM Avo"/>
                  <a:ea typeface="+mn-ea"/>
                  <a:cs typeface="+mn-ea"/>
                  <a:sym typeface="+mn-lt"/>
                </a:endParaRPr>
              </a:p>
            </p:txBody>
          </p:sp>
          <p:cxnSp>
            <p:nvCxnSpPr>
              <p:cNvPr id="43" name="Google Shape;1097;p49">
                <a:extLst>
                  <a:ext uri="{FF2B5EF4-FFF2-40B4-BE49-F238E27FC236}">
                    <a16:creationId xmlns:a16="http://schemas.microsoft.com/office/drawing/2014/main" id="{FBB2AE59-32B0-3DBC-DA76-91F45A29B739}"/>
                  </a:ext>
                </a:extLst>
              </p:cNvPr>
              <p:cNvCxnSpPr/>
              <p:nvPr/>
            </p:nvCxnSpPr>
            <p:spPr>
              <a:xfrm>
                <a:off x="4755154" y="1253333"/>
                <a:ext cx="3674100" cy="0"/>
              </a:xfrm>
              <a:prstGeom prst="straightConnector1">
                <a:avLst/>
              </a:prstGeom>
              <a:noFill/>
              <a:ln w="28575" cap="flat" cmpd="sng">
                <a:solidFill>
                  <a:srgbClr val="000000"/>
                </a:solidFill>
                <a:prstDash val="solid"/>
                <a:round/>
                <a:headEnd type="none" w="med" len="med"/>
                <a:tailEnd type="none" w="med" len="med"/>
              </a:ln>
            </p:spPr>
          </p:cxnSp>
          <p:grpSp>
            <p:nvGrpSpPr>
              <p:cNvPr id="44" name="Google Shape;1098;p49">
                <a:extLst>
                  <a:ext uri="{FF2B5EF4-FFF2-40B4-BE49-F238E27FC236}">
                    <a16:creationId xmlns:a16="http://schemas.microsoft.com/office/drawing/2014/main" id="{D44DB92D-C03D-6DE0-D0E4-3D08E2EB45D5}"/>
                  </a:ext>
                </a:extLst>
              </p:cNvPr>
              <p:cNvGrpSpPr/>
              <p:nvPr/>
            </p:nvGrpSpPr>
            <p:grpSpPr>
              <a:xfrm>
                <a:off x="7492324" y="978977"/>
                <a:ext cx="845101" cy="183000"/>
                <a:chOff x="1605849" y="363963"/>
                <a:chExt cx="845101" cy="183000"/>
              </a:xfrm>
            </p:grpSpPr>
            <p:sp>
              <p:nvSpPr>
                <p:cNvPr id="45" name="Google Shape;1099;p49">
                  <a:extLst>
                    <a:ext uri="{FF2B5EF4-FFF2-40B4-BE49-F238E27FC236}">
                      <a16:creationId xmlns:a16="http://schemas.microsoft.com/office/drawing/2014/main" id="{31071216-9A3E-4E54-E077-E57F03241996}"/>
                    </a:ext>
                  </a:extLst>
                </p:cNvPr>
                <p:cNvSpPr/>
                <p:nvPr/>
              </p:nvSpPr>
              <p:spPr>
                <a:xfrm>
                  <a:off x="1951450" y="367563"/>
                  <a:ext cx="179400" cy="179400"/>
                </a:xfrm>
                <a:prstGeom prst="rect">
                  <a:avLst/>
                </a:prstGeom>
                <a:noFill/>
                <a:ln w="2857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chemeClr val="tx1"/>
                    </a:solidFill>
                    <a:effectLst/>
                    <a:uLnTx/>
                    <a:uFillTx/>
                    <a:latin typeface="UTM Avo"/>
                    <a:ea typeface="+mn-ea"/>
                    <a:cs typeface="+mn-ea"/>
                    <a:sym typeface="+mn-lt"/>
                  </a:endParaRPr>
                </a:p>
              </p:txBody>
            </p:sp>
            <p:grpSp>
              <p:nvGrpSpPr>
                <p:cNvPr id="46" name="Google Shape;1100;p49">
                  <a:extLst>
                    <a:ext uri="{FF2B5EF4-FFF2-40B4-BE49-F238E27FC236}">
                      <a16:creationId xmlns:a16="http://schemas.microsoft.com/office/drawing/2014/main" id="{0EA5E5AB-1425-9321-B26C-F6E584D6C5C9}"/>
                    </a:ext>
                  </a:extLst>
                </p:cNvPr>
                <p:cNvGrpSpPr/>
                <p:nvPr/>
              </p:nvGrpSpPr>
              <p:grpSpPr>
                <a:xfrm>
                  <a:off x="2267950" y="363963"/>
                  <a:ext cx="183000" cy="183000"/>
                  <a:chOff x="8225400" y="367488"/>
                  <a:chExt cx="183000" cy="183000"/>
                </a:xfrm>
              </p:grpSpPr>
              <p:cxnSp>
                <p:nvCxnSpPr>
                  <p:cNvPr id="48" name="Google Shape;1101;p49">
                    <a:extLst>
                      <a:ext uri="{FF2B5EF4-FFF2-40B4-BE49-F238E27FC236}">
                        <a16:creationId xmlns:a16="http://schemas.microsoft.com/office/drawing/2014/main" id="{E942D9CD-46F4-E751-CEB1-995895231A79}"/>
                      </a:ext>
                    </a:extLst>
                  </p:cNvPr>
                  <p:cNvCxnSpPr/>
                  <p:nvPr/>
                </p:nvCxnSpPr>
                <p:spPr>
                  <a:xfrm>
                    <a:off x="8225400" y="367488"/>
                    <a:ext cx="183000" cy="183000"/>
                  </a:xfrm>
                  <a:prstGeom prst="straightConnector1">
                    <a:avLst/>
                  </a:prstGeom>
                  <a:noFill/>
                  <a:ln w="28575" cap="flat" cmpd="sng">
                    <a:solidFill>
                      <a:srgbClr val="000000"/>
                    </a:solidFill>
                    <a:prstDash val="solid"/>
                    <a:round/>
                    <a:headEnd type="none" w="med" len="med"/>
                    <a:tailEnd type="none" w="med" len="med"/>
                  </a:ln>
                </p:spPr>
              </p:cxnSp>
              <p:cxnSp>
                <p:nvCxnSpPr>
                  <p:cNvPr id="49" name="Google Shape;1102;p49">
                    <a:extLst>
                      <a:ext uri="{FF2B5EF4-FFF2-40B4-BE49-F238E27FC236}">
                        <a16:creationId xmlns:a16="http://schemas.microsoft.com/office/drawing/2014/main" id="{630F03AC-5426-8758-E182-F3183CA31BE5}"/>
                      </a:ext>
                    </a:extLst>
                  </p:cNvPr>
                  <p:cNvCxnSpPr/>
                  <p:nvPr/>
                </p:nvCxnSpPr>
                <p:spPr>
                  <a:xfrm rot="5400000">
                    <a:off x="8225400" y="367488"/>
                    <a:ext cx="183000" cy="183000"/>
                  </a:xfrm>
                  <a:prstGeom prst="straightConnector1">
                    <a:avLst/>
                  </a:prstGeom>
                  <a:noFill/>
                  <a:ln w="28575" cap="flat" cmpd="sng">
                    <a:solidFill>
                      <a:srgbClr val="000000"/>
                    </a:solidFill>
                    <a:prstDash val="solid"/>
                    <a:round/>
                    <a:headEnd type="none" w="med" len="med"/>
                    <a:tailEnd type="none" w="med" len="med"/>
                  </a:ln>
                </p:spPr>
              </p:cxnSp>
            </p:grpSp>
            <p:cxnSp>
              <p:nvCxnSpPr>
                <p:cNvPr id="47" name="Google Shape;1103;p49">
                  <a:extLst>
                    <a:ext uri="{FF2B5EF4-FFF2-40B4-BE49-F238E27FC236}">
                      <a16:creationId xmlns:a16="http://schemas.microsoft.com/office/drawing/2014/main" id="{C1114F39-4B4A-891E-F1CA-8C6EC20B50EF}"/>
                    </a:ext>
                  </a:extLst>
                </p:cNvPr>
                <p:cNvCxnSpPr/>
                <p:nvPr/>
              </p:nvCxnSpPr>
              <p:spPr>
                <a:xfrm>
                  <a:off x="1605849" y="546963"/>
                  <a:ext cx="208500" cy="0"/>
                </a:xfrm>
                <a:prstGeom prst="straightConnector1">
                  <a:avLst/>
                </a:prstGeom>
                <a:noFill/>
                <a:ln w="28575" cap="flat" cmpd="sng">
                  <a:solidFill>
                    <a:srgbClr val="000000"/>
                  </a:solidFill>
                  <a:prstDash val="solid"/>
                  <a:round/>
                  <a:headEnd type="none" w="med" len="med"/>
                  <a:tailEnd type="none" w="med" len="med"/>
                </a:ln>
              </p:spPr>
            </p:cxnSp>
          </p:grpSp>
        </p:grpSp>
      </p:grpSp>
      <p:sp>
        <p:nvSpPr>
          <p:cNvPr id="50" name="Google Shape;1106;p49">
            <a:extLst>
              <a:ext uri="{FF2B5EF4-FFF2-40B4-BE49-F238E27FC236}">
                <a16:creationId xmlns:a16="http://schemas.microsoft.com/office/drawing/2014/main" id="{0D8D625A-F5D2-CE70-EBBE-D08362164495}"/>
              </a:ext>
            </a:extLst>
          </p:cNvPr>
          <p:cNvSpPr/>
          <p:nvPr/>
        </p:nvSpPr>
        <p:spPr>
          <a:xfrm>
            <a:off x="7058673" y="1289400"/>
            <a:ext cx="609611" cy="219453"/>
          </a:xfrm>
          <a:custGeom>
            <a:avLst/>
            <a:gdLst/>
            <a:ahLst/>
            <a:cxnLst/>
            <a:rect l="l" t="t" r="r" b="b"/>
            <a:pathLst>
              <a:path w="7903" h="3025" extrusionOk="0">
                <a:moveTo>
                  <a:pt x="2025" y="2829"/>
                </a:moveTo>
                <a:cubicBezTo>
                  <a:pt x="1829" y="3024"/>
                  <a:pt x="1537" y="2732"/>
                  <a:pt x="1732" y="2537"/>
                </a:cubicBezTo>
                <a:lnTo>
                  <a:pt x="2756" y="1537"/>
                </a:lnTo>
                <a:lnTo>
                  <a:pt x="1732" y="512"/>
                </a:lnTo>
                <a:cubicBezTo>
                  <a:pt x="1537" y="317"/>
                  <a:pt x="1829" y="49"/>
                  <a:pt x="2025" y="220"/>
                </a:cubicBezTo>
                <a:lnTo>
                  <a:pt x="3171" y="1390"/>
                </a:lnTo>
                <a:cubicBezTo>
                  <a:pt x="3244" y="1463"/>
                  <a:pt x="3244" y="1585"/>
                  <a:pt x="3171" y="1683"/>
                </a:cubicBezTo>
                <a:close/>
                <a:moveTo>
                  <a:pt x="195" y="512"/>
                </a:moveTo>
                <a:lnTo>
                  <a:pt x="1195" y="1512"/>
                </a:lnTo>
                <a:lnTo>
                  <a:pt x="195" y="2537"/>
                </a:lnTo>
                <a:cubicBezTo>
                  <a:pt x="0" y="2732"/>
                  <a:pt x="269" y="3000"/>
                  <a:pt x="464" y="2805"/>
                </a:cubicBezTo>
                <a:lnTo>
                  <a:pt x="1610" y="1659"/>
                </a:lnTo>
                <a:cubicBezTo>
                  <a:pt x="1708" y="1585"/>
                  <a:pt x="1708" y="1463"/>
                  <a:pt x="1610" y="1366"/>
                </a:cubicBezTo>
                <a:lnTo>
                  <a:pt x="464" y="220"/>
                </a:lnTo>
                <a:cubicBezTo>
                  <a:pt x="269" y="25"/>
                  <a:pt x="0" y="317"/>
                  <a:pt x="195" y="512"/>
                </a:cubicBezTo>
                <a:close/>
                <a:moveTo>
                  <a:pt x="6659" y="2829"/>
                </a:moveTo>
                <a:cubicBezTo>
                  <a:pt x="6464" y="3024"/>
                  <a:pt x="6195" y="2732"/>
                  <a:pt x="6366" y="2537"/>
                </a:cubicBezTo>
                <a:lnTo>
                  <a:pt x="7390" y="1537"/>
                </a:lnTo>
                <a:lnTo>
                  <a:pt x="6366" y="512"/>
                </a:lnTo>
                <a:cubicBezTo>
                  <a:pt x="6195" y="317"/>
                  <a:pt x="6464" y="49"/>
                  <a:pt x="6659" y="220"/>
                </a:cubicBezTo>
                <a:lnTo>
                  <a:pt x="7805" y="1390"/>
                </a:lnTo>
                <a:cubicBezTo>
                  <a:pt x="7903" y="1463"/>
                  <a:pt x="7903" y="1585"/>
                  <a:pt x="7805" y="1683"/>
                </a:cubicBezTo>
                <a:close/>
                <a:moveTo>
                  <a:pt x="5122" y="2829"/>
                </a:moveTo>
                <a:lnTo>
                  <a:pt x="6268" y="1683"/>
                </a:lnTo>
                <a:cubicBezTo>
                  <a:pt x="6342" y="1585"/>
                  <a:pt x="6342" y="1463"/>
                  <a:pt x="6268" y="1390"/>
                </a:cubicBezTo>
                <a:lnTo>
                  <a:pt x="5122" y="220"/>
                </a:lnTo>
                <a:cubicBezTo>
                  <a:pt x="4927" y="73"/>
                  <a:pt x="4659" y="317"/>
                  <a:pt x="4829" y="512"/>
                </a:cubicBezTo>
                <a:lnTo>
                  <a:pt x="5854" y="1537"/>
                </a:lnTo>
                <a:lnTo>
                  <a:pt x="4829" y="2537"/>
                </a:lnTo>
                <a:cubicBezTo>
                  <a:pt x="4634" y="2732"/>
                  <a:pt x="4927" y="3024"/>
                  <a:pt x="5122" y="2829"/>
                </a:cubicBezTo>
                <a:close/>
                <a:moveTo>
                  <a:pt x="3561" y="2829"/>
                </a:moveTo>
                <a:lnTo>
                  <a:pt x="4707" y="1683"/>
                </a:lnTo>
                <a:cubicBezTo>
                  <a:pt x="4805" y="1585"/>
                  <a:pt x="4805" y="1463"/>
                  <a:pt x="4707" y="1390"/>
                </a:cubicBezTo>
                <a:lnTo>
                  <a:pt x="3561" y="220"/>
                </a:lnTo>
                <a:cubicBezTo>
                  <a:pt x="3366" y="0"/>
                  <a:pt x="3049" y="317"/>
                  <a:pt x="3268" y="512"/>
                </a:cubicBezTo>
                <a:lnTo>
                  <a:pt x="4293" y="1537"/>
                </a:lnTo>
                <a:lnTo>
                  <a:pt x="3268" y="2537"/>
                </a:lnTo>
                <a:cubicBezTo>
                  <a:pt x="3098" y="2732"/>
                  <a:pt x="3366" y="3024"/>
                  <a:pt x="3561" y="2829"/>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chemeClr val="tx1"/>
              </a:solidFill>
              <a:effectLst/>
              <a:uLnTx/>
              <a:uFillTx/>
              <a:latin typeface="UTM Avo"/>
              <a:ea typeface="+mn-ea"/>
              <a:cs typeface="+mn-ea"/>
              <a:sym typeface="+mn-lt"/>
            </a:endParaRPr>
          </a:p>
        </p:txBody>
      </p:sp>
      <p:sp>
        <p:nvSpPr>
          <p:cNvPr id="51" name="Google Shape;1107;p49">
            <a:extLst>
              <a:ext uri="{FF2B5EF4-FFF2-40B4-BE49-F238E27FC236}">
                <a16:creationId xmlns:a16="http://schemas.microsoft.com/office/drawing/2014/main" id="{77919B9D-0E83-B358-FDF7-EB8F624A8A29}"/>
              </a:ext>
            </a:extLst>
          </p:cNvPr>
          <p:cNvSpPr/>
          <p:nvPr/>
        </p:nvSpPr>
        <p:spPr>
          <a:xfrm>
            <a:off x="540051" y="1962117"/>
            <a:ext cx="609609" cy="79515"/>
          </a:xfrm>
          <a:custGeom>
            <a:avLst/>
            <a:gdLst/>
            <a:ahLst/>
            <a:cxnLst/>
            <a:rect l="l" t="t" r="r" b="b"/>
            <a:pathLst>
              <a:path w="8294" h="952" extrusionOk="0">
                <a:moveTo>
                  <a:pt x="415" y="0"/>
                </a:moveTo>
                <a:cubicBezTo>
                  <a:pt x="757" y="0"/>
                  <a:pt x="952" y="439"/>
                  <a:pt x="708" y="683"/>
                </a:cubicBezTo>
                <a:cubicBezTo>
                  <a:pt x="440" y="951"/>
                  <a:pt x="1" y="756"/>
                  <a:pt x="25" y="390"/>
                </a:cubicBezTo>
                <a:cubicBezTo>
                  <a:pt x="25" y="171"/>
                  <a:pt x="196" y="0"/>
                  <a:pt x="415" y="0"/>
                </a:cubicBezTo>
                <a:close/>
                <a:moveTo>
                  <a:pt x="7757" y="0"/>
                </a:moveTo>
                <a:cubicBezTo>
                  <a:pt x="8123" y="0"/>
                  <a:pt x="8293" y="439"/>
                  <a:pt x="8025" y="683"/>
                </a:cubicBezTo>
                <a:cubicBezTo>
                  <a:pt x="7781" y="951"/>
                  <a:pt x="7342" y="756"/>
                  <a:pt x="7342" y="415"/>
                </a:cubicBezTo>
                <a:cubicBezTo>
                  <a:pt x="7342" y="195"/>
                  <a:pt x="7537" y="0"/>
                  <a:pt x="7757" y="0"/>
                </a:cubicBezTo>
                <a:close/>
                <a:moveTo>
                  <a:pt x="5928" y="0"/>
                </a:moveTo>
                <a:cubicBezTo>
                  <a:pt x="6293" y="24"/>
                  <a:pt x="6440" y="463"/>
                  <a:pt x="6171" y="707"/>
                </a:cubicBezTo>
                <a:cubicBezTo>
                  <a:pt x="5903" y="951"/>
                  <a:pt x="5488" y="756"/>
                  <a:pt x="5513" y="390"/>
                </a:cubicBezTo>
                <a:cubicBezTo>
                  <a:pt x="5513" y="171"/>
                  <a:pt x="5684" y="0"/>
                  <a:pt x="5903" y="0"/>
                </a:cubicBezTo>
                <a:close/>
                <a:moveTo>
                  <a:pt x="4098" y="0"/>
                </a:moveTo>
                <a:cubicBezTo>
                  <a:pt x="4464" y="24"/>
                  <a:pt x="4610" y="463"/>
                  <a:pt x="4342" y="707"/>
                </a:cubicBezTo>
                <a:cubicBezTo>
                  <a:pt x="4074" y="951"/>
                  <a:pt x="3659" y="756"/>
                  <a:pt x="3684" y="390"/>
                </a:cubicBezTo>
                <a:cubicBezTo>
                  <a:pt x="3684" y="171"/>
                  <a:pt x="3854" y="0"/>
                  <a:pt x="4074" y="0"/>
                </a:cubicBezTo>
                <a:close/>
                <a:moveTo>
                  <a:pt x="2269" y="0"/>
                </a:moveTo>
                <a:cubicBezTo>
                  <a:pt x="2635" y="24"/>
                  <a:pt x="2781" y="463"/>
                  <a:pt x="2513" y="707"/>
                </a:cubicBezTo>
                <a:cubicBezTo>
                  <a:pt x="2245" y="951"/>
                  <a:pt x="1830" y="756"/>
                  <a:pt x="1854" y="390"/>
                </a:cubicBezTo>
                <a:cubicBezTo>
                  <a:pt x="1854" y="171"/>
                  <a:pt x="2025" y="0"/>
                  <a:pt x="2245"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chemeClr val="tx1"/>
              </a:solidFill>
              <a:effectLst/>
              <a:uLnTx/>
              <a:uFillTx/>
              <a:latin typeface="UTM Avo"/>
              <a:ea typeface="+mn-ea"/>
              <a:cs typeface="+mn-ea"/>
              <a:sym typeface="+mn-lt"/>
            </a:endParaRPr>
          </a:p>
        </p:txBody>
      </p:sp>
      <p:grpSp>
        <p:nvGrpSpPr>
          <p:cNvPr id="52" name="Google Shape;1108;p49">
            <a:extLst>
              <a:ext uri="{FF2B5EF4-FFF2-40B4-BE49-F238E27FC236}">
                <a16:creationId xmlns:a16="http://schemas.microsoft.com/office/drawing/2014/main" id="{D8F825FC-57CE-B5ED-A4EB-5D1D7C4768AD}"/>
              </a:ext>
            </a:extLst>
          </p:cNvPr>
          <p:cNvGrpSpPr/>
          <p:nvPr/>
        </p:nvGrpSpPr>
        <p:grpSpPr>
          <a:xfrm>
            <a:off x="6851780" y="2706195"/>
            <a:ext cx="4145159" cy="3268727"/>
            <a:chOff x="4992012" y="1988941"/>
            <a:chExt cx="3200400" cy="2519574"/>
          </a:xfrm>
        </p:grpSpPr>
        <p:sp>
          <p:nvSpPr>
            <p:cNvPr id="53" name="Google Shape;1109;p49">
              <a:extLst>
                <a:ext uri="{FF2B5EF4-FFF2-40B4-BE49-F238E27FC236}">
                  <a16:creationId xmlns:a16="http://schemas.microsoft.com/office/drawing/2014/main" id="{FC9FAE7B-C1CE-BD5C-788E-5BA63B3B57F7}"/>
                </a:ext>
              </a:extLst>
            </p:cNvPr>
            <p:cNvSpPr/>
            <p:nvPr/>
          </p:nvSpPr>
          <p:spPr>
            <a:xfrm>
              <a:off x="4992012" y="1988941"/>
              <a:ext cx="3200400" cy="2136300"/>
            </a:xfrm>
            <a:prstGeom prst="roundRect">
              <a:avLst>
                <a:gd name="adj" fmla="val 6620"/>
              </a:avLst>
            </a:prstGeom>
            <a:noFill/>
            <a:ln w="2857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chemeClr val="tx1"/>
                </a:solidFill>
                <a:effectLst/>
                <a:uLnTx/>
                <a:uFillTx/>
                <a:latin typeface="UTM Avo"/>
                <a:ea typeface="+mn-ea"/>
                <a:cs typeface="+mn-ea"/>
                <a:sym typeface="+mn-lt"/>
              </a:endParaRPr>
            </a:p>
          </p:txBody>
        </p:sp>
        <p:sp>
          <p:nvSpPr>
            <p:cNvPr id="54" name="Google Shape;1110;p49">
              <a:extLst>
                <a:ext uri="{FF2B5EF4-FFF2-40B4-BE49-F238E27FC236}">
                  <a16:creationId xmlns:a16="http://schemas.microsoft.com/office/drawing/2014/main" id="{F4A6C73A-6E8C-6E67-F870-67B745186907}"/>
                </a:ext>
              </a:extLst>
            </p:cNvPr>
            <p:cNvSpPr/>
            <p:nvPr/>
          </p:nvSpPr>
          <p:spPr>
            <a:xfrm>
              <a:off x="6538881" y="3911740"/>
              <a:ext cx="106800" cy="106800"/>
            </a:xfrm>
            <a:prstGeom prst="ellipse">
              <a:avLst/>
            </a:prstGeom>
            <a:noFill/>
            <a:ln w="2857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chemeClr val="tx1"/>
                </a:solidFill>
                <a:effectLst/>
                <a:uLnTx/>
                <a:uFillTx/>
                <a:latin typeface="UTM Avo"/>
                <a:ea typeface="+mn-ea"/>
                <a:cs typeface="+mn-ea"/>
                <a:sym typeface="+mn-lt"/>
              </a:endParaRPr>
            </a:p>
          </p:txBody>
        </p:sp>
        <p:sp>
          <p:nvSpPr>
            <p:cNvPr id="55" name="Google Shape;1111;p49">
              <a:extLst>
                <a:ext uri="{FF2B5EF4-FFF2-40B4-BE49-F238E27FC236}">
                  <a16:creationId xmlns:a16="http://schemas.microsoft.com/office/drawing/2014/main" id="{EE7E6BE0-6DC0-6A46-A365-E1609007326F}"/>
                </a:ext>
              </a:extLst>
            </p:cNvPr>
            <p:cNvSpPr/>
            <p:nvPr/>
          </p:nvSpPr>
          <p:spPr>
            <a:xfrm>
              <a:off x="5151750" y="2144425"/>
              <a:ext cx="2880300" cy="1619400"/>
            </a:xfrm>
            <a:prstGeom prst="roundRect">
              <a:avLst>
                <a:gd name="adj" fmla="val 0"/>
              </a:avLst>
            </a:prstGeom>
            <a:noFill/>
            <a:ln w="2857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chemeClr val="tx1"/>
                </a:solidFill>
                <a:effectLst/>
                <a:uLnTx/>
                <a:uFillTx/>
                <a:latin typeface="UTM Avo"/>
                <a:ea typeface="+mn-ea"/>
                <a:cs typeface="+mn-ea"/>
                <a:sym typeface="+mn-lt"/>
              </a:endParaRPr>
            </a:p>
          </p:txBody>
        </p:sp>
        <p:sp>
          <p:nvSpPr>
            <p:cNvPr id="56" name="Google Shape;1112;p49">
              <a:extLst>
                <a:ext uri="{FF2B5EF4-FFF2-40B4-BE49-F238E27FC236}">
                  <a16:creationId xmlns:a16="http://schemas.microsoft.com/office/drawing/2014/main" id="{C87E11CD-ABD0-243D-4F6D-05C76B1FC0B0}"/>
                </a:ext>
              </a:extLst>
            </p:cNvPr>
            <p:cNvSpPr/>
            <p:nvPr/>
          </p:nvSpPr>
          <p:spPr>
            <a:xfrm>
              <a:off x="5983800" y="4127123"/>
              <a:ext cx="1216207" cy="381392"/>
            </a:xfrm>
            <a:custGeom>
              <a:avLst/>
              <a:gdLst/>
              <a:ahLst/>
              <a:cxnLst/>
              <a:rect l="l" t="t" r="r" b="b"/>
              <a:pathLst>
                <a:path w="94481" h="29125" extrusionOk="0">
                  <a:moveTo>
                    <a:pt x="79805" y="18317"/>
                  </a:moveTo>
                  <a:cubicBezTo>
                    <a:pt x="74117" y="12515"/>
                    <a:pt x="73889" y="1"/>
                    <a:pt x="73889" y="1"/>
                  </a:cubicBezTo>
                  <a:lnTo>
                    <a:pt x="20592" y="1"/>
                  </a:lnTo>
                  <a:cubicBezTo>
                    <a:pt x="20592" y="1"/>
                    <a:pt x="20364" y="12515"/>
                    <a:pt x="14676" y="18317"/>
                  </a:cubicBezTo>
                  <a:cubicBezTo>
                    <a:pt x="8931" y="24175"/>
                    <a:pt x="1" y="29124"/>
                    <a:pt x="15529" y="29124"/>
                  </a:cubicBezTo>
                  <a:lnTo>
                    <a:pt x="78952" y="29124"/>
                  </a:lnTo>
                  <a:cubicBezTo>
                    <a:pt x="94480" y="29124"/>
                    <a:pt x="85493" y="24175"/>
                    <a:pt x="79805" y="18317"/>
                  </a:cubicBezTo>
                  <a:close/>
                </a:path>
              </a:pathLst>
            </a:custGeom>
            <a:noFill/>
            <a:ln w="2857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chemeClr val="tx1"/>
                </a:solidFill>
                <a:effectLst/>
                <a:uLnTx/>
                <a:uFillTx/>
                <a:latin typeface="UTM Avo"/>
                <a:ea typeface="+mn-ea"/>
                <a:cs typeface="+mn-ea"/>
                <a:sym typeface="+mn-lt"/>
              </a:endParaRPr>
            </a:p>
          </p:txBody>
        </p:sp>
      </p:grpSp>
      <p:grpSp>
        <p:nvGrpSpPr>
          <p:cNvPr id="60" name="Google Shape;1117;p49">
            <a:extLst>
              <a:ext uri="{FF2B5EF4-FFF2-40B4-BE49-F238E27FC236}">
                <a16:creationId xmlns:a16="http://schemas.microsoft.com/office/drawing/2014/main" id="{6E771D12-7FCF-ED49-C3D2-B72B1AF833A0}"/>
              </a:ext>
            </a:extLst>
          </p:cNvPr>
          <p:cNvGrpSpPr/>
          <p:nvPr/>
        </p:nvGrpSpPr>
        <p:grpSpPr>
          <a:xfrm>
            <a:off x="10517284" y="5661193"/>
            <a:ext cx="730047" cy="1196807"/>
            <a:chOff x="2771692" y="3497697"/>
            <a:chExt cx="836668" cy="1371596"/>
          </a:xfrm>
        </p:grpSpPr>
        <p:sp>
          <p:nvSpPr>
            <p:cNvPr id="61" name="Google Shape;1118;p49">
              <a:extLst>
                <a:ext uri="{FF2B5EF4-FFF2-40B4-BE49-F238E27FC236}">
                  <a16:creationId xmlns:a16="http://schemas.microsoft.com/office/drawing/2014/main" id="{CDB857CE-5930-93A1-2684-DD577CF933CE}"/>
                </a:ext>
              </a:extLst>
            </p:cNvPr>
            <p:cNvSpPr/>
            <p:nvPr/>
          </p:nvSpPr>
          <p:spPr>
            <a:xfrm>
              <a:off x="2771692" y="3497697"/>
              <a:ext cx="836668" cy="1371596"/>
            </a:xfrm>
            <a:custGeom>
              <a:avLst/>
              <a:gdLst/>
              <a:ahLst/>
              <a:cxnLst/>
              <a:rect l="l" t="t" r="r" b="b"/>
              <a:pathLst>
                <a:path w="9513" h="15683" extrusionOk="0">
                  <a:moveTo>
                    <a:pt x="4757" y="0"/>
                  </a:moveTo>
                  <a:cubicBezTo>
                    <a:pt x="7391" y="0"/>
                    <a:pt x="9513" y="2122"/>
                    <a:pt x="9513" y="4756"/>
                  </a:cubicBezTo>
                  <a:lnTo>
                    <a:pt x="9513" y="11049"/>
                  </a:lnTo>
                  <a:cubicBezTo>
                    <a:pt x="9464" y="13634"/>
                    <a:pt x="7342" y="15683"/>
                    <a:pt x="4757" y="15683"/>
                  </a:cubicBezTo>
                  <a:cubicBezTo>
                    <a:pt x="2172" y="15683"/>
                    <a:pt x="74" y="13634"/>
                    <a:pt x="1" y="11049"/>
                  </a:cubicBezTo>
                  <a:lnTo>
                    <a:pt x="1" y="4756"/>
                  </a:lnTo>
                  <a:cubicBezTo>
                    <a:pt x="1" y="2122"/>
                    <a:pt x="2123" y="0"/>
                    <a:pt x="4757"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chemeClr val="tx1"/>
                </a:solidFill>
                <a:effectLst/>
                <a:uLnTx/>
                <a:uFillTx/>
                <a:latin typeface="UTM Avo"/>
                <a:ea typeface="+mn-ea"/>
                <a:cs typeface="+mn-ea"/>
                <a:sym typeface="+mn-lt"/>
              </a:endParaRPr>
            </a:p>
          </p:txBody>
        </p:sp>
        <p:sp>
          <p:nvSpPr>
            <p:cNvPr id="62" name="Google Shape;1119;p49">
              <a:extLst>
                <a:ext uri="{FF2B5EF4-FFF2-40B4-BE49-F238E27FC236}">
                  <a16:creationId xmlns:a16="http://schemas.microsoft.com/office/drawing/2014/main" id="{F5F9988A-1D1F-FD6A-9078-172359F61D86}"/>
                </a:ext>
              </a:extLst>
            </p:cNvPr>
            <p:cNvSpPr/>
            <p:nvPr/>
          </p:nvSpPr>
          <p:spPr>
            <a:xfrm>
              <a:off x="2771692" y="3497697"/>
              <a:ext cx="836668" cy="1371596"/>
            </a:xfrm>
            <a:custGeom>
              <a:avLst/>
              <a:gdLst/>
              <a:ahLst/>
              <a:cxnLst/>
              <a:rect l="l" t="t" r="r" b="b"/>
              <a:pathLst>
                <a:path w="9513" h="15683" extrusionOk="0">
                  <a:moveTo>
                    <a:pt x="4757" y="0"/>
                  </a:moveTo>
                  <a:cubicBezTo>
                    <a:pt x="7391" y="0"/>
                    <a:pt x="9513" y="2122"/>
                    <a:pt x="9513" y="4756"/>
                  </a:cubicBezTo>
                  <a:lnTo>
                    <a:pt x="9513" y="11049"/>
                  </a:lnTo>
                  <a:cubicBezTo>
                    <a:pt x="9464" y="13634"/>
                    <a:pt x="7342" y="15683"/>
                    <a:pt x="4757" y="15683"/>
                  </a:cubicBezTo>
                  <a:cubicBezTo>
                    <a:pt x="2172" y="15683"/>
                    <a:pt x="74" y="13634"/>
                    <a:pt x="1" y="11049"/>
                  </a:cubicBezTo>
                  <a:lnTo>
                    <a:pt x="1" y="4756"/>
                  </a:lnTo>
                  <a:cubicBezTo>
                    <a:pt x="1" y="2122"/>
                    <a:pt x="2123" y="0"/>
                    <a:pt x="4757" y="0"/>
                  </a:cubicBezTo>
                  <a:close/>
                  <a:moveTo>
                    <a:pt x="4903" y="390"/>
                  </a:moveTo>
                  <a:lnTo>
                    <a:pt x="4903" y="2293"/>
                  </a:lnTo>
                  <a:cubicBezTo>
                    <a:pt x="5391" y="2390"/>
                    <a:pt x="5732" y="2781"/>
                    <a:pt x="5732" y="3268"/>
                  </a:cubicBezTo>
                  <a:lnTo>
                    <a:pt x="5732" y="6000"/>
                  </a:lnTo>
                  <a:cubicBezTo>
                    <a:pt x="5732" y="6488"/>
                    <a:pt x="5391" y="6902"/>
                    <a:pt x="4903" y="6976"/>
                  </a:cubicBezTo>
                  <a:lnTo>
                    <a:pt x="4903" y="8268"/>
                  </a:lnTo>
                  <a:lnTo>
                    <a:pt x="5123" y="8268"/>
                  </a:lnTo>
                  <a:cubicBezTo>
                    <a:pt x="5854" y="8268"/>
                    <a:pt x="6562" y="8171"/>
                    <a:pt x="7269" y="7976"/>
                  </a:cubicBezTo>
                  <a:cubicBezTo>
                    <a:pt x="7928" y="7756"/>
                    <a:pt x="8537" y="7488"/>
                    <a:pt x="9123" y="7122"/>
                  </a:cubicBezTo>
                  <a:lnTo>
                    <a:pt x="9123" y="4756"/>
                  </a:lnTo>
                  <a:cubicBezTo>
                    <a:pt x="9098" y="2415"/>
                    <a:pt x="7245" y="488"/>
                    <a:pt x="4903" y="415"/>
                  </a:cubicBezTo>
                  <a:close/>
                  <a:moveTo>
                    <a:pt x="4611" y="2293"/>
                  </a:moveTo>
                  <a:lnTo>
                    <a:pt x="4611" y="415"/>
                  </a:lnTo>
                  <a:cubicBezTo>
                    <a:pt x="2269" y="488"/>
                    <a:pt x="416" y="2415"/>
                    <a:pt x="391" y="4756"/>
                  </a:cubicBezTo>
                  <a:lnTo>
                    <a:pt x="391" y="7122"/>
                  </a:lnTo>
                  <a:cubicBezTo>
                    <a:pt x="976" y="7463"/>
                    <a:pt x="1611" y="7756"/>
                    <a:pt x="2245" y="7951"/>
                  </a:cubicBezTo>
                  <a:cubicBezTo>
                    <a:pt x="2952" y="8146"/>
                    <a:pt x="3659" y="8268"/>
                    <a:pt x="4391" y="8244"/>
                  </a:cubicBezTo>
                  <a:lnTo>
                    <a:pt x="4611" y="8244"/>
                  </a:lnTo>
                  <a:lnTo>
                    <a:pt x="4611" y="6976"/>
                  </a:lnTo>
                  <a:cubicBezTo>
                    <a:pt x="4123" y="6902"/>
                    <a:pt x="3781" y="6488"/>
                    <a:pt x="3781" y="6000"/>
                  </a:cubicBezTo>
                  <a:lnTo>
                    <a:pt x="3781" y="3268"/>
                  </a:lnTo>
                  <a:cubicBezTo>
                    <a:pt x="3781" y="2781"/>
                    <a:pt x="4123" y="2390"/>
                    <a:pt x="4611" y="2293"/>
                  </a:cubicBezTo>
                  <a:close/>
                  <a:moveTo>
                    <a:pt x="5220" y="2781"/>
                  </a:moveTo>
                  <a:cubicBezTo>
                    <a:pt x="5098" y="2659"/>
                    <a:pt x="4928" y="2585"/>
                    <a:pt x="4757" y="2585"/>
                  </a:cubicBezTo>
                  <a:lnTo>
                    <a:pt x="4757" y="2585"/>
                  </a:lnTo>
                  <a:cubicBezTo>
                    <a:pt x="4391" y="2585"/>
                    <a:pt x="4074" y="2902"/>
                    <a:pt x="4074" y="3268"/>
                  </a:cubicBezTo>
                  <a:lnTo>
                    <a:pt x="4074" y="6000"/>
                  </a:lnTo>
                  <a:cubicBezTo>
                    <a:pt x="4074" y="6390"/>
                    <a:pt x="4391" y="6683"/>
                    <a:pt x="4757" y="6683"/>
                  </a:cubicBezTo>
                  <a:lnTo>
                    <a:pt x="4757" y="6683"/>
                  </a:lnTo>
                  <a:cubicBezTo>
                    <a:pt x="4928" y="6683"/>
                    <a:pt x="5098" y="6610"/>
                    <a:pt x="5220" y="6488"/>
                  </a:cubicBezTo>
                  <a:cubicBezTo>
                    <a:pt x="5367" y="6366"/>
                    <a:pt x="5440" y="6195"/>
                    <a:pt x="5440" y="6000"/>
                  </a:cubicBezTo>
                  <a:lnTo>
                    <a:pt x="5440" y="3268"/>
                  </a:lnTo>
                  <a:cubicBezTo>
                    <a:pt x="5440" y="3098"/>
                    <a:pt x="5367" y="2927"/>
                    <a:pt x="5220" y="2781"/>
                  </a:cubicBezTo>
                  <a:close/>
                  <a:moveTo>
                    <a:pt x="9123" y="7463"/>
                  </a:moveTo>
                  <a:cubicBezTo>
                    <a:pt x="8562" y="7805"/>
                    <a:pt x="7976" y="8073"/>
                    <a:pt x="7342" y="8244"/>
                  </a:cubicBezTo>
                  <a:cubicBezTo>
                    <a:pt x="6635" y="8463"/>
                    <a:pt x="5879" y="8561"/>
                    <a:pt x="5123" y="8561"/>
                  </a:cubicBezTo>
                  <a:lnTo>
                    <a:pt x="4391" y="8561"/>
                  </a:lnTo>
                  <a:cubicBezTo>
                    <a:pt x="2976" y="8561"/>
                    <a:pt x="1611" y="8195"/>
                    <a:pt x="391" y="7463"/>
                  </a:cubicBezTo>
                  <a:lnTo>
                    <a:pt x="391" y="11049"/>
                  </a:lnTo>
                  <a:cubicBezTo>
                    <a:pt x="464" y="13414"/>
                    <a:pt x="2391" y="15292"/>
                    <a:pt x="4757" y="15292"/>
                  </a:cubicBezTo>
                  <a:cubicBezTo>
                    <a:pt x="7123" y="15292"/>
                    <a:pt x="9049" y="13414"/>
                    <a:pt x="9123" y="11049"/>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chemeClr val="tx1"/>
                </a:solidFill>
                <a:effectLst/>
                <a:uLnTx/>
                <a:uFillTx/>
                <a:latin typeface="UTM Avo"/>
                <a:ea typeface="+mn-ea"/>
                <a:cs typeface="+mn-ea"/>
                <a:sym typeface="+mn-lt"/>
              </a:endParaRPr>
            </a:p>
          </p:txBody>
        </p:sp>
        <p:sp>
          <p:nvSpPr>
            <p:cNvPr id="63" name="Google Shape;1120;p49">
              <a:extLst>
                <a:ext uri="{FF2B5EF4-FFF2-40B4-BE49-F238E27FC236}">
                  <a16:creationId xmlns:a16="http://schemas.microsoft.com/office/drawing/2014/main" id="{C1582010-7063-CA4E-05D8-0C19EC5C6AF5}"/>
                </a:ext>
              </a:extLst>
            </p:cNvPr>
            <p:cNvSpPr/>
            <p:nvPr/>
          </p:nvSpPr>
          <p:spPr>
            <a:xfrm>
              <a:off x="3202911" y="3533904"/>
              <a:ext cx="371149" cy="686979"/>
            </a:xfrm>
            <a:custGeom>
              <a:avLst/>
              <a:gdLst/>
              <a:ahLst/>
              <a:cxnLst/>
              <a:rect l="l" t="t" r="r" b="b"/>
              <a:pathLst>
                <a:path w="4220" h="7855" extrusionOk="0">
                  <a:moveTo>
                    <a:pt x="537" y="2171"/>
                  </a:moveTo>
                  <a:cubicBezTo>
                    <a:pt x="732" y="2342"/>
                    <a:pt x="829" y="2586"/>
                    <a:pt x="829" y="2854"/>
                  </a:cubicBezTo>
                  <a:lnTo>
                    <a:pt x="829" y="5586"/>
                  </a:lnTo>
                  <a:cubicBezTo>
                    <a:pt x="829" y="6074"/>
                    <a:pt x="488" y="6488"/>
                    <a:pt x="0" y="6562"/>
                  </a:cubicBezTo>
                  <a:lnTo>
                    <a:pt x="0" y="7854"/>
                  </a:lnTo>
                  <a:lnTo>
                    <a:pt x="220" y="7854"/>
                  </a:lnTo>
                  <a:cubicBezTo>
                    <a:pt x="951" y="7854"/>
                    <a:pt x="1659" y="7757"/>
                    <a:pt x="2366" y="7562"/>
                  </a:cubicBezTo>
                  <a:cubicBezTo>
                    <a:pt x="3025" y="7342"/>
                    <a:pt x="3634" y="7074"/>
                    <a:pt x="4220" y="6708"/>
                  </a:cubicBezTo>
                  <a:lnTo>
                    <a:pt x="4220" y="4342"/>
                  </a:lnTo>
                  <a:cubicBezTo>
                    <a:pt x="4195" y="2001"/>
                    <a:pt x="2342" y="74"/>
                    <a:pt x="0" y="1"/>
                  </a:cubicBezTo>
                  <a:lnTo>
                    <a:pt x="0" y="1903"/>
                  </a:lnTo>
                  <a:cubicBezTo>
                    <a:pt x="220" y="1928"/>
                    <a:pt x="390" y="2025"/>
                    <a:pt x="537" y="2171"/>
                  </a:cubicBezTo>
                  <a:close/>
                </a:path>
              </a:pathLst>
            </a:custGeom>
            <a:solidFill>
              <a:srgbClr val="DAC2C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chemeClr val="tx1"/>
                </a:solidFill>
                <a:effectLst/>
                <a:uLnTx/>
                <a:uFillTx/>
                <a:latin typeface="UTM Avo"/>
                <a:ea typeface="+mn-ea"/>
                <a:cs typeface="+mn-ea"/>
                <a:sym typeface="+mn-lt"/>
              </a:endParaRPr>
            </a:p>
          </p:txBody>
        </p:sp>
        <p:sp>
          <p:nvSpPr>
            <p:cNvPr id="64" name="Google Shape;1121;p49">
              <a:extLst>
                <a:ext uri="{FF2B5EF4-FFF2-40B4-BE49-F238E27FC236}">
                  <a16:creationId xmlns:a16="http://schemas.microsoft.com/office/drawing/2014/main" id="{ACB91932-CBD5-E5FF-860F-84A0CC223DF3}"/>
                </a:ext>
              </a:extLst>
            </p:cNvPr>
            <p:cNvSpPr/>
            <p:nvPr/>
          </p:nvSpPr>
          <p:spPr>
            <a:xfrm>
              <a:off x="3129912" y="3708819"/>
              <a:ext cx="120228" cy="373356"/>
            </a:xfrm>
            <a:custGeom>
              <a:avLst/>
              <a:gdLst/>
              <a:ahLst/>
              <a:cxnLst/>
              <a:rect l="l" t="t" r="r" b="b"/>
              <a:pathLst>
                <a:path w="1367" h="4269" extrusionOk="0">
                  <a:moveTo>
                    <a:pt x="1367" y="3586"/>
                  </a:moveTo>
                  <a:lnTo>
                    <a:pt x="1367" y="854"/>
                  </a:lnTo>
                  <a:cubicBezTo>
                    <a:pt x="1294" y="1"/>
                    <a:pt x="74" y="1"/>
                    <a:pt x="1" y="854"/>
                  </a:cubicBezTo>
                  <a:lnTo>
                    <a:pt x="1" y="3586"/>
                  </a:lnTo>
                  <a:cubicBezTo>
                    <a:pt x="1" y="3976"/>
                    <a:pt x="318" y="4269"/>
                    <a:pt x="684" y="4269"/>
                  </a:cubicBezTo>
                  <a:cubicBezTo>
                    <a:pt x="855" y="4269"/>
                    <a:pt x="1025" y="4196"/>
                    <a:pt x="1172" y="4074"/>
                  </a:cubicBezTo>
                  <a:cubicBezTo>
                    <a:pt x="1294" y="3952"/>
                    <a:pt x="1367" y="3781"/>
                    <a:pt x="1367" y="3586"/>
                  </a:cubicBezTo>
                  <a:close/>
                </a:path>
              </a:pathLst>
            </a:custGeom>
            <a:solidFill>
              <a:srgbClr val="EFC4B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chemeClr val="tx1"/>
                </a:solidFill>
                <a:effectLst/>
                <a:uLnTx/>
                <a:uFillTx/>
                <a:latin typeface="UTM Avo"/>
                <a:ea typeface="+mn-ea"/>
                <a:cs typeface="+mn-ea"/>
                <a:sym typeface="+mn-lt"/>
              </a:endParaRPr>
            </a:p>
          </p:txBody>
        </p:sp>
        <p:sp>
          <p:nvSpPr>
            <p:cNvPr id="65" name="Google Shape;1122;p49">
              <a:extLst>
                <a:ext uri="{FF2B5EF4-FFF2-40B4-BE49-F238E27FC236}">
                  <a16:creationId xmlns:a16="http://schemas.microsoft.com/office/drawing/2014/main" id="{14600189-3B3D-17AD-0ABC-0CAD7DA98B6F}"/>
                </a:ext>
              </a:extLst>
            </p:cNvPr>
            <p:cNvSpPr/>
            <p:nvPr/>
          </p:nvSpPr>
          <p:spPr>
            <a:xfrm>
              <a:off x="2806080" y="3533904"/>
              <a:ext cx="371149" cy="686979"/>
            </a:xfrm>
            <a:custGeom>
              <a:avLst/>
              <a:gdLst/>
              <a:ahLst/>
              <a:cxnLst/>
              <a:rect l="l" t="t" r="r" b="b"/>
              <a:pathLst>
                <a:path w="4220" h="7855" extrusionOk="0">
                  <a:moveTo>
                    <a:pt x="3390" y="5586"/>
                  </a:moveTo>
                  <a:lnTo>
                    <a:pt x="3390" y="2854"/>
                  </a:lnTo>
                  <a:cubicBezTo>
                    <a:pt x="3390" y="2367"/>
                    <a:pt x="3756" y="1976"/>
                    <a:pt x="4220" y="1903"/>
                  </a:cubicBezTo>
                  <a:lnTo>
                    <a:pt x="4220" y="1"/>
                  </a:lnTo>
                  <a:cubicBezTo>
                    <a:pt x="1878" y="74"/>
                    <a:pt x="25" y="2001"/>
                    <a:pt x="0" y="4342"/>
                  </a:cubicBezTo>
                  <a:lnTo>
                    <a:pt x="0" y="6708"/>
                  </a:lnTo>
                  <a:cubicBezTo>
                    <a:pt x="585" y="7049"/>
                    <a:pt x="1220" y="7342"/>
                    <a:pt x="1854" y="7537"/>
                  </a:cubicBezTo>
                  <a:cubicBezTo>
                    <a:pt x="2561" y="7732"/>
                    <a:pt x="3268" y="7854"/>
                    <a:pt x="4000" y="7830"/>
                  </a:cubicBezTo>
                  <a:lnTo>
                    <a:pt x="4220" y="7830"/>
                  </a:lnTo>
                  <a:lnTo>
                    <a:pt x="4220" y="6562"/>
                  </a:lnTo>
                  <a:cubicBezTo>
                    <a:pt x="3732" y="6488"/>
                    <a:pt x="3390" y="6074"/>
                    <a:pt x="3390" y="5586"/>
                  </a:cubicBezTo>
                  <a:close/>
                </a:path>
              </a:pathLst>
            </a:custGeom>
            <a:solidFill>
              <a:srgbClr val="DAC2C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chemeClr val="tx1"/>
                </a:solidFill>
                <a:effectLst/>
                <a:uLnTx/>
                <a:uFillTx/>
                <a:latin typeface="UTM Avo"/>
                <a:ea typeface="+mn-ea"/>
                <a:cs typeface="+mn-ea"/>
                <a:sym typeface="+mn-lt"/>
              </a:endParaRPr>
            </a:p>
          </p:txBody>
        </p:sp>
        <p:sp>
          <p:nvSpPr>
            <p:cNvPr id="66" name="Google Shape;1123;p49">
              <a:extLst>
                <a:ext uri="{FF2B5EF4-FFF2-40B4-BE49-F238E27FC236}">
                  <a16:creationId xmlns:a16="http://schemas.microsoft.com/office/drawing/2014/main" id="{350BB8A3-DC4F-605D-DB09-6E9BDFD23783}"/>
                </a:ext>
              </a:extLst>
            </p:cNvPr>
            <p:cNvSpPr/>
            <p:nvPr/>
          </p:nvSpPr>
          <p:spPr>
            <a:xfrm>
              <a:off x="2806080" y="4150392"/>
              <a:ext cx="767979" cy="684792"/>
            </a:xfrm>
            <a:custGeom>
              <a:avLst/>
              <a:gdLst/>
              <a:ahLst/>
              <a:cxnLst/>
              <a:rect l="l" t="t" r="r" b="b"/>
              <a:pathLst>
                <a:path w="8732" h="7830" extrusionOk="0">
                  <a:moveTo>
                    <a:pt x="6976" y="781"/>
                  </a:moveTo>
                  <a:cubicBezTo>
                    <a:pt x="6244" y="1000"/>
                    <a:pt x="5488" y="1098"/>
                    <a:pt x="4732" y="1098"/>
                  </a:cubicBezTo>
                  <a:lnTo>
                    <a:pt x="4000" y="1098"/>
                  </a:lnTo>
                  <a:cubicBezTo>
                    <a:pt x="2585" y="1098"/>
                    <a:pt x="1220" y="732"/>
                    <a:pt x="0" y="0"/>
                  </a:cubicBezTo>
                  <a:lnTo>
                    <a:pt x="0" y="3586"/>
                  </a:lnTo>
                  <a:cubicBezTo>
                    <a:pt x="73" y="5951"/>
                    <a:pt x="2000" y="7829"/>
                    <a:pt x="4366" y="7829"/>
                  </a:cubicBezTo>
                  <a:cubicBezTo>
                    <a:pt x="6732" y="7829"/>
                    <a:pt x="8658" y="5951"/>
                    <a:pt x="8732" y="3586"/>
                  </a:cubicBezTo>
                  <a:lnTo>
                    <a:pt x="8732" y="0"/>
                  </a:lnTo>
                  <a:cubicBezTo>
                    <a:pt x="8171" y="342"/>
                    <a:pt x="7585" y="610"/>
                    <a:pt x="6976" y="781"/>
                  </a:cubicBezTo>
                  <a:close/>
                </a:path>
              </a:pathLst>
            </a:custGeom>
            <a:solidFill>
              <a:srgbClr val="DAC2C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chemeClr val="tx1"/>
                </a:solidFill>
                <a:effectLst/>
                <a:uLnTx/>
                <a:uFillTx/>
                <a:latin typeface="UTM Avo"/>
                <a:ea typeface="+mn-ea"/>
                <a:cs typeface="+mn-ea"/>
                <a:sym typeface="+mn-lt"/>
              </a:endParaRPr>
            </a:p>
          </p:txBody>
        </p:sp>
        <p:sp>
          <p:nvSpPr>
            <p:cNvPr id="67" name="Google Shape;1124;p49">
              <a:extLst>
                <a:ext uri="{FF2B5EF4-FFF2-40B4-BE49-F238E27FC236}">
                  <a16:creationId xmlns:a16="http://schemas.microsoft.com/office/drawing/2014/main" id="{49A25AEA-8CC2-EF80-9B12-5457A57AB10C}"/>
                </a:ext>
              </a:extLst>
            </p:cNvPr>
            <p:cNvSpPr/>
            <p:nvPr/>
          </p:nvSpPr>
          <p:spPr>
            <a:xfrm>
              <a:off x="3505371" y="4248519"/>
              <a:ext cx="34388" cy="266658"/>
            </a:xfrm>
            <a:custGeom>
              <a:avLst/>
              <a:gdLst/>
              <a:ahLst/>
              <a:cxnLst/>
              <a:rect l="l" t="t" r="r" b="b"/>
              <a:pathLst>
                <a:path w="391" h="3049" extrusionOk="0">
                  <a:moveTo>
                    <a:pt x="0" y="195"/>
                  </a:moveTo>
                  <a:cubicBezTo>
                    <a:pt x="0" y="98"/>
                    <a:pt x="98" y="0"/>
                    <a:pt x="195" y="0"/>
                  </a:cubicBezTo>
                  <a:cubicBezTo>
                    <a:pt x="317" y="0"/>
                    <a:pt x="390" y="98"/>
                    <a:pt x="390" y="195"/>
                  </a:cubicBezTo>
                  <a:lnTo>
                    <a:pt x="390" y="1927"/>
                  </a:lnTo>
                  <a:cubicBezTo>
                    <a:pt x="390" y="2025"/>
                    <a:pt x="317" y="2122"/>
                    <a:pt x="195" y="2122"/>
                  </a:cubicBezTo>
                  <a:cubicBezTo>
                    <a:pt x="98" y="2122"/>
                    <a:pt x="0" y="2025"/>
                    <a:pt x="0" y="1927"/>
                  </a:cubicBezTo>
                  <a:close/>
                  <a:moveTo>
                    <a:pt x="0" y="2537"/>
                  </a:moveTo>
                  <a:cubicBezTo>
                    <a:pt x="0" y="2439"/>
                    <a:pt x="98" y="2342"/>
                    <a:pt x="195" y="2342"/>
                  </a:cubicBezTo>
                  <a:cubicBezTo>
                    <a:pt x="317" y="2342"/>
                    <a:pt x="390" y="2439"/>
                    <a:pt x="390" y="2537"/>
                  </a:cubicBezTo>
                  <a:lnTo>
                    <a:pt x="390" y="2854"/>
                  </a:lnTo>
                  <a:cubicBezTo>
                    <a:pt x="390" y="2951"/>
                    <a:pt x="317" y="3049"/>
                    <a:pt x="195" y="3049"/>
                  </a:cubicBezTo>
                  <a:cubicBezTo>
                    <a:pt x="73" y="3049"/>
                    <a:pt x="0" y="2951"/>
                    <a:pt x="0" y="2854"/>
                  </a:cubicBezTo>
                  <a:close/>
                </a:path>
              </a:pathLst>
            </a:custGeom>
            <a:solidFill>
              <a:srgbClr val="FCF6E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chemeClr val="tx1"/>
                </a:solidFill>
                <a:effectLst/>
                <a:uLnTx/>
                <a:uFillTx/>
                <a:latin typeface="UTM Avo"/>
                <a:ea typeface="+mn-ea"/>
                <a:cs typeface="+mn-ea"/>
                <a:sym typeface="+mn-lt"/>
              </a:endParaRPr>
            </a:p>
          </p:txBody>
        </p:sp>
        <p:sp>
          <p:nvSpPr>
            <p:cNvPr id="68" name="Google Shape;1125;p49">
              <a:extLst>
                <a:ext uri="{FF2B5EF4-FFF2-40B4-BE49-F238E27FC236}">
                  <a16:creationId xmlns:a16="http://schemas.microsoft.com/office/drawing/2014/main" id="{CC0AA2F2-62F3-42DA-32C5-00D8A390E4B8}"/>
                </a:ext>
              </a:extLst>
            </p:cNvPr>
            <p:cNvSpPr/>
            <p:nvPr/>
          </p:nvSpPr>
          <p:spPr>
            <a:xfrm>
              <a:off x="3202911" y="3533904"/>
              <a:ext cx="371149" cy="633630"/>
            </a:xfrm>
            <a:custGeom>
              <a:avLst/>
              <a:gdLst/>
              <a:ahLst/>
              <a:cxnLst/>
              <a:rect l="l" t="t" r="r" b="b"/>
              <a:pathLst>
                <a:path w="4220" h="7245" extrusionOk="0">
                  <a:moveTo>
                    <a:pt x="3610" y="4635"/>
                  </a:moveTo>
                  <a:lnTo>
                    <a:pt x="3610" y="7001"/>
                  </a:lnTo>
                  <a:cubicBezTo>
                    <a:pt x="3464" y="7098"/>
                    <a:pt x="3317" y="7171"/>
                    <a:pt x="3171" y="7244"/>
                  </a:cubicBezTo>
                  <a:cubicBezTo>
                    <a:pt x="3537" y="7098"/>
                    <a:pt x="3878" y="6903"/>
                    <a:pt x="4220" y="6708"/>
                  </a:cubicBezTo>
                  <a:lnTo>
                    <a:pt x="4220" y="4342"/>
                  </a:lnTo>
                  <a:cubicBezTo>
                    <a:pt x="4195" y="2001"/>
                    <a:pt x="2342" y="74"/>
                    <a:pt x="0" y="1"/>
                  </a:cubicBezTo>
                  <a:lnTo>
                    <a:pt x="0" y="342"/>
                  </a:lnTo>
                  <a:cubicBezTo>
                    <a:pt x="2073" y="732"/>
                    <a:pt x="3586" y="2537"/>
                    <a:pt x="3610" y="4635"/>
                  </a:cubicBezTo>
                  <a:close/>
                </a:path>
              </a:pathLst>
            </a:custGeom>
            <a:solidFill>
              <a:srgbClr val="000000">
                <a:alpha val="25099"/>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chemeClr val="tx1"/>
                </a:solidFill>
                <a:effectLst/>
                <a:uLnTx/>
                <a:uFillTx/>
                <a:latin typeface="UTM Avo"/>
                <a:ea typeface="+mn-ea"/>
                <a:cs typeface="+mn-ea"/>
                <a:sym typeface="+mn-lt"/>
              </a:endParaRPr>
            </a:p>
          </p:txBody>
        </p:sp>
        <p:sp>
          <p:nvSpPr>
            <p:cNvPr id="69" name="Google Shape;1126;p49">
              <a:extLst>
                <a:ext uri="{FF2B5EF4-FFF2-40B4-BE49-F238E27FC236}">
                  <a16:creationId xmlns:a16="http://schemas.microsoft.com/office/drawing/2014/main" id="{1066E914-9769-AD51-C4C4-F58315F5B6B4}"/>
                </a:ext>
              </a:extLst>
            </p:cNvPr>
            <p:cNvSpPr/>
            <p:nvPr/>
          </p:nvSpPr>
          <p:spPr>
            <a:xfrm>
              <a:off x="3329471" y="4150392"/>
              <a:ext cx="246788" cy="667738"/>
            </a:xfrm>
            <a:custGeom>
              <a:avLst/>
              <a:gdLst/>
              <a:ahLst/>
              <a:cxnLst/>
              <a:rect l="l" t="t" r="r" b="b"/>
              <a:pathLst>
                <a:path w="2806" h="7635" extrusionOk="0">
                  <a:moveTo>
                    <a:pt x="2781" y="0"/>
                  </a:moveTo>
                  <a:cubicBezTo>
                    <a:pt x="2586" y="122"/>
                    <a:pt x="2366" y="244"/>
                    <a:pt x="2171" y="342"/>
                  </a:cubicBezTo>
                  <a:lnTo>
                    <a:pt x="2171" y="1122"/>
                  </a:lnTo>
                  <a:lnTo>
                    <a:pt x="2195" y="1122"/>
                  </a:lnTo>
                  <a:cubicBezTo>
                    <a:pt x="2317" y="1122"/>
                    <a:pt x="2390" y="1220"/>
                    <a:pt x="2390" y="1317"/>
                  </a:cubicBezTo>
                  <a:lnTo>
                    <a:pt x="2390" y="3049"/>
                  </a:lnTo>
                  <a:cubicBezTo>
                    <a:pt x="2390" y="3147"/>
                    <a:pt x="2317" y="3244"/>
                    <a:pt x="2195" y="3244"/>
                  </a:cubicBezTo>
                  <a:lnTo>
                    <a:pt x="2171" y="3244"/>
                  </a:lnTo>
                  <a:lnTo>
                    <a:pt x="2171" y="3464"/>
                  </a:lnTo>
                  <a:lnTo>
                    <a:pt x="2195" y="3464"/>
                  </a:lnTo>
                  <a:cubicBezTo>
                    <a:pt x="2317" y="3464"/>
                    <a:pt x="2390" y="3561"/>
                    <a:pt x="2390" y="3683"/>
                  </a:cubicBezTo>
                  <a:lnTo>
                    <a:pt x="2390" y="3976"/>
                  </a:lnTo>
                  <a:cubicBezTo>
                    <a:pt x="2390" y="4098"/>
                    <a:pt x="2317" y="4171"/>
                    <a:pt x="2195" y="4171"/>
                  </a:cubicBezTo>
                  <a:lnTo>
                    <a:pt x="2171" y="4171"/>
                  </a:lnTo>
                  <a:cubicBezTo>
                    <a:pt x="2049" y="5610"/>
                    <a:pt x="1244" y="6903"/>
                    <a:pt x="0" y="7634"/>
                  </a:cubicBezTo>
                  <a:cubicBezTo>
                    <a:pt x="1683" y="6976"/>
                    <a:pt x="2781" y="5366"/>
                    <a:pt x="2805" y="3586"/>
                  </a:cubicBezTo>
                  <a:close/>
                </a:path>
              </a:pathLst>
            </a:custGeom>
            <a:solidFill>
              <a:srgbClr val="000000">
                <a:alpha val="25099"/>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chemeClr val="tx1"/>
                </a:solidFill>
                <a:effectLst/>
                <a:uLnTx/>
                <a:uFillTx/>
                <a:latin typeface="UTM Avo"/>
                <a:ea typeface="+mn-ea"/>
                <a:cs typeface="+mn-ea"/>
                <a:sym typeface="+mn-lt"/>
              </a:endParaRPr>
            </a:p>
          </p:txBody>
        </p:sp>
        <p:sp>
          <p:nvSpPr>
            <p:cNvPr id="70" name="Google Shape;1127;p49">
              <a:extLst>
                <a:ext uri="{FF2B5EF4-FFF2-40B4-BE49-F238E27FC236}">
                  <a16:creationId xmlns:a16="http://schemas.microsoft.com/office/drawing/2014/main" id="{A7EE69FD-6198-EBA0-37F6-4901AA4A917B}"/>
                </a:ext>
              </a:extLst>
            </p:cNvPr>
            <p:cNvSpPr/>
            <p:nvPr/>
          </p:nvSpPr>
          <p:spPr>
            <a:xfrm>
              <a:off x="3138531" y="3728060"/>
              <a:ext cx="111609" cy="373356"/>
            </a:xfrm>
            <a:custGeom>
              <a:avLst/>
              <a:gdLst/>
              <a:ahLst/>
              <a:cxnLst/>
              <a:rect l="l" t="t" r="r" b="b"/>
              <a:pathLst>
                <a:path w="1269" h="4269" extrusionOk="0">
                  <a:moveTo>
                    <a:pt x="879" y="317"/>
                  </a:moveTo>
                  <a:lnTo>
                    <a:pt x="879" y="3049"/>
                  </a:lnTo>
                  <a:cubicBezTo>
                    <a:pt x="879" y="3439"/>
                    <a:pt x="586" y="3732"/>
                    <a:pt x="220" y="3732"/>
                  </a:cubicBezTo>
                  <a:cubicBezTo>
                    <a:pt x="147" y="3732"/>
                    <a:pt x="74" y="3732"/>
                    <a:pt x="1" y="3707"/>
                  </a:cubicBezTo>
                  <a:cubicBezTo>
                    <a:pt x="25" y="3756"/>
                    <a:pt x="74" y="3805"/>
                    <a:pt x="123" y="3854"/>
                  </a:cubicBezTo>
                  <a:cubicBezTo>
                    <a:pt x="537" y="4268"/>
                    <a:pt x="1244" y="3976"/>
                    <a:pt x="1269" y="3366"/>
                  </a:cubicBezTo>
                  <a:lnTo>
                    <a:pt x="1269" y="634"/>
                  </a:lnTo>
                  <a:cubicBezTo>
                    <a:pt x="1269" y="464"/>
                    <a:pt x="1196" y="293"/>
                    <a:pt x="1074" y="147"/>
                  </a:cubicBezTo>
                  <a:cubicBezTo>
                    <a:pt x="976" y="73"/>
                    <a:pt x="903" y="25"/>
                    <a:pt x="805" y="0"/>
                  </a:cubicBezTo>
                  <a:cubicBezTo>
                    <a:pt x="854" y="98"/>
                    <a:pt x="879" y="195"/>
                    <a:pt x="879" y="317"/>
                  </a:cubicBezTo>
                  <a:close/>
                </a:path>
              </a:pathLst>
            </a:custGeom>
            <a:solidFill>
              <a:srgbClr val="000000">
                <a:alpha val="25099"/>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chemeClr val="tx1"/>
                </a:solidFill>
                <a:effectLst/>
                <a:uLnTx/>
                <a:uFillTx/>
                <a:latin typeface="UTM Avo"/>
                <a:ea typeface="+mn-ea"/>
                <a:cs typeface="+mn-ea"/>
                <a:sym typeface="+mn-lt"/>
              </a:endParaRPr>
            </a:p>
          </p:txBody>
        </p:sp>
      </p:grpSp>
      <p:sp>
        <p:nvSpPr>
          <p:cNvPr id="71" name="Google Shape;1128;p49">
            <a:extLst>
              <a:ext uri="{FF2B5EF4-FFF2-40B4-BE49-F238E27FC236}">
                <a16:creationId xmlns:a16="http://schemas.microsoft.com/office/drawing/2014/main" id="{D22CE233-A43C-E6C5-24C5-9A77F27649DA}"/>
              </a:ext>
            </a:extLst>
          </p:cNvPr>
          <p:cNvSpPr/>
          <p:nvPr/>
        </p:nvSpPr>
        <p:spPr>
          <a:xfrm>
            <a:off x="483542" y="6494087"/>
            <a:ext cx="609595" cy="76199"/>
          </a:xfrm>
          <a:custGeom>
            <a:avLst/>
            <a:gdLst/>
            <a:ahLst/>
            <a:cxnLst/>
            <a:rect l="l" t="t" r="r" b="b"/>
            <a:pathLst>
              <a:path w="11732" h="1391" extrusionOk="0">
                <a:moveTo>
                  <a:pt x="11488" y="854"/>
                </a:moveTo>
                <a:cubicBezTo>
                  <a:pt x="11708" y="878"/>
                  <a:pt x="11732" y="1220"/>
                  <a:pt x="11488" y="1244"/>
                </a:cubicBezTo>
                <a:cubicBezTo>
                  <a:pt x="11220" y="1244"/>
                  <a:pt x="10952" y="1098"/>
                  <a:pt x="10805" y="854"/>
                </a:cubicBezTo>
                <a:cubicBezTo>
                  <a:pt x="10683" y="708"/>
                  <a:pt x="10561" y="537"/>
                  <a:pt x="10366" y="537"/>
                </a:cubicBezTo>
                <a:cubicBezTo>
                  <a:pt x="10171" y="537"/>
                  <a:pt x="10049" y="683"/>
                  <a:pt x="9927" y="854"/>
                </a:cubicBezTo>
                <a:cubicBezTo>
                  <a:pt x="9781" y="1098"/>
                  <a:pt x="9513" y="1244"/>
                  <a:pt x="9244" y="1244"/>
                </a:cubicBezTo>
                <a:cubicBezTo>
                  <a:pt x="8952" y="1244"/>
                  <a:pt x="8708" y="1098"/>
                  <a:pt x="8561" y="854"/>
                </a:cubicBezTo>
                <a:cubicBezTo>
                  <a:pt x="8439" y="708"/>
                  <a:pt x="8293" y="537"/>
                  <a:pt x="8122" y="537"/>
                </a:cubicBezTo>
                <a:cubicBezTo>
                  <a:pt x="7927" y="537"/>
                  <a:pt x="7805" y="683"/>
                  <a:pt x="7683" y="854"/>
                </a:cubicBezTo>
                <a:cubicBezTo>
                  <a:pt x="7537" y="1098"/>
                  <a:pt x="7269" y="1244"/>
                  <a:pt x="6976" y="1244"/>
                </a:cubicBezTo>
                <a:cubicBezTo>
                  <a:pt x="6708" y="1244"/>
                  <a:pt x="6439" y="1098"/>
                  <a:pt x="6293" y="854"/>
                </a:cubicBezTo>
                <a:cubicBezTo>
                  <a:pt x="6171" y="708"/>
                  <a:pt x="6049" y="537"/>
                  <a:pt x="5854" y="537"/>
                </a:cubicBezTo>
                <a:cubicBezTo>
                  <a:pt x="5683" y="537"/>
                  <a:pt x="5561" y="683"/>
                  <a:pt x="5415" y="854"/>
                </a:cubicBezTo>
                <a:cubicBezTo>
                  <a:pt x="5122" y="1391"/>
                  <a:pt x="4342" y="1391"/>
                  <a:pt x="4049" y="854"/>
                </a:cubicBezTo>
                <a:cubicBezTo>
                  <a:pt x="3927" y="708"/>
                  <a:pt x="3805" y="537"/>
                  <a:pt x="3610" y="537"/>
                </a:cubicBezTo>
                <a:cubicBezTo>
                  <a:pt x="3415" y="537"/>
                  <a:pt x="3318" y="683"/>
                  <a:pt x="3171" y="854"/>
                </a:cubicBezTo>
                <a:cubicBezTo>
                  <a:pt x="2879" y="1391"/>
                  <a:pt x="2098" y="1391"/>
                  <a:pt x="1805" y="854"/>
                </a:cubicBezTo>
                <a:cubicBezTo>
                  <a:pt x="1683" y="708"/>
                  <a:pt x="1561" y="537"/>
                  <a:pt x="1366" y="537"/>
                </a:cubicBezTo>
                <a:cubicBezTo>
                  <a:pt x="1171" y="537"/>
                  <a:pt x="1074" y="683"/>
                  <a:pt x="927" y="854"/>
                </a:cubicBezTo>
                <a:cubicBezTo>
                  <a:pt x="781" y="1098"/>
                  <a:pt x="513" y="1244"/>
                  <a:pt x="244" y="1244"/>
                </a:cubicBezTo>
                <a:cubicBezTo>
                  <a:pt x="1" y="1220"/>
                  <a:pt x="1" y="878"/>
                  <a:pt x="244" y="854"/>
                </a:cubicBezTo>
                <a:cubicBezTo>
                  <a:pt x="391" y="854"/>
                  <a:pt x="513" y="732"/>
                  <a:pt x="635" y="586"/>
                </a:cubicBezTo>
                <a:cubicBezTo>
                  <a:pt x="781" y="317"/>
                  <a:pt x="1074" y="171"/>
                  <a:pt x="1366" y="147"/>
                </a:cubicBezTo>
                <a:cubicBezTo>
                  <a:pt x="1659" y="171"/>
                  <a:pt x="1952" y="317"/>
                  <a:pt x="2098" y="586"/>
                </a:cubicBezTo>
                <a:cubicBezTo>
                  <a:pt x="2220" y="732"/>
                  <a:pt x="2342" y="854"/>
                  <a:pt x="2488" y="854"/>
                </a:cubicBezTo>
                <a:lnTo>
                  <a:pt x="2488" y="854"/>
                </a:lnTo>
                <a:cubicBezTo>
                  <a:pt x="2635" y="854"/>
                  <a:pt x="2757" y="732"/>
                  <a:pt x="2879" y="586"/>
                </a:cubicBezTo>
                <a:cubicBezTo>
                  <a:pt x="3196" y="0"/>
                  <a:pt x="4025" y="0"/>
                  <a:pt x="4342" y="586"/>
                </a:cubicBezTo>
                <a:cubicBezTo>
                  <a:pt x="4464" y="732"/>
                  <a:pt x="4586" y="854"/>
                  <a:pt x="4732" y="854"/>
                </a:cubicBezTo>
                <a:lnTo>
                  <a:pt x="4781" y="854"/>
                </a:lnTo>
                <a:cubicBezTo>
                  <a:pt x="4927" y="854"/>
                  <a:pt x="5025" y="732"/>
                  <a:pt x="5147" y="586"/>
                </a:cubicBezTo>
                <a:cubicBezTo>
                  <a:pt x="5318" y="317"/>
                  <a:pt x="5586" y="171"/>
                  <a:pt x="5878" y="147"/>
                </a:cubicBezTo>
                <a:cubicBezTo>
                  <a:pt x="6196" y="171"/>
                  <a:pt x="6464" y="317"/>
                  <a:pt x="6635" y="586"/>
                </a:cubicBezTo>
                <a:cubicBezTo>
                  <a:pt x="6757" y="732"/>
                  <a:pt x="6854" y="854"/>
                  <a:pt x="7000" y="854"/>
                </a:cubicBezTo>
                <a:lnTo>
                  <a:pt x="7025" y="854"/>
                </a:lnTo>
                <a:cubicBezTo>
                  <a:pt x="7171" y="854"/>
                  <a:pt x="7293" y="732"/>
                  <a:pt x="7391" y="586"/>
                </a:cubicBezTo>
                <a:cubicBezTo>
                  <a:pt x="7708" y="0"/>
                  <a:pt x="8561" y="0"/>
                  <a:pt x="8878" y="586"/>
                </a:cubicBezTo>
                <a:cubicBezTo>
                  <a:pt x="9000" y="732"/>
                  <a:pt x="9098" y="854"/>
                  <a:pt x="9244" y="854"/>
                </a:cubicBezTo>
                <a:lnTo>
                  <a:pt x="9269" y="854"/>
                </a:lnTo>
                <a:cubicBezTo>
                  <a:pt x="9415" y="854"/>
                  <a:pt x="9537" y="732"/>
                  <a:pt x="9659" y="586"/>
                </a:cubicBezTo>
                <a:cubicBezTo>
                  <a:pt x="9805" y="317"/>
                  <a:pt x="10074" y="171"/>
                  <a:pt x="10391" y="147"/>
                </a:cubicBezTo>
                <a:cubicBezTo>
                  <a:pt x="10683" y="171"/>
                  <a:pt x="10976" y="317"/>
                  <a:pt x="11122" y="586"/>
                </a:cubicBezTo>
                <a:cubicBezTo>
                  <a:pt x="11244" y="732"/>
                  <a:pt x="11342" y="854"/>
                  <a:pt x="11488" y="854"/>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chemeClr val="tx1"/>
              </a:solidFill>
              <a:effectLst/>
              <a:uLnTx/>
              <a:uFillTx/>
              <a:latin typeface="UTM Avo"/>
              <a:ea typeface="+mn-ea"/>
              <a:cs typeface="+mn-ea"/>
              <a:sym typeface="+mn-lt"/>
            </a:endParaRPr>
          </a:p>
        </p:txBody>
      </p:sp>
      <p:pic>
        <p:nvPicPr>
          <p:cNvPr id="72" name="Picture 18">
            <a:extLst>
              <a:ext uri="{FF2B5EF4-FFF2-40B4-BE49-F238E27FC236}">
                <a16:creationId xmlns:a16="http://schemas.microsoft.com/office/drawing/2014/main" id="{C4EF168F-C50F-B173-E92F-E84ECFBC6D5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82981" y="1663288"/>
            <a:ext cx="4305117" cy="5194712"/>
          </a:xfrm>
          <a:prstGeom prst="rect">
            <a:avLst/>
          </a:prstGeom>
        </p:spPr>
      </p:pic>
      <p:sp>
        <p:nvSpPr>
          <p:cNvPr id="73" name="Title 2">
            <a:extLst>
              <a:ext uri="{FF2B5EF4-FFF2-40B4-BE49-F238E27FC236}">
                <a16:creationId xmlns:a16="http://schemas.microsoft.com/office/drawing/2014/main" id="{A76EBD3C-556C-06FF-C985-52E23D1F6CC6}"/>
              </a:ext>
            </a:extLst>
          </p:cNvPr>
          <p:cNvSpPr txBox="1">
            <a:spLocks/>
          </p:cNvSpPr>
          <p:nvPr/>
        </p:nvSpPr>
        <p:spPr>
          <a:xfrm>
            <a:off x="1401152" y="2106170"/>
            <a:ext cx="3868775" cy="260923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Rubik Black"/>
              <a:buNone/>
              <a:defRPr sz="3500" b="0" i="0" u="none" strike="noStrike" cap="none">
                <a:solidFill>
                  <a:schemeClr val="dk1"/>
                </a:solidFill>
                <a:latin typeface="Rubik Black"/>
                <a:ea typeface="Rubik Black"/>
                <a:cs typeface="Rubik Black"/>
                <a:sym typeface="Rubik Black"/>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50000"/>
              </a:lnSpc>
              <a:spcBef>
                <a:spcPts val="0"/>
              </a:spcBef>
              <a:spcAft>
                <a:spcPts val="0"/>
              </a:spcAft>
              <a:buClr>
                <a:srgbClr val="000000"/>
              </a:buClr>
              <a:buSzPts val="3500"/>
              <a:buFont typeface="Rubik Black"/>
              <a:buNone/>
              <a:tabLst/>
              <a:defRPr/>
            </a:pPr>
            <a:r>
              <a:rPr kumimoji="0" lang="vi-VN" sz="2800" b="1" i="0" u="none" strike="noStrike" kern="0" cap="none" spc="0" normalizeH="0" baseline="0" noProof="0">
                <a:ln>
                  <a:noFill/>
                </a:ln>
                <a:solidFill>
                  <a:schemeClr val="tx1"/>
                </a:solidFill>
                <a:effectLst/>
                <a:uLnTx/>
                <a:uFillTx/>
                <a:latin typeface="UTM Avo"/>
                <a:ea typeface="+mn-ea"/>
                <a:cs typeface="+mn-ea"/>
                <a:sym typeface="+mn-lt"/>
              </a:rPr>
              <a:t>Quan sát sáng chế của "kỹ sư hai lúa" ở Việt Nam</a:t>
            </a:r>
            <a:endParaRPr kumimoji="0" lang="vi-VN" sz="2800" b="1" i="0" u="none" strike="noStrike" kern="0" cap="none" spc="0" normalizeH="0" baseline="0" noProof="0" dirty="0">
              <a:ln>
                <a:noFill/>
              </a:ln>
              <a:solidFill>
                <a:schemeClr val="tx1"/>
              </a:solidFill>
              <a:effectLst/>
              <a:uLnTx/>
              <a:uFillTx/>
              <a:latin typeface="UTM Avo"/>
              <a:ea typeface="+mn-ea"/>
              <a:cs typeface="+mn-ea"/>
              <a:sym typeface="+mn-lt"/>
            </a:endParaRPr>
          </a:p>
        </p:txBody>
      </p:sp>
      <p:pic>
        <p:nvPicPr>
          <p:cNvPr id="74" name="yt1s.com - Sáng chế của kỹ sư hai lúa mới học hết lớp 3 trường làng  VTV24_v720P">
            <a:hlinkClick r:id="" action="ppaction://media"/>
            <a:extLst>
              <a:ext uri="{FF2B5EF4-FFF2-40B4-BE49-F238E27FC236}">
                <a16:creationId xmlns:a16="http://schemas.microsoft.com/office/drawing/2014/main" id="{90BEFF00-1324-0F91-5266-67CE2F7BB451}"/>
              </a:ext>
            </a:extLst>
          </p:cNvPr>
          <p:cNvPicPr>
            <a:picLocks noChangeAspect="1"/>
          </p:cNvPicPr>
          <p:nvPr>
            <a:videoFile r:link="rId3"/>
            <p:extLst>
              <p:ext uri="{DAA4B4D4-6D71-4841-9C94-3DE7FCFB9230}">
                <p14:media xmlns:p14="http://schemas.microsoft.com/office/powerpoint/2010/main" r:embed="rId2"/>
              </p:ext>
            </p:extLst>
          </p:nvPr>
        </p:nvPicPr>
        <p:blipFill>
          <a:blip r:embed="rId9"/>
          <a:stretch>
            <a:fillRect/>
          </a:stretch>
        </p:blipFill>
        <p:spPr>
          <a:xfrm>
            <a:off x="7066315" y="2915594"/>
            <a:ext cx="3720629" cy="2093217"/>
          </a:xfrm>
          <a:prstGeom prst="rect">
            <a:avLst/>
          </a:prstGeom>
        </p:spPr>
      </p:pic>
    </p:spTree>
    <p:custDataLst>
      <p:tags r:id="rId1"/>
    </p:custDataLst>
    <p:extLst>
      <p:ext uri="{BB962C8B-B14F-4D97-AF65-F5344CB8AC3E}">
        <p14:creationId xmlns:p14="http://schemas.microsoft.com/office/powerpoint/2010/main" val="33416230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500"/>
                                        <p:tgtEl>
                                          <p:spTgt spid="74"/>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21975" fill="hold"/>
                                        <p:tgtEl>
                                          <p:spTgt spid="7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7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74"/>
                                        </p:tgtEl>
                                      </p:cBhvr>
                                    </p:cmd>
                                  </p:childTnLst>
                                </p:cTn>
                              </p:par>
                            </p:childTnLst>
                          </p:cTn>
                        </p:par>
                      </p:childTnLst>
                    </p:cTn>
                  </p:par>
                </p:childTnLst>
              </p:cTn>
              <p:nextCondLst>
                <p:cond evt="onClick" delay="0">
                  <p:tgtEl>
                    <p:spTgt spid="74"/>
                  </p:tgtEl>
                </p:cond>
              </p:nextCondLst>
            </p:seq>
            <p:video fullScrn="1">
              <p:cMediaNode vol="80000">
                <p:cTn id="17" fill="hold" display="0">
                  <p:stCondLst>
                    <p:cond delay="indefinite"/>
                  </p:stCondLst>
                </p:cTn>
                <p:tgtEl>
                  <p:spTgt spid="74"/>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52" name="Google Shape;897;p43">
            <a:extLst>
              <a:ext uri="{FF2B5EF4-FFF2-40B4-BE49-F238E27FC236}">
                <a16:creationId xmlns:a16="http://schemas.microsoft.com/office/drawing/2014/main" id="{58DDF461-F7EF-65DA-196C-21307253AD72}"/>
              </a:ext>
            </a:extLst>
          </p:cNvPr>
          <p:cNvGrpSpPr/>
          <p:nvPr/>
        </p:nvGrpSpPr>
        <p:grpSpPr>
          <a:xfrm>
            <a:off x="7854568" y="3961876"/>
            <a:ext cx="2194800" cy="1585200"/>
            <a:chOff x="7403363" y="1047512"/>
            <a:chExt cx="1646100" cy="1188900"/>
          </a:xfrm>
        </p:grpSpPr>
        <p:sp>
          <p:nvSpPr>
            <p:cNvPr id="53" name="Google Shape;898;p43">
              <a:extLst>
                <a:ext uri="{FF2B5EF4-FFF2-40B4-BE49-F238E27FC236}">
                  <a16:creationId xmlns:a16="http://schemas.microsoft.com/office/drawing/2014/main" id="{3E30ED6D-DB2D-1609-D431-E9AAFA76A193}"/>
                </a:ext>
              </a:extLst>
            </p:cNvPr>
            <p:cNvSpPr/>
            <p:nvPr/>
          </p:nvSpPr>
          <p:spPr>
            <a:xfrm>
              <a:off x="7494863" y="1139012"/>
              <a:ext cx="1554600" cy="1097400"/>
            </a:xfrm>
            <a:prstGeom prst="roundRect">
              <a:avLst>
                <a:gd name="adj" fmla="val 0"/>
              </a:avLst>
            </a:prstGeom>
            <a:solidFill>
              <a:srgbClr val="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89" b="0" i="0" u="none" strike="noStrike" kern="0" cap="none" spc="0" normalizeH="0" baseline="0" noProof="0">
                <a:ln>
                  <a:noFill/>
                </a:ln>
                <a:solidFill>
                  <a:sysClr val="windowText" lastClr="000000"/>
                </a:solidFill>
                <a:effectLst/>
                <a:uLnTx/>
                <a:uFillTx/>
                <a:latin typeface="UTM Avo"/>
                <a:ea typeface="+mn-ea"/>
                <a:cs typeface="+mn-ea"/>
                <a:sym typeface="+mn-lt"/>
              </a:endParaRPr>
            </a:p>
          </p:txBody>
        </p:sp>
        <p:sp>
          <p:nvSpPr>
            <p:cNvPr id="54" name="Google Shape;899;p43">
              <a:extLst>
                <a:ext uri="{FF2B5EF4-FFF2-40B4-BE49-F238E27FC236}">
                  <a16:creationId xmlns:a16="http://schemas.microsoft.com/office/drawing/2014/main" id="{755C32FB-1F16-C01E-384A-7A949ED97A8F}"/>
                </a:ext>
              </a:extLst>
            </p:cNvPr>
            <p:cNvSpPr/>
            <p:nvPr/>
          </p:nvSpPr>
          <p:spPr>
            <a:xfrm>
              <a:off x="7403363" y="1047512"/>
              <a:ext cx="1554600" cy="1097400"/>
            </a:xfrm>
            <a:prstGeom prst="roundRect">
              <a:avLst>
                <a:gd name="adj" fmla="val 0"/>
              </a:avLst>
            </a:prstGeom>
            <a:solidFill>
              <a:srgbClr val="FCF6E8"/>
            </a:solidFill>
            <a:ln w="2857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89" b="0" i="0" u="none" strike="noStrike" kern="0" cap="none" spc="0" normalizeH="0" baseline="0" noProof="0">
                <a:ln>
                  <a:noFill/>
                </a:ln>
                <a:solidFill>
                  <a:sysClr val="windowText" lastClr="000000"/>
                </a:solidFill>
                <a:effectLst/>
                <a:uLnTx/>
                <a:uFillTx/>
                <a:latin typeface="UTM Avo"/>
                <a:ea typeface="+mn-ea"/>
                <a:cs typeface="+mn-ea"/>
                <a:sym typeface="+mn-lt"/>
              </a:endParaRPr>
            </a:p>
          </p:txBody>
        </p:sp>
        <p:cxnSp>
          <p:nvCxnSpPr>
            <p:cNvPr id="55" name="Google Shape;900;p43">
              <a:extLst>
                <a:ext uri="{FF2B5EF4-FFF2-40B4-BE49-F238E27FC236}">
                  <a16:creationId xmlns:a16="http://schemas.microsoft.com/office/drawing/2014/main" id="{ED4B484D-D479-EB07-1FA3-E9F817497C23}"/>
                </a:ext>
              </a:extLst>
            </p:cNvPr>
            <p:cNvCxnSpPr/>
            <p:nvPr/>
          </p:nvCxnSpPr>
          <p:spPr>
            <a:xfrm>
              <a:off x="7413325" y="1230512"/>
              <a:ext cx="1544700" cy="0"/>
            </a:xfrm>
            <a:prstGeom prst="straightConnector1">
              <a:avLst/>
            </a:prstGeom>
            <a:noFill/>
            <a:ln w="28575" cap="flat" cmpd="sng">
              <a:solidFill>
                <a:srgbClr val="000000"/>
              </a:solidFill>
              <a:prstDash val="solid"/>
              <a:round/>
              <a:headEnd type="none" w="med" len="med"/>
              <a:tailEnd type="none" w="med" len="med"/>
            </a:ln>
          </p:spPr>
        </p:cxnSp>
        <p:sp>
          <p:nvSpPr>
            <p:cNvPr id="56" name="Google Shape;901;p43">
              <a:extLst>
                <a:ext uri="{FF2B5EF4-FFF2-40B4-BE49-F238E27FC236}">
                  <a16:creationId xmlns:a16="http://schemas.microsoft.com/office/drawing/2014/main" id="{6D30DB70-512F-8FDD-8D9C-AD6F620AF360}"/>
                </a:ext>
              </a:extLst>
            </p:cNvPr>
            <p:cNvSpPr/>
            <p:nvPr/>
          </p:nvSpPr>
          <p:spPr>
            <a:xfrm>
              <a:off x="7540474" y="1687769"/>
              <a:ext cx="341378" cy="320032"/>
            </a:xfrm>
            <a:custGeom>
              <a:avLst/>
              <a:gdLst/>
              <a:ahLst/>
              <a:cxnLst/>
              <a:rect l="l" t="t" r="r" b="b"/>
              <a:pathLst>
                <a:path w="10634" h="9925" extrusionOk="0">
                  <a:moveTo>
                    <a:pt x="5308" y="0"/>
                  </a:moveTo>
                  <a:cubicBezTo>
                    <a:pt x="5171" y="0"/>
                    <a:pt x="5037" y="73"/>
                    <a:pt x="4976" y="220"/>
                  </a:cubicBezTo>
                  <a:lnTo>
                    <a:pt x="3659" y="2878"/>
                  </a:lnTo>
                  <a:cubicBezTo>
                    <a:pt x="3585" y="3000"/>
                    <a:pt x="3488" y="3073"/>
                    <a:pt x="3366" y="3073"/>
                  </a:cubicBezTo>
                  <a:lnTo>
                    <a:pt x="415" y="3512"/>
                  </a:lnTo>
                  <a:cubicBezTo>
                    <a:pt x="122" y="3561"/>
                    <a:pt x="0" y="3927"/>
                    <a:pt x="220" y="4147"/>
                  </a:cubicBezTo>
                  <a:lnTo>
                    <a:pt x="2341" y="6220"/>
                  </a:lnTo>
                  <a:cubicBezTo>
                    <a:pt x="2439" y="6317"/>
                    <a:pt x="2488" y="6439"/>
                    <a:pt x="2463" y="6561"/>
                  </a:cubicBezTo>
                  <a:lnTo>
                    <a:pt x="1951" y="9488"/>
                  </a:lnTo>
                  <a:cubicBezTo>
                    <a:pt x="1913" y="9736"/>
                    <a:pt x="2099" y="9924"/>
                    <a:pt x="2322" y="9924"/>
                  </a:cubicBezTo>
                  <a:cubicBezTo>
                    <a:pt x="2384" y="9924"/>
                    <a:pt x="2449" y="9910"/>
                    <a:pt x="2512" y="9878"/>
                  </a:cubicBezTo>
                  <a:lnTo>
                    <a:pt x="5122" y="8512"/>
                  </a:lnTo>
                  <a:cubicBezTo>
                    <a:pt x="5183" y="8476"/>
                    <a:pt x="5244" y="8457"/>
                    <a:pt x="5305" y="8457"/>
                  </a:cubicBezTo>
                  <a:cubicBezTo>
                    <a:pt x="5366" y="8457"/>
                    <a:pt x="5427" y="8476"/>
                    <a:pt x="5488" y="8512"/>
                  </a:cubicBezTo>
                  <a:lnTo>
                    <a:pt x="8122" y="9878"/>
                  </a:lnTo>
                  <a:cubicBezTo>
                    <a:pt x="8180" y="9910"/>
                    <a:pt x="8241" y="9924"/>
                    <a:pt x="8299" y="9924"/>
                  </a:cubicBezTo>
                  <a:cubicBezTo>
                    <a:pt x="8511" y="9924"/>
                    <a:pt x="8697" y="9736"/>
                    <a:pt x="8658" y="9488"/>
                  </a:cubicBezTo>
                  <a:lnTo>
                    <a:pt x="8146" y="6561"/>
                  </a:lnTo>
                  <a:cubicBezTo>
                    <a:pt x="8122" y="6439"/>
                    <a:pt x="8171" y="6317"/>
                    <a:pt x="8268" y="6220"/>
                  </a:cubicBezTo>
                  <a:lnTo>
                    <a:pt x="10390" y="4147"/>
                  </a:lnTo>
                  <a:cubicBezTo>
                    <a:pt x="10634" y="3927"/>
                    <a:pt x="10488" y="3561"/>
                    <a:pt x="10195" y="3512"/>
                  </a:cubicBezTo>
                  <a:lnTo>
                    <a:pt x="7244" y="3098"/>
                  </a:lnTo>
                  <a:cubicBezTo>
                    <a:pt x="7122" y="3073"/>
                    <a:pt x="7024" y="3000"/>
                    <a:pt x="6976" y="2878"/>
                  </a:cubicBezTo>
                  <a:lnTo>
                    <a:pt x="5658" y="220"/>
                  </a:lnTo>
                  <a:cubicBezTo>
                    <a:pt x="5585" y="73"/>
                    <a:pt x="5445" y="0"/>
                    <a:pt x="5308" y="0"/>
                  </a:cubicBezTo>
                  <a:close/>
                </a:path>
              </a:pathLst>
            </a:custGeom>
            <a:solidFill>
              <a:srgbClr val="D3E3D6"/>
            </a:solidFill>
            <a:ln w="2857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89" b="0" i="0" u="none" strike="noStrike" kern="0" cap="none" spc="0" normalizeH="0" baseline="0" noProof="0">
                <a:ln>
                  <a:noFill/>
                </a:ln>
                <a:solidFill>
                  <a:sysClr val="windowText" lastClr="000000"/>
                </a:solidFill>
                <a:effectLst/>
                <a:uLnTx/>
                <a:uFillTx/>
                <a:latin typeface="UTM Avo"/>
                <a:ea typeface="+mn-ea"/>
                <a:cs typeface="+mn-ea"/>
                <a:sym typeface="+mn-lt"/>
              </a:endParaRPr>
            </a:p>
          </p:txBody>
        </p:sp>
        <p:sp>
          <p:nvSpPr>
            <p:cNvPr id="57" name="Google Shape;902;p43">
              <a:extLst>
                <a:ext uri="{FF2B5EF4-FFF2-40B4-BE49-F238E27FC236}">
                  <a16:creationId xmlns:a16="http://schemas.microsoft.com/office/drawing/2014/main" id="{40E4C761-6D13-8835-5A19-B47908A2B3AB}"/>
                </a:ext>
              </a:extLst>
            </p:cNvPr>
            <p:cNvSpPr/>
            <p:nvPr/>
          </p:nvSpPr>
          <p:spPr>
            <a:xfrm>
              <a:off x="8009987" y="1687769"/>
              <a:ext cx="341378" cy="320032"/>
            </a:xfrm>
            <a:custGeom>
              <a:avLst/>
              <a:gdLst/>
              <a:ahLst/>
              <a:cxnLst/>
              <a:rect l="l" t="t" r="r" b="b"/>
              <a:pathLst>
                <a:path w="10634" h="9925" extrusionOk="0">
                  <a:moveTo>
                    <a:pt x="5308" y="0"/>
                  </a:moveTo>
                  <a:cubicBezTo>
                    <a:pt x="5171" y="0"/>
                    <a:pt x="5037" y="73"/>
                    <a:pt x="4976" y="220"/>
                  </a:cubicBezTo>
                  <a:lnTo>
                    <a:pt x="3659" y="2878"/>
                  </a:lnTo>
                  <a:cubicBezTo>
                    <a:pt x="3585" y="3000"/>
                    <a:pt x="3488" y="3073"/>
                    <a:pt x="3366" y="3073"/>
                  </a:cubicBezTo>
                  <a:lnTo>
                    <a:pt x="415" y="3512"/>
                  </a:lnTo>
                  <a:cubicBezTo>
                    <a:pt x="122" y="3561"/>
                    <a:pt x="0" y="3927"/>
                    <a:pt x="220" y="4147"/>
                  </a:cubicBezTo>
                  <a:lnTo>
                    <a:pt x="2341" y="6220"/>
                  </a:lnTo>
                  <a:cubicBezTo>
                    <a:pt x="2439" y="6317"/>
                    <a:pt x="2488" y="6439"/>
                    <a:pt x="2463" y="6561"/>
                  </a:cubicBezTo>
                  <a:lnTo>
                    <a:pt x="1951" y="9488"/>
                  </a:lnTo>
                  <a:cubicBezTo>
                    <a:pt x="1913" y="9736"/>
                    <a:pt x="2099" y="9924"/>
                    <a:pt x="2322" y="9924"/>
                  </a:cubicBezTo>
                  <a:cubicBezTo>
                    <a:pt x="2384" y="9924"/>
                    <a:pt x="2449" y="9910"/>
                    <a:pt x="2512" y="9878"/>
                  </a:cubicBezTo>
                  <a:lnTo>
                    <a:pt x="5122" y="8512"/>
                  </a:lnTo>
                  <a:cubicBezTo>
                    <a:pt x="5183" y="8476"/>
                    <a:pt x="5244" y="8457"/>
                    <a:pt x="5305" y="8457"/>
                  </a:cubicBezTo>
                  <a:cubicBezTo>
                    <a:pt x="5366" y="8457"/>
                    <a:pt x="5427" y="8476"/>
                    <a:pt x="5488" y="8512"/>
                  </a:cubicBezTo>
                  <a:lnTo>
                    <a:pt x="8122" y="9878"/>
                  </a:lnTo>
                  <a:cubicBezTo>
                    <a:pt x="8180" y="9910"/>
                    <a:pt x="8241" y="9924"/>
                    <a:pt x="8299" y="9924"/>
                  </a:cubicBezTo>
                  <a:cubicBezTo>
                    <a:pt x="8511" y="9924"/>
                    <a:pt x="8697" y="9736"/>
                    <a:pt x="8658" y="9488"/>
                  </a:cubicBezTo>
                  <a:lnTo>
                    <a:pt x="8146" y="6561"/>
                  </a:lnTo>
                  <a:cubicBezTo>
                    <a:pt x="8122" y="6439"/>
                    <a:pt x="8171" y="6317"/>
                    <a:pt x="8268" y="6220"/>
                  </a:cubicBezTo>
                  <a:lnTo>
                    <a:pt x="10390" y="4147"/>
                  </a:lnTo>
                  <a:cubicBezTo>
                    <a:pt x="10634" y="3927"/>
                    <a:pt x="10488" y="3561"/>
                    <a:pt x="10195" y="3512"/>
                  </a:cubicBezTo>
                  <a:lnTo>
                    <a:pt x="7244" y="3098"/>
                  </a:lnTo>
                  <a:cubicBezTo>
                    <a:pt x="7122" y="3073"/>
                    <a:pt x="7024" y="3000"/>
                    <a:pt x="6976" y="2878"/>
                  </a:cubicBezTo>
                  <a:lnTo>
                    <a:pt x="5658" y="220"/>
                  </a:lnTo>
                  <a:cubicBezTo>
                    <a:pt x="5585" y="73"/>
                    <a:pt x="5445" y="0"/>
                    <a:pt x="5308" y="0"/>
                  </a:cubicBezTo>
                  <a:close/>
                </a:path>
              </a:pathLst>
            </a:custGeom>
            <a:solidFill>
              <a:srgbClr val="D3E3D6"/>
            </a:solidFill>
            <a:ln w="2857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89" b="0" i="0" u="none" strike="noStrike" kern="0" cap="none" spc="0" normalizeH="0" baseline="0" noProof="0">
                <a:ln>
                  <a:noFill/>
                </a:ln>
                <a:solidFill>
                  <a:sysClr val="windowText" lastClr="000000"/>
                </a:solidFill>
                <a:effectLst/>
                <a:uLnTx/>
                <a:uFillTx/>
                <a:latin typeface="UTM Avo"/>
                <a:ea typeface="+mn-ea"/>
                <a:cs typeface="+mn-ea"/>
                <a:sym typeface="+mn-lt"/>
              </a:endParaRPr>
            </a:p>
          </p:txBody>
        </p:sp>
        <p:sp>
          <p:nvSpPr>
            <p:cNvPr id="58" name="Google Shape;903;p43">
              <a:extLst>
                <a:ext uri="{FF2B5EF4-FFF2-40B4-BE49-F238E27FC236}">
                  <a16:creationId xmlns:a16="http://schemas.microsoft.com/office/drawing/2014/main" id="{343C22CD-EDB4-BDC5-D630-247C82772A3E}"/>
                </a:ext>
              </a:extLst>
            </p:cNvPr>
            <p:cNvSpPr/>
            <p:nvPr/>
          </p:nvSpPr>
          <p:spPr>
            <a:xfrm>
              <a:off x="8479499" y="1687769"/>
              <a:ext cx="341378" cy="320032"/>
            </a:xfrm>
            <a:custGeom>
              <a:avLst/>
              <a:gdLst/>
              <a:ahLst/>
              <a:cxnLst/>
              <a:rect l="l" t="t" r="r" b="b"/>
              <a:pathLst>
                <a:path w="10634" h="9925" extrusionOk="0">
                  <a:moveTo>
                    <a:pt x="5308" y="0"/>
                  </a:moveTo>
                  <a:cubicBezTo>
                    <a:pt x="5171" y="0"/>
                    <a:pt x="5037" y="73"/>
                    <a:pt x="4976" y="220"/>
                  </a:cubicBezTo>
                  <a:lnTo>
                    <a:pt x="3659" y="2878"/>
                  </a:lnTo>
                  <a:cubicBezTo>
                    <a:pt x="3585" y="3000"/>
                    <a:pt x="3488" y="3073"/>
                    <a:pt x="3366" y="3073"/>
                  </a:cubicBezTo>
                  <a:lnTo>
                    <a:pt x="415" y="3512"/>
                  </a:lnTo>
                  <a:cubicBezTo>
                    <a:pt x="122" y="3561"/>
                    <a:pt x="0" y="3927"/>
                    <a:pt x="220" y="4147"/>
                  </a:cubicBezTo>
                  <a:lnTo>
                    <a:pt x="2341" y="6220"/>
                  </a:lnTo>
                  <a:cubicBezTo>
                    <a:pt x="2439" y="6317"/>
                    <a:pt x="2488" y="6439"/>
                    <a:pt x="2463" y="6561"/>
                  </a:cubicBezTo>
                  <a:lnTo>
                    <a:pt x="1951" y="9488"/>
                  </a:lnTo>
                  <a:cubicBezTo>
                    <a:pt x="1913" y="9736"/>
                    <a:pt x="2099" y="9924"/>
                    <a:pt x="2322" y="9924"/>
                  </a:cubicBezTo>
                  <a:cubicBezTo>
                    <a:pt x="2384" y="9924"/>
                    <a:pt x="2449" y="9910"/>
                    <a:pt x="2512" y="9878"/>
                  </a:cubicBezTo>
                  <a:lnTo>
                    <a:pt x="5122" y="8512"/>
                  </a:lnTo>
                  <a:cubicBezTo>
                    <a:pt x="5183" y="8476"/>
                    <a:pt x="5244" y="8457"/>
                    <a:pt x="5305" y="8457"/>
                  </a:cubicBezTo>
                  <a:cubicBezTo>
                    <a:pt x="5366" y="8457"/>
                    <a:pt x="5427" y="8476"/>
                    <a:pt x="5488" y="8512"/>
                  </a:cubicBezTo>
                  <a:lnTo>
                    <a:pt x="8122" y="9878"/>
                  </a:lnTo>
                  <a:cubicBezTo>
                    <a:pt x="8180" y="9910"/>
                    <a:pt x="8241" y="9924"/>
                    <a:pt x="8299" y="9924"/>
                  </a:cubicBezTo>
                  <a:cubicBezTo>
                    <a:pt x="8511" y="9924"/>
                    <a:pt x="8697" y="9736"/>
                    <a:pt x="8658" y="9488"/>
                  </a:cubicBezTo>
                  <a:lnTo>
                    <a:pt x="8146" y="6561"/>
                  </a:lnTo>
                  <a:cubicBezTo>
                    <a:pt x="8122" y="6439"/>
                    <a:pt x="8171" y="6317"/>
                    <a:pt x="8268" y="6220"/>
                  </a:cubicBezTo>
                  <a:lnTo>
                    <a:pt x="10390" y="4147"/>
                  </a:lnTo>
                  <a:cubicBezTo>
                    <a:pt x="10634" y="3927"/>
                    <a:pt x="10488" y="3561"/>
                    <a:pt x="10195" y="3512"/>
                  </a:cubicBezTo>
                  <a:lnTo>
                    <a:pt x="7244" y="3098"/>
                  </a:lnTo>
                  <a:cubicBezTo>
                    <a:pt x="7122" y="3073"/>
                    <a:pt x="7024" y="3000"/>
                    <a:pt x="6976" y="2878"/>
                  </a:cubicBezTo>
                  <a:lnTo>
                    <a:pt x="5658" y="220"/>
                  </a:lnTo>
                  <a:cubicBezTo>
                    <a:pt x="5585" y="73"/>
                    <a:pt x="5445" y="0"/>
                    <a:pt x="5308" y="0"/>
                  </a:cubicBezTo>
                  <a:close/>
                </a:path>
              </a:pathLst>
            </a:custGeom>
            <a:solidFill>
              <a:srgbClr val="D3E3D6"/>
            </a:solidFill>
            <a:ln w="2857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89" b="0" i="0" u="none" strike="noStrike" kern="0" cap="none" spc="0" normalizeH="0" baseline="0" noProof="0">
                <a:ln>
                  <a:noFill/>
                </a:ln>
                <a:solidFill>
                  <a:sysClr val="windowText" lastClr="000000"/>
                </a:solidFill>
                <a:effectLst/>
                <a:uLnTx/>
                <a:uFillTx/>
                <a:latin typeface="UTM Avo"/>
                <a:ea typeface="+mn-ea"/>
                <a:cs typeface="+mn-ea"/>
                <a:sym typeface="+mn-lt"/>
              </a:endParaRPr>
            </a:p>
          </p:txBody>
        </p:sp>
        <p:grpSp>
          <p:nvGrpSpPr>
            <p:cNvPr id="59" name="Google Shape;904;p43">
              <a:extLst>
                <a:ext uri="{FF2B5EF4-FFF2-40B4-BE49-F238E27FC236}">
                  <a16:creationId xmlns:a16="http://schemas.microsoft.com/office/drawing/2014/main" id="{21A7137E-E406-558C-7E87-B3B1CE7B94DA}"/>
                </a:ext>
              </a:extLst>
            </p:cNvPr>
            <p:cNvGrpSpPr/>
            <p:nvPr/>
          </p:nvGrpSpPr>
          <p:grpSpPr>
            <a:xfrm>
              <a:off x="7770652" y="1367593"/>
              <a:ext cx="820034" cy="187786"/>
              <a:chOff x="4005100" y="3437025"/>
              <a:chExt cx="535375" cy="122600"/>
            </a:xfrm>
          </p:grpSpPr>
          <p:sp>
            <p:nvSpPr>
              <p:cNvPr id="60" name="Google Shape;905;p43">
                <a:extLst>
                  <a:ext uri="{FF2B5EF4-FFF2-40B4-BE49-F238E27FC236}">
                    <a16:creationId xmlns:a16="http://schemas.microsoft.com/office/drawing/2014/main" id="{F3645877-5010-21F6-3835-6A93BACDEDD6}"/>
                  </a:ext>
                </a:extLst>
              </p:cNvPr>
              <p:cNvSpPr/>
              <p:nvPr/>
            </p:nvSpPr>
            <p:spPr>
              <a:xfrm>
                <a:off x="4005100" y="3437025"/>
                <a:ext cx="535375" cy="33575"/>
              </a:xfrm>
              <a:custGeom>
                <a:avLst/>
                <a:gdLst/>
                <a:ahLst/>
                <a:cxnLst/>
                <a:rect l="l" t="t" r="r" b="b"/>
                <a:pathLst>
                  <a:path w="21415" h="1343" extrusionOk="0">
                    <a:moveTo>
                      <a:pt x="903" y="1"/>
                    </a:moveTo>
                    <a:cubicBezTo>
                      <a:pt x="1" y="1"/>
                      <a:pt x="1" y="1342"/>
                      <a:pt x="903" y="1342"/>
                    </a:cubicBezTo>
                    <a:lnTo>
                      <a:pt x="20488" y="1342"/>
                    </a:lnTo>
                    <a:cubicBezTo>
                      <a:pt x="21415" y="1342"/>
                      <a:pt x="21415" y="1"/>
                      <a:pt x="2048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89" b="0" i="0" u="none" strike="noStrike" kern="0" cap="none" spc="0" normalizeH="0" baseline="0" noProof="0">
                  <a:ln>
                    <a:noFill/>
                  </a:ln>
                  <a:solidFill>
                    <a:sysClr val="windowText" lastClr="000000"/>
                  </a:solidFill>
                  <a:effectLst/>
                  <a:uLnTx/>
                  <a:uFillTx/>
                  <a:latin typeface="UTM Avo"/>
                  <a:ea typeface="+mn-ea"/>
                  <a:cs typeface="+mn-ea"/>
                  <a:sym typeface="+mn-lt"/>
                </a:endParaRPr>
              </a:p>
            </p:txBody>
          </p:sp>
          <p:sp>
            <p:nvSpPr>
              <p:cNvPr id="61" name="Google Shape;906;p43">
                <a:extLst>
                  <a:ext uri="{FF2B5EF4-FFF2-40B4-BE49-F238E27FC236}">
                    <a16:creationId xmlns:a16="http://schemas.microsoft.com/office/drawing/2014/main" id="{6E4E3FCF-960B-5A48-F504-2E13A48B66C4}"/>
                  </a:ext>
                </a:extLst>
              </p:cNvPr>
              <p:cNvSpPr/>
              <p:nvPr/>
            </p:nvSpPr>
            <p:spPr>
              <a:xfrm>
                <a:off x="4064850" y="3525450"/>
                <a:ext cx="415275" cy="34175"/>
              </a:xfrm>
              <a:custGeom>
                <a:avLst/>
                <a:gdLst/>
                <a:ahLst/>
                <a:cxnLst/>
                <a:rect l="l" t="t" r="r" b="b"/>
                <a:pathLst>
                  <a:path w="16611" h="1367" extrusionOk="0">
                    <a:moveTo>
                      <a:pt x="928" y="0"/>
                    </a:moveTo>
                    <a:cubicBezTo>
                      <a:pt x="1" y="0"/>
                      <a:pt x="1" y="1366"/>
                      <a:pt x="928" y="1366"/>
                    </a:cubicBezTo>
                    <a:lnTo>
                      <a:pt x="15708" y="1366"/>
                    </a:lnTo>
                    <a:cubicBezTo>
                      <a:pt x="16610" y="1366"/>
                      <a:pt x="16610" y="0"/>
                      <a:pt x="15708"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89" b="0" i="0" u="none" strike="noStrike" kern="0" cap="none" spc="0" normalizeH="0" baseline="0" noProof="0">
                  <a:ln>
                    <a:noFill/>
                  </a:ln>
                  <a:solidFill>
                    <a:sysClr val="windowText" lastClr="000000"/>
                  </a:solidFill>
                  <a:effectLst/>
                  <a:uLnTx/>
                  <a:uFillTx/>
                  <a:latin typeface="UTM Avo"/>
                  <a:ea typeface="+mn-ea"/>
                  <a:cs typeface="+mn-ea"/>
                  <a:sym typeface="+mn-lt"/>
                </a:endParaRPr>
              </a:p>
            </p:txBody>
          </p:sp>
        </p:grpSp>
      </p:grpSp>
      <p:grpSp>
        <p:nvGrpSpPr>
          <p:cNvPr id="62" name="Google Shape;907;p43">
            <a:extLst>
              <a:ext uri="{FF2B5EF4-FFF2-40B4-BE49-F238E27FC236}">
                <a16:creationId xmlns:a16="http://schemas.microsoft.com/office/drawing/2014/main" id="{FBE31065-2C4F-6361-0004-8D606545B979}"/>
              </a:ext>
            </a:extLst>
          </p:cNvPr>
          <p:cNvGrpSpPr/>
          <p:nvPr/>
        </p:nvGrpSpPr>
        <p:grpSpPr>
          <a:xfrm>
            <a:off x="10866358" y="5872471"/>
            <a:ext cx="670532" cy="670532"/>
            <a:chOff x="858700" y="1967475"/>
            <a:chExt cx="605100" cy="605100"/>
          </a:xfrm>
        </p:grpSpPr>
        <p:sp>
          <p:nvSpPr>
            <p:cNvPr id="63" name="Google Shape;908;p43">
              <a:extLst>
                <a:ext uri="{FF2B5EF4-FFF2-40B4-BE49-F238E27FC236}">
                  <a16:creationId xmlns:a16="http://schemas.microsoft.com/office/drawing/2014/main" id="{49919408-D4B5-49DE-A555-95BDAB0DCF81}"/>
                </a:ext>
              </a:extLst>
            </p:cNvPr>
            <p:cNvSpPr/>
            <p:nvPr/>
          </p:nvSpPr>
          <p:spPr>
            <a:xfrm>
              <a:off x="858700" y="1967475"/>
              <a:ext cx="605100" cy="605100"/>
            </a:xfrm>
            <a:prstGeom prst="roundRect">
              <a:avLst>
                <a:gd name="adj" fmla="val 15109"/>
              </a:avLst>
            </a:prstGeom>
            <a:solidFill>
              <a:srgbClr val="D3E3D6"/>
            </a:solidFill>
            <a:ln w="2857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89" b="0" i="0" u="none" strike="noStrike" kern="0" cap="none" spc="0" normalizeH="0" baseline="0" noProof="0">
                <a:ln>
                  <a:noFill/>
                </a:ln>
                <a:solidFill>
                  <a:sysClr val="windowText" lastClr="000000"/>
                </a:solidFill>
                <a:effectLst/>
                <a:uLnTx/>
                <a:uFillTx/>
                <a:latin typeface="UTM Avo"/>
                <a:ea typeface="+mn-ea"/>
                <a:cs typeface="+mn-ea"/>
                <a:sym typeface="+mn-lt"/>
              </a:endParaRPr>
            </a:p>
          </p:txBody>
        </p:sp>
        <p:sp>
          <p:nvSpPr>
            <p:cNvPr id="64" name="Google Shape;909;p43">
              <a:extLst>
                <a:ext uri="{FF2B5EF4-FFF2-40B4-BE49-F238E27FC236}">
                  <a16:creationId xmlns:a16="http://schemas.microsoft.com/office/drawing/2014/main" id="{B79AC223-DCFD-0D5E-61B8-3169769B740A}"/>
                </a:ext>
              </a:extLst>
            </p:cNvPr>
            <p:cNvSpPr/>
            <p:nvPr/>
          </p:nvSpPr>
          <p:spPr>
            <a:xfrm>
              <a:off x="932654" y="2075711"/>
              <a:ext cx="457191" cy="388627"/>
            </a:xfrm>
            <a:custGeom>
              <a:avLst/>
              <a:gdLst/>
              <a:ahLst/>
              <a:cxnLst/>
              <a:rect l="l" t="t" r="r" b="b"/>
              <a:pathLst>
                <a:path w="10659" h="9051" extrusionOk="0">
                  <a:moveTo>
                    <a:pt x="2797" y="1"/>
                  </a:moveTo>
                  <a:cubicBezTo>
                    <a:pt x="2767" y="1"/>
                    <a:pt x="2738" y="1"/>
                    <a:pt x="2708" y="2"/>
                  </a:cubicBezTo>
                  <a:cubicBezTo>
                    <a:pt x="1293" y="27"/>
                    <a:pt x="196" y="1173"/>
                    <a:pt x="196" y="2588"/>
                  </a:cubicBezTo>
                  <a:cubicBezTo>
                    <a:pt x="196" y="2588"/>
                    <a:pt x="1" y="6368"/>
                    <a:pt x="5318" y="9051"/>
                  </a:cubicBezTo>
                  <a:lnTo>
                    <a:pt x="5342" y="9051"/>
                  </a:lnTo>
                  <a:cubicBezTo>
                    <a:pt x="10659" y="6368"/>
                    <a:pt x="10488" y="2588"/>
                    <a:pt x="10488" y="2588"/>
                  </a:cubicBezTo>
                  <a:cubicBezTo>
                    <a:pt x="10488" y="1173"/>
                    <a:pt x="9366" y="27"/>
                    <a:pt x="7976" y="2"/>
                  </a:cubicBezTo>
                  <a:cubicBezTo>
                    <a:pt x="7946" y="1"/>
                    <a:pt x="7916" y="1"/>
                    <a:pt x="7885" y="1"/>
                  </a:cubicBezTo>
                  <a:cubicBezTo>
                    <a:pt x="6512" y="1"/>
                    <a:pt x="5390" y="1081"/>
                    <a:pt x="5342" y="2441"/>
                  </a:cubicBezTo>
                  <a:cubicBezTo>
                    <a:pt x="5270" y="1081"/>
                    <a:pt x="4148" y="1"/>
                    <a:pt x="2797" y="1"/>
                  </a:cubicBezTo>
                  <a:close/>
                </a:path>
              </a:pathLst>
            </a:custGeom>
            <a:solidFill>
              <a:srgbClr val="DAC2CF"/>
            </a:solidFill>
            <a:ln w="2857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89" b="0" i="0" u="none" strike="noStrike" kern="0" cap="none" spc="0" normalizeH="0" baseline="0" noProof="0">
                <a:ln>
                  <a:noFill/>
                </a:ln>
                <a:solidFill>
                  <a:sysClr val="windowText" lastClr="000000"/>
                </a:solidFill>
                <a:effectLst/>
                <a:uLnTx/>
                <a:uFillTx/>
                <a:latin typeface="UTM Avo"/>
                <a:ea typeface="+mn-ea"/>
                <a:cs typeface="+mn-ea"/>
                <a:sym typeface="+mn-lt"/>
              </a:endParaRPr>
            </a:p>
          </p:txBody>
        </p:sp>
      </p:grpSp>
      <p:grpSp>
        <p:nvGrpSpPr>
          <p:cNvPr id="65" name="Google Shape;910;p43">
            <a:extLst>
              <a:ext uri="{FF2B5EF4-FFF2-40B4-BE49-F238E27FC236}">
                <a16:creationId xmlns:a16="http://schemas.microsoft.com/office/drawing/2014/main" id="{C37EB070-1199-09F1-A50C-D43C58E6321F}"/>
              </a:ext>
            </a:extLst>
          </p:cNvPr>
          <p:cNvGrpSpPr/>
          <p:nvPr/>
        </p:nvGrpSpPr>
        <p:grpSpPr>
          <a:xfrm>
            <a:off x="10866422" y="4958066"/>
            <a:ext cx="670400" cy="670400"/>
            <a:chOff x="1627550" y="2017350"/>
            <a:chExt cx="502800" cy="502800"/>
          </a:xfrm>
        </p:grpSpPr>
        <p:sp>
          <p:nvSpPr>
            <p:cNvPr id="66" name="Google Shape;911;p43">
              <a:extLst>
                <a:ext uri="{FF2B5EF4-FFF2-40B4-BE49-F238E27FC236}">
                  <a16:creationId xmlns:a16="http://schemas.microsoft.com/office/drawing/2014/main" id="{50286B54-E861-E843-9D49-3CCE78B9A39C}"/>
                </a:ext>
              </a:extLst>
            </p:cNvPr>
            <p:cNvSpPr/>
            <p:nvPr/>
          </p:nvSpPr>
          <p:spPr>
            <a:xfrm>
              <a:off x="1627550" y="2017350"/>
              <a:ext cx="502800" cy="502800"/>
            </a:xfrm>
            <a:prstGeom prst="roundRect">
              <a:avLst>
                <a:gd name="adj" fmla="val 15109"/>
              </a:avLst>
            </a:prstGeom>
            <a:solidFill>
              <a:srgbClr val="DAC2CF"/>
            </a:solidFill>
            <a:ln w="2857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89" b="0" i="0" u="none" strike="noStrike" kern="0" cap="none" spc="0" normalizeH="0" baseline="0" noProof="0">
                <a:ln>
                  <a:noFill/>
                </a:ln>
                <a:solidFill>
                  <a:sysClr val="windowText" lastClr="000000"/>
                </a:solidFill>
                <a:effectLst/>
                <a:uLnTx/>
                <a:uFillTx/>
                <a:latin typeface="UTM Avo"/>
                <a:ea typeface="+mn-ea"/>
                <a:cs typeface="+mn-ea"/>
                <a:sym typeface="+mn-lt"/>
              </a:endParaRPr>
            </a:p>
          </p:txBody>
        </p:sp>
        <p:sp>
          <p:nvSpPr>
            <p:cNvPr id="67" name="Google Shape;912;p43">
              <a:extLst>
                <a:ext uri="{FF2B5EF4-FFF2-40B4-BE49-F238E27FC236}">
                  <a16:creationId xmlns:a16="http://schemas.microsoft.com/office/drawing/2014/main" id="{E5C5D91D-117B-0D27-D82A-B6A92E245BCE}"/>
                </a:ext>
              </a:extLst>
            </p:cNvPr>
            <p:cNvSpPr/>
            <p:nvPr/>
          </p:nvSpPr>
          <p:spPr>
            <a:xfrm>
              <a:off x="1718900" y="2108700"/>
              <a:ext cx="320100" cy="320100"/>
            </a:xfrm>
            <a:prstGeom prst="donut">
              <a:avLst>
                <a:gd name="adj" fmla="val 25000"/>
              </a:avLst>
            </a:prstGeom>
            <a:solidFill>
              <a:srgbClr val="EFC4B9"/>
            </a:solidFill>
            <a:ln w="2857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89" b="0" i="0" u="none" strike="noStrike" kern="0" cap="none" spc="0" normalizeH="0" baseline="0" noProof="0">
                <a:ln>
                  <a:noFill/>
                </a:ln>
                <a:solidFill>
                  <a:sysClr val="windowText" lastClr="000000"/>
                </a:solidFill>
                <a:effectLst/>
                <a:uLnTx/>
                <a:uFillTx/>
                <a:latin typeface="UTM Avo"/>
                <a:ea typeface="+mn-ea"/>
                <a:cs typeface="+mn-ea"/>
                <a:sym typeface="+mn-lt"/>
              </a:endParaRPr>
            </a:p>
          </p:txBody>
        </p:sp>
      </p:grpSp>
      <p:grpSp>
        <p:nvGrpSpPr>
          <p:cNvPr id="68" name="Google Shape;913;p43">
            <a:extLst>
              <a:ext uri="{FF2B5EF4-FFF2-40B4-BE49-F238E27FC236}">
                <a16:creationId xmlns:a16="http://schemas.microsoft.com/office/drawing/2014/main" id="{976217D2-2B84-66DB-8CF9-19E8D9228164}"/>
              </a:ext>
            </a:extLst>
          </p:cNvPr>
          <p:cNvGrpSpPr/>
          <p:nvPr/>
        </p:nvGrpSpPr>
        <p:grpSpPr>
          <a:xfrm>
            <a:off x="10866424" y="3924058"/>
            <a:ext cx="839795" cy="790019"/>
            <a:chOff x="463701" y="2217961"/>
            <a:chExt cx="629846" cy="592514"/>
          </a:xfrm>
        </p:grpSpPr>
        <p:sp>
          <p:nvSpPr>
            <p:cNvPr id="69" name="Google Shape;914;p43">
              <a:extLst>
                <a:ext uri="{FF2B5EF4-FFF2-40B4-BE49-F238E27FC236}">
                  <a16:creationId xmlns:a16="http://schemas.microsoft.com/office/drawing/2014/main" id="{726A24CE-D3F5-2CC7-1A69-DFF4712AD733}"/>
                </a:ext>
              </a:extLst>
            </p:cNvPr>
            <p:cNvSpPr/>
            <p:nvPr/>
          </p:nvSpPr>
          <p:spPr>
            <a:xfrm>
              <a:off x="463701" y="2307675"/>
              <a:ext cx="502800" cy="502800"/>
            </a:xfrm>
            <a:prstGeom prst="roundRect">
              <a:avLst>
                <a:gd name="adj" fmla="val 15109"/>
              </a:avLst>
            </a:prstGeom>
            <a:solidFill>
              <a:srgbClr val="EFC4B9"/>
            </a:solidFill>
            <a:ln w="2857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89" b="0" i="0" u="none" strike="noStrike" kern="0" cap="none" spc="0" normalizeH="0" baseline="0" noProof="0">
                <a:ln>
                  <a:noFill/>
                </a:ln>
                <a:solidFill>
                  <a:sysClr val="windowText" lastClr="000000"/>
                </a:solidFill>
                <a:effectLst/>
                <a:uLnTx/>
                <a:uFillTx/>
                <a:latin typeface="UTM Avo"/>
                <a:ea typeface="+mn-ea"/>
                <a:cs typeface="+mn-ea"/>
                <a:sym typeface="+mn-lt"/>
              </a:endParaRPr>
            </a:p>
          </p:txBody>
        </p:sp>
        <p:sp>
          <p:nvSpPr>
            <p:cNvPr id="70" name="Google Shape;915;p43">
              <a:extLst>
                <a:ext uri="{FF2B5EF4-FFF2-40B4-BE49-F238E27FC236}">
                  <a16:creationId xmlns:a16="http://schemas.microsoft.com/office/drawing/2014/main" id="{9CBA20DB-F276-3009-2613-26CD927EEE10}"/>
                </a:ext>
              </a:extLst>
            </p:cNvPr>
            <p:cNvSpPr/>
            <p:nvPr/>
          </p:nvSpPr>
          <p:spPr>
            <a:xfrm>
              <a:off x="545925" y="2446300"/>
              <a:ext cx="338328" cy="225549"/>
            </a:xfrm>
            <a:custGeom>
              <a:avLst/>
              <a:gdLst/>
              <a:ahLst/>
              <a:cxnLst/>
              <a:rect l="l" t="t" r="r" b="b"/>
              <a:pathLst>
                <a:path w="8708" h="5806" extrusionOk="0">
                  <a:moveTo>
                    <a:pt x="757" y="1"/>
                  </a:moveTo>
                  <a:cubicBezTo>
                    <a:pt x="342" y="1"/>
                    <a:pt x="1" y="342"/>
                    <a:pt x="1" y="757"/>
                  </a:cubicBezTo>
                  <a:lnTo>
                    <a:pt x="1" y="5049"/>
                  </a:lnTo>
                  <a:cubicBezTo>
                    <a:pt x="1" y="5464"/>
                    <a:pt x="342" y="5806"/>
                    <a:pt x="757" y="5806"/>
                  </a:cubicBezTo>
                  <a:lnTo>
                    <a:pt x="7952" y="5806"/>
                  </a:lnTo>
                  <a:cubicBezTo>
                    <a:pt x="8366" y="5806"/>
                    <a:pt x="8708" y="5464"/>
                    <a:pt x="8708" y="5049"/>
                  </a:cubicBezTo>
                  <a:lnTo>
                    <a:pt x="8708" y="757"/>
                  </a:lnTo>
                  <a:cubicBezTo>
                    <a:pt x="8708" y="342"/>
                    <a:pt x="8366" y="1"/>
                    <a:pt x="7952" y="1"/>
                  </a:cubicBezTo>
                  <a:close/>
                </a:path>
              </a:pathLst>
            </a:custGeom>
            <a:solidFill>
              <a:srgbClr val="FDBC96"/>
            </a:solidFill>
            <a:ln w="2857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89" b="0" i="0" u="none" strike="noStrike" kern="0" cap="none" spc="0" normalizeH="0" baseline="0" noProof="0">
                <a:ln>
                  <a:noFill/>
                </a:ln>
                <a:solidFill>
                  <a:sysClr val="windowText" lastClr="000000"/>
                </a:solidFill>
                <a:effectLst/>
                <a:uLnTx/>
                <a:uFillTx/>
                <a:latin typeface="UTM Avo"/>
                <a:ea typeface="+mn-ea"/>
                <a:cs typeface="+mn-ea"/>
                <a:sym typeface="+mn-lt"/>
              </a:endParaRPr>
            </a:p>
          </p:txBody>
        </p:sp>
        <p:sp>
          <p:nvSpPr>
            <p:cNvPr id="71" name="Google Shape;916;p43">
              <a:extLst>
                <a:ext uri="{FF2B5EF4-FFF2-40B4-BE49-F238E27FC236}">
                  <a16:creationId xmlns:a16="http://schemas.microsoft.com/office/drawing/2014/main" id="{1B02C909-694F-DE93-C013-226B73B25AF4}"/>
                </a:ext>
              </a:extLst>
            </p:cNvPr>
            <p:cNvSpPr/>
            <p:nvPr/>
          </p:nvSpPr>
          <p:spPr>
            <a:xfrm>
              <a:off x="555887" y="2446307"/>
              <a:ext cx="318435" cy="106170"/>
            </a:xfrm>
            <a:custGeom>
              <a:avLst/>
              <a:gdLst/>
              <a:ahLst/>
              <a:cxnLst/>
              <a:rect l="l" t="t" r="r" b="b"/>
              <a:pathLst>
                <a:path w="8196" h="2733" extrusionOk="0">
                  <a:moveTo>
                    <a:pt x="1" y="1"/>
                  </a:moveTo>
                  <a:lnTo>
                    <a:pt x="3659" y="2586"/>
                  </a:lnTo>
                  <a:cubicBezTo>
                    <a:pt x="3794" y="2684"/>
                    <a:pt x="3946" y="2733"/>
                    <a:pt x="4098" y="2733"/>
                  </a:cubicBezTo>
                  <a:cubicBezTo>
                    <a:pt x="4251" y="2733"/>
                    <a:pt x="4403" y="2684"/>
                    <a:pt x="4537" y="2586"/>
                  </a:cubicBezTo>
                  <a:lnTo>
                    <a:pt x="8196" y="1"/>
                  </a:lnTo>
                  <a:close/>
                </a:path>
              </a:pathLst>
            </a:custGeom>
            <a:solidFill>
              <a:srgbClr val="FDBC96"/>
            </a:solidFill>
            <a:ln w="2857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89" b="0" i="0" u="none" strike="noStrike" kern="0" cap="none" spc="0" normalizeH="0" baseline="0" noProof="0">
                <a:ln>
                  <a:noFill/>
                </a:ln>
                <a:solidFill>
                  <a:sysClr val="windowText" lastClr="000000"/>
                </a:solidFill>
                <a:effectLst/>
                <a:uLnTx/>
                <a:uFillTx/>
                <a:latin typeface="UTM Avo"/>
                <a:ea typeface="+mn-ea"/>
                <a:cs typeface="+mn-ea"/>
                <a:sym typeface="+mn-lt"/>
              </a:endParaRPr>
            </a:p>
          </p:txBody>
        </p:sp>
        <p:grpSp>
          <p:nvGrpSpPr>
            <p:cNvPr id="72" name="Google Shape;917;p43">
              <a:extLst>
                <a:ext uri="{FF2B5EF4-FFF2-40B4-BE49-F238E27FC236}">
                  <a16:creationId xmlns:a16="http://schemas.microsoft.com/office/drawing/2014/main" id="{64E15765-D73F-1840-DBBD-6B3B68B0CCE9}"/>
                </a:ext>
              </a:extLst>
            </p:cNvPr>
            <p:cNvGrpSpPr/>
            <p:nvPr/>
          </p:nvGrpSpPr>
          <p:grpSpPr>
            <a:xfrm>
              <a:off x="773496" y="2217961"/>
              <a:ext cx="320051" cy="298703"/>
              <a:chOff x="1023863" y="2896525"/>
              <a:chExt cx="240875" cy="219425"/>
            </a:xfrm>
          </p:grpSpPr>
          <p:sp>
            <p:nvSpPr>
              <p:cNvPr id="73" name="Google Shape;918;p43">
                <a:extLst>
                  <a:ext uri="{FF2B5EF4-FFF2-40B4-BE49-F238E27FC236}">
                    <a16:creationId xmlns:a16="http://schemas.microsoft.com/office/drawing/2014/main" id="{FD5C2DCA-6743-B9C3-517C-E51B46CB1864}"/>
                  </a:ext>
                </a:extLst>
              </p:cNvPr>
              <p:cNvSpPr/>
              <p:nvPr/>
            </p:nvSpPr>
            <p:spPr>
              <a:xfrm>
                <a:off x="1023863" y="2896525"/>
                <a:ext cx="240875" cy="219425"/>
              </a:xfrm>
              <a:custGeom>
                <a:avLst/>
                <a:gdLst/>
                <a:ahLst/>
                <a:cxnLst/>
                <a:rect l="l" t="t" r="r" b="b"/>
                <a:pathLst>
                  <a:path w="9635" h="8777" extrusionOk="0">
                    <a:moveTo>
                      <a:pt x="4811" y="1"/>
                    </a:moveTo>
                    <a:cubicBezTo>
                      <a:pt x="2818" y="1"/>
                      <a:pt x="1017" y="1364"/>
                      <a:pt x="537" y="3389"/>
                    </a:cubicBezTo>
                    <a:cubicBezTo>
                      <a:pt x="0" y="5754"/>
                      <a:pt x="1464" y="8096"/>
                      <a:pt x="3805" y="8657"/>
                    </a:cubicBezTo>
                    <a:cubicBezTo>
                      <a:pt x="4147" y="8738"/>
                      <a:pt x="4488" y="8776"/>
                      <a:pt x="4824" y="8776"/>
                    </a:cubicBezTo>
                    <a:cubicBezTo>
                      <a:pt x="6816" y="8776"/>
                      <a:pt x="8614" y="7413"/>
                      <a:pt x="9073" y="5388"/>
                    </a:cubicBezTo>
                    <a:cubicBezTo>
                      <a:pt x="9634" y="3047"/>
                      <a:pt x="8171" y="681"/>
                      <a:pt x="5830" y="120"/>
                    </a:cubicBezTo>
                    <a:cubicBezTo>
                      <a:pt x="5488" y="39"/>
                      <a:pt x="5147" y="1"/>
                      <a:pt x="4811" y="1"/>
                    </a:cubicBezTo>
                    <a:close/>
                  </a:path>
                </a:pathLst>
              </a:custGeom>
              <a:solidFill>
                <a:srgbClr val="D3E3D6"/>
              </a:solidFill>
              <a:ln w="2857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89" b="0" i="0" u="none" strike="noStrike" kern="0" cap="none" spc="0" normalizeH="0" baseline="0" noProof="0">
                  <a:ln>
                    <a:noFill/>
                  </a:ln>
                  <a:solidFill>
                    <a:sysClr val="windowText" lastClr="000000"/>
                  </a:solidFill>
                  <a:effectLst/>
                  <a:uLnTx/>
                  <a:uFillTx/>
                  <a:latin typeface="UTM Avo"/>
                  <a:ea typeface="+mn-ea"/>
                  <a:cs typeface="+mn-ea"/>
                  <a:sym typeface="+mn-lt"/>
                </a:endParaRPr>
              </a:p>
            </p:txBody>
          </p:sp>
          <p:sp>
            <p:nvSpPr>
              <p:cNvPr id="74" name="Google Shape;919;p43">
                <a:extLst>
                  <a:ext uri="{FF2B5EF4-FFF2-40B4-BE49-F238E27FC236}">
                    <a16:creationId xmlns:a16="http://schemas.microsoft.com/office/drawing/2014/main" id="{BDC1995A-00F9-4975-B2C7-3F9A5A81565C}"/>
                  </a:ext>
                </a:extLst>
              </p:cNvPr>
              <p:cNvSpPr/>
              <p:nvPr/>
            </p:nvSpPr>
            <p:spPr>
              <a:xfrm>
                <a:off x="1111105" y="2959275"/>
                <a:ext cx="54900" cy="93925"/>
              </a:xfrm>
              <a:custGeom>
                <a:avLst/>
                <a:gdLst/>
                <a:ahLst/>
                <a:cxnLst/>
                <a:rect l="l" t="t" r="r" b="b"/>
                <a:pathLst>
                  <a:path w="2196" h="3757" extrusionOk="0">
                    <a:moveTo>
                      <a:pt x="1268" y="0"/>
                    </a:moveTo>
                    <a:lnTo>
                      <a:pt x="0" y="1049"/>
                    </a:lnTo>
                    <a:lnTo>
                      <a:pt x="512" y="1708"/>
                    </a:lnTo>
                    <a:lnTo>
                      <a:pt x="951" y="1342"/>
                    </a:lnTo>
                    <a:cubicBezTo>
                      <a:pt x="1024" y="1269"/>
                      <a:pt x="1098" y="1195"/>
                      <a:pt x="1171" y="1098"/>
                    </a:cubicBezTo>
                    <a:lnTo>
                      <a:pt x="1171" y="1756"/>
                    </a:lnTo>
                    <a:lnTo>
                      <a:pt x="1171" y="3756"/>
                    </a:lnTo>
                    <a:lnTo>
                      <a:pt x="2195" y="3756"/>
                    </a:lnTo>
                    <a:lnTo>
                      <a:pt x="2195" y="0"/>
                    </a:lnTo>
                    <a:close/>
                  </a:path>
                </a:pathLst>
              </a:custGeom>
              <a:solidFill>
                <a:srgbClr val="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89" b="0" i="0" u="none" strike="noStrike" kern="0" cap="none" spc="0" normalizeH="0" baseline="0" noProof="0">
                  <a:ln>
                    <a:noFill/>
                  </a:ln>
                  <a:solidFill>
                    <a:sysClr val="windowText" lastClr="000000"/>
                  </a:solidFill>
                  <a:effectLst/>
                  <a:uLnTx/>
                  <a:uFillTx/>
                  <a:latin typeface="UTM Avo"/>
                  <a:ea typeface="+mn-ea"/>
                  <a:cs typeface="+mn-ea"/>
                  <a:sym typeface="+mn-lt"/>
                </a:endParaRPr>
              </a:p>
            </p:txBody>
          </p:sp>
        </p:grpSp>
      </p:grpSp>
      <p:grpSp>
        <p:nvGrpSpPr>
          <p:cNvPr id="75" name="Google Shape;920;p43">
            <a:extLst>
              <a:ext uri="{FF2B5EF4-FFF2-40B4-BE49-F238E27FC236}">
                <a16:creationId xmlns:a16="http://schemas.microsoft.com/office/drawing/2014/main" id="{65ED1A49-5841-5317-A88F-4C724C64A2EF}"/>
              </a:ext>
            </a:extLst>
          </p:cNvPr>
          <p:cNvGrpSpPr/>
          <p:nvPr/>
        </p:nvGrpSpPr>
        <p:grpSpPr>
          <a:xfrm>
            <a:off x="7854541" y="2300658"/>
            <a:ext cx="2436633" cy="1401800"/>
            <a:chOff x="6161988" y="3104373"/>
            <a:chExt cx="1827475" cy="1051350"/>
          </a:xfrm>
        </p:grpSpPr>
        <p:grpSp>
          <p:nvGrpSpPr>
            <p:cNvPr id="76" name="Google Shape;921;p43">
              <a:extLst>
                <a:ext uri="{FF2B5EF4-FFF2-40B4-BE49-F238E27FC236}">
                  <a16:creationId xmlns:a16="http://schemas.microsoft.com/office/drawing/2014/main" id="{8CB0DBF0-2331-238B-7C0C-8E905F61B511}"/>
                </a:ext>
              </a:extLst>
            </p:cNvPr>
            <p:cNvGrpSpPr/>
            <p:nvPr/>
          </p:nvGrpSpPr>
          <p:grpSpPr>
            <a:xfrm>
              <a:off x="6161988" y="3104373"/>
              <a:ext cx="1827475" cy="1051350"/>
              <a:chOff x="274188" y="1278048"/>
              <a:chExt cx="1827475" cy="1051350"/>
            </a:xfrm>
          </p:grpSpPr>
          <p:sp>
            <p:nvSpPr>
              <p:cNvPr id="82" name="Google Shape;922;p43">
                <a:extLst>
                  <a:ext uri="{FF2B5EF4-FFF2-40B4-BE49-F238E27FC236}">
                    <a16:creationId xmlns:a16="http://schemas.microsoft.com/office/drawing/2014/main" id="{B7D85E52-CDF1-C091-97AD-E4AFCB6E919B}"/>
                  </a:ext>
                </a:extLst>
              </p:cNvPr>
              <p:cNvSpPr/>
              <p:nvPr/>
            </p:nvSpPr>
            <p:spPr>
              <a:xfrm>
                <a:off x="364363" y="1369398"/>
                <a:ext cx="1737300" cy="960000"/>
              </a:xfrm>
              <a:prstGeom prst="roundRect">
                <a:avLst>
                  <a:gd name="adj" fmla="val 0"/>
                </a:avLst>
              </a:prstGeom>
              <a:solidFill>
                <a:srgbClr val="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89" b="0" i="0" u="none" strike="noStrike" kern="0" cap="none" spc="0" normalizeH="0" baseline="0" noProof="0">
                  <a:ln>
                    <a:noFill/>
                  </a:ln>
                  <a:solidFill>
                    <a:sysClr val="windowText" lastClr="000000"/>
                  </a:solidFill>
                  <a:effectLst/>
                  <a:uLnTx/>
                  <a:uFillTx/>
                  <a:latin typeface="UTM Avo"/>
                  <a:ea typeface="+mn-ea"/>
                  <a:cs typeface="+mn-ea"/>
                  <a:sym typeface="+mn-lt"/>
                </a:endParaRPr>
              </a:p>
            </p:txBody>
          </p:sp>
          <p:grpSp>
            <p:nvGrpSpPr>
              <p:cNvPr id="83" name="Google Shape;923;p43">
                <a:extLst>
                  <a:ext uri="{FF2B5EF4-FFF2-40B4-BE49-F238E27FC236}">
                    <a16:creationId xmlns:a16="http://schemas.microsoft.com/office/drawing/2014/main" id="{A693EF1E-8E4D-4CDC-51E8-7FE75A565EA0}"/>
                  </a:ext>
                </a:extLst>
              </p:cNvPr>
              <p:cNvGrpSpPr/>
              <p:nvPr/>
            </p:nvGrpSpPr>
            <p:grpSpPr>
              <a:xfrm>
                <a:off x="274188" y="1278048"/>
                <a:ext cx="1737300" cy="960000"/>
                <a:chOff x="7146475" y="2190661"/>
                <a:chExt cx="1737300" cy="960000"/>
              </a:xfrm>
            </p:grpSpPr>
            <p:sp>
              <p:nvSpPr>
                <p:cNvPr id="84" name="Google Shape;924;p43">
                  <a:extLst>
                    <a:ext uri="{FF2B5EF4-FFF2-40B4-BE49-F238E27FC236}">
                      <a16:creationId xmlns:a16="http://schemas.microsoft.com/office/drawing/2014/main" id="{5799D172-31F6-8DD7-9466-49526D29D88D}"/>
                    </a:ext>
                  </a:extLst>
                </p:cNvPr>
                <p:cNvSpPr/>
                <p:nvPr/>
              </p:nvSpPr>
              <p:spPr>
                <a:xfrm>
                  <a:off x="7146475" y="2190661"/>
                  <a:ext cx="1737300" cy="960000"/>
                </a:xfrm>
                <a:prstGeom prst="roundRect">
                  <a:avLst>
                    <a:gd name="adj" fmla="val 0"/>
                  </a:avLst>
                </a:prstGeom>
                <a:solidFill>
                  <a:srgbClr val="FCF6E8"/>
                </a:solidFill>
                <a:ln w="2857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89" b="0" i="0" u="none" strike="noStrike" kern="0" cap="none" spc="0" normalizeH="0" baseline="0" noProof="0">
                    <a:ln>
                      <a:noFill/>
                    </a:ln>
                    <a:solidFill>
                      <a:sysClr val="windowText" lastClr="000000"/>
                    </a:solidFill>
                    <a:effectLst/>
                    <a:uLnTx/>
                    <a:uFillTx/>
                    <a:latin typeface="UTM Avo"/>
                    <a:ea typeface="+mn-ea"/>
                    <a:cs typeface="+mn-ea"/>
                    <a:sym typeface="+mn-lt"/>
                  </a:endParaRPr>
                </a:p>
              </p:txBody>
            </p:sp>
            <p:cxnSp>
              <p:nvCxnSpPr>
                <p:cNvPr id="85" name="Google Shape;925;p43">
                  <a:extLst>
                    <a:ext uri="{FF2B5EF4-FFF2-40B4-BE49-F238E27FC236}">
                      <a16:creationId xmlns:a16="http://schemas.microsoft.com/office/drawing/2014/main" id="{B7D02A82-5045-FDE7-124D-76DEEBC114BA}"/>
                    </a:ext>
                  </a:extLst>
                </p:cNvPr>
                <p:cNvCxnSpPr/>
                <p:nvPr/>
              </p:nvCxnSpPr>
              <p:spPr>
                <a:xfrm>
                  <a:off x="7151600" y="2373361"/>
                  <a:ext cx="1724700" cy="0"/>
                </a:xfrm>
                <a:prstGeom prst="straightConnector1">
                  <a:avLst/>
                </a:prstGeom>
                <a:noFill/>
                <a:ln w="28575" cap="flat" cmpd="sng">
                  <a:solidFill>
                    <a:srgbClr val="000000"/>
                  </a:solidFill>
                  <a:prstDash val="solid"/>
                  <a:round/>
                  <a:headEnd type="none" w="med" len="med"/>
                  <a:tailEnd type="none" w="med" len="med"/>
                </a:ln>
              </p:spPr>
            </p:cxnSp>
          </p:grpSp>
        </p:grpSp>
        <p:grpSp>
          <p:nvGrpSpPr>
            <p:cNvPr id="77" name="Google Shape;926;p43">
              <a:extLst>
                <a:ext uri="{FF2B5EF4-FFF2-40B4-BE49-F238E27FC236}">
                  <a16:creationId xmlns:a16="http://schemas.microsoft.com/office/drawing/2014/main" id="{190B296F-26F4-3A9E-D691-0416734F62CD}"/>
                </a:ext>
              </a:extLst>
            </p:cNvPr>
            <p:cNvGrpSpPr/>
            <p:nvPr/>
          </p:nvGrpSpPr>
          <p:grpSpPr>
            <a:xfrm>
              <a:off x="6349239" y="3420925"/>
              <a:ext cx="1356472" cy="509050"/>
              <a:chOff x="6343699" y="3416675"/>
              <a:chExt cx="1356472" cy="509050"/>
            </a:xfrm>
          </p:grpSpPr>
          <p:sp>
            <p:nvSpPr>
              <p:cNvPr id="78" name="Google Shape;927;p43">
                <a:extLst>
                  <a:ext uri="{FF2B5EF4-FFF2-40B4-BE49-F238E27FC236}">
                    <a16:creationId xmlns:a16="http://schemas.microsoft.com/office/drawing/2014/main" id="{9652D4BA-7B04-2B55-5E9F-ADAA09E61A63}"/>
                  </a:ext>
                </a:extLst>
              </p:cNvPr>
              <p:cNvSpPr/>
              <p:nvPr/>
            </p:nvSpPr>
            <p:spPr>
              <a:xfrm>
                <a:off x="6343699" y="3524445"/>
                <a:ext cx="776865" cy="54206"/>
              </a:xfrm>
              <a:custGeom>
                <a:avLst/>
                <a:gdLst/>
                <a:ahLst/>
                <a:cxnLst/>
                <a:rect l="l" t="t" r="r" b="b"/>
                <a:pathLst>
                  <a:path w="19319" h="1348" extrusionOk="0">
                    <a:moveTo>
                      <a:pt x="18435" y="1"/>
                    </a:moveTo>
                    <a:cubicBezTo>
                      <a:pt x="18412" y="1"/>
                      <a:pt x="18389" y="2"/>
                      <a:pt x="18366" y="3"/>
                    </a:cubicBezTo>
                    <a:lnTo>
                      <a:pt x="854" y="3"/>
                    </a:lnTo>
                    <a:cubicBezTo>
                      <a:pt x="0" y="52"/>
                      <a:pt x="0" y="1296"/>
                      <a:pt x="854" y="1345"/>
                    </a:cubicBezTo>
                    <a:lnTo>
                      <a:pt x="18366" y="1345"/>
                    </a:lnTo>
                    <a:cubicBezTo>
                      <a:pt x="18389" y="1347"/>
                      <a:pt x="18412" y="1347"/>
                      <a:pt x="18435" y="1347"/>
                    </a:cubicBezTo>
                    <a:cubicBezTo>
                      <a:pt x="19319" y="1347"/>
                      <a:pt x="19319" y="1"/>
                      <a:pt x="18435"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89" b="0" i="0" u="none" strike="noStrike" kern="0" cap="none" spc="0" normalizeH="0" baseline="0" noProof="0">
                  <a:ln>
                    <a:noFill/>
                  </a:ln>
                  <a:solidFill>
                    <a:sysClr val="windowText" lastClr="000000"/>
                  </a:solidFill>
                  <a:effectLst/>
                  <a:uLnTx/>
                  <a:uFillTx/>
                  <a:latin typeface="UTM Avo"/>
                  <a:ea typeface="+mn-ea"/>
                  <a:cs typeface="+mn-ea"/>
                  <a:sym typeface="+mn-lt"/>
                </a:endParaRPr>
              </a:p>
            </p:txBody>
          </p:sp>
          <p:sp>
            <p:nvSpPr>
              <p:cNvPr id="79" name="Google Shape;928;p43">
                <a:extLst>
                  <a:ext uri="{FF2B5EF4-FFF2-40B4-BE49-F238E27FC236}">
                    <a16:creationId xmlns:a16="http://schemas.microsoft.com/office/drawing/2014/main" id="{11870291-8728-0270-6BD1-182D8B5BC17E}"/>
                  </a:ext>
                </a:extLst>
              </p:cNvPr>
              <p:cNvSpPr/>
              <p:nvPr/>
            </p:nvSpPr>
            <p:spPr>
              <a:xfrm>
                <a:off x="6343699" y="3651035"/>
                <a:ext cx="777147" cy="55131"/>
              </a:xfrm>
              <a:custGeom>
                <a:avLst/>
                <a:gdLst/>
                <a:ahLst/>
                <a:cxnLst/>
                <a:rect l="l" t="t" r="r" b="b"/>
                <a:pathLst>
                  <a:path w="19326" h="1371" extrusionOk="0">
                    <a:moveTo>
                      <a:pt x="18412" y="1"/>
                    </a:moveTo>
                    <a:cubicBezTo>
                      <a:pt x="18397" y="1"/>
                      <a:pt x="18382" y="1"/>
                      <a:pt x="18366" y="2"/>
                    </a:cubicBezTo>
                    <a:lnTo>
                      <a:pt x="854" y="2"/>
                    </a:lnTo>
                    <a:cubicBezTo>
                      <a:pt x="0" y="75"/>
                      <a:pt x="0" y="1319"/>
                      <a:pt x="854" y="1368"/>
                    </a:cubicBezTo>
                    <a:lnTo>
                      <a:pt x="18366" y="1368"/>
                    </a:lnTo>
                    <a:cubicBezTo>
                      <a:pt x="18389" y="1369"/>
                      <a:pt x="18412" y="1370"/>
                      <a:pt x="18434" y="1370"/>
                    </a:cubicBezTo>
                    <a:cubicBezTo>
                      <a:pt x="19326" y="1370"/>
                      <a:pt x="19319" y="1"/>
                      <a:pt x="18412"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89" b="0" i="0" u="none" strike="noStrike" kern="0" cap="none" spc="0" normalizeH="0" baseline="0" noProof="0">
                  <a:ln>
                    <a:noFill/>
                  </a:ln>
                  <a:solidFill>
                    <a:sysClr val="windowText" lastClr="000000"/>
                  </a:solidFill>
                  <a:effectLst/>
                  <a:uLnTx/>
                  <a:uFillTx/>
                  <a:latin typeface="UTM Avo"/>
                  <a:ea typeface="+mn-ea"/>
                  <a:cs typeface="+mn-ea"/>
                  <a:sym typeface="+mn-lt"/>
                </a:endParaRPr>
              </a:p>
            </p:txBody>
          </p:sp>
          <p:sp>
            <p:nvSpPr>
              <p:cNvPr id="80" name="Google Shape;929;p43">
                <a:extLst>
                  <a:ext uri="{FF2B5EF4-FFF2-40B4-BE49-F238E27FC236}">
                    <a16:creationId xmlns:a16="http://schemas.microsoft.com/office/drawing/2014/main" id="{04838574-7123-7DD6-CAE3-050D62BEB735}"/>
                  </a:ext>
                </a:extLst>
              </p:cNvPr>
              <p:cNvSpPr/>
              <p:nvPr/>
            </p:nvSpPr>
            <p:spPr>
              <a:xfrm>
                <a:off x="6343699" y="3778469"/>
                <a:ext cx="776865" cy="55172"/>
              </a:xfrm>
              <a:custGeom>
                <a:avLst/>
                <a:gdLst/>
                <a:ahLst/>
                <a:cxnLst/>
                <a:rect l="l" t="t" r="r" b="b"/>
                <a:pathLst>
                  <a:path w="19319" h="1372" extrusionOk="0">
                    <a:moveTo>
                      <a:pt x="18433" y="1"/>
                    </a:moveTo>
                    <a:cubicBezTo>
                      <a:pt x="18411" y="1"/>
                      <a:pt x="18389" y="2"/>
                      <a:pt x="18366" y="3"/>
                    </a:cubicBezTo>
                    <a:lnTo>
                      <a:pt x="854" y="3"/>
                    </a:lnTo>
                    <a:cubicBezTo>
                      <a:pt x="0" y="52"/>
                      <a:pt x="0" y="1320"/>
                      <a:pt x="854" y="1369"/>
                    </a:cubicBezTo>
                    <a:lnTo>
                      <a:pt x="18366" y="1369"/>
                    </a:lnTo>
                    <a:cubicBezTo>
                      <a:pt x="18389" y="1371"/>
                      <a:pt x="18411" y="1372"/>
                      <a:pt x="18433" y="1372"/>
                    </a:cubicBezTo>
                    <a:cubicBezTo>
                      <a:pt x="19319" y="1372"/>
                      <a:pt x="19319" y="1"/>
                      <a:pt x="18433"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89" b="0" i="0" u="none" strike="noStrike" kern="0" cap="none" spc="0" normalizeH="0" baseline="0" noProof="0">
                  <a:ln>
                    <a:noFill/>
                  </a:ln>
                  <a:solidFill>
                    <a:sysClr val="windowText" lastClr="000000"/>
                  </a:solidFill>
                  <a:effectLst/>
                  <a:uLnTx/>
                  <a:uFillTx/>
                  <a:latin typeface="UTM Avo"/>
                  <a:ea typeface="+mn-ea"/>
                  <a:cs typeface="+mn-ea"/>
                  <a:sym typeface="+mn-lt"/>
                </a:endParaRPr>
              </a:p>
            </p:txBody>
          </p:sp>
          <p:sp>
            <p:nvSpPr>
              <p:cNvPr id="81" name="Google Shape;930;p43">
                <a:extLst>
                  <a:ext uri="{FF2B5EF4-FFF2-40B4-BE49-F238E27FC236}">
                    <a16:creationId xmlns:a16="http://schemas.microsoft.com/office/drawing/2014/main" id="{86F7B60E-B011-80ED-7532-1E421DC4A326}"/>
                  </a:ext>
                </a:extLst>
              </p:cNvPr>
              <p:cNvSpPr/>
              <p:nvPr/>
            </p:nvSpPr>
            <p:spPr>
              <a:xfrm>
                <a:off x="7286224" y="3416675"/>
                <a:ext cx="413947" cy="509050"/>
              </a:xfrm>
              <a:custGeom>
                <a:avLst/>
                <a:gdLst/>
                <a:ahLst/>
                <a:cxnLst/>
                <a:rect l="l" t="t" r="r" b="b"/>
                <a:pathLst>
                  <a:path w="10294" h="12659" extrusionOk="0">
                    <a:moveTo>
                      <a:pt x="1" y="1"/>
                    </a:moveTo>
                    <a:lnTo>
                      <a:pt x="1" y="12659"/>
                    </a:lnTo>
                    <a:lnTo>
                      <a:pt x="10293" y="12659"/>
                    </a:lnTo>
                    <a:lnTo>
                      <a:pt x="10293" y="1"/>
                    </a:lnTo>
                    <a:close/>
                  </a:path>
                </a:pathLst>
              </a:custGeom>
              <a:solidFill>
                <a:srgbClr val="D3E3D6"/>
              </a:solidFill>
              <a:ln w="2857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89" b="0" i="0" u="none" strike="noStrike" kern="0" cap="none" spc="0" normalizeH="0" baseline="0" noProof="0">
                  <a:ln>
                    <a:noFill/>
                  </a:ln>
                  <a:solidFill>
                    <a:sysClr val="windowText" lastClr="000000"/>
                  </a:solidFill>
                  <a:effectLst/>
                  <a:uLnTx/>
                  <a:uFillTx/>
                  <a:latin typeface="UTM Avo"/>
                  <a:ea typeface="+mn-ea"/>
                  <a:cs typeface="+mn-ea"/>
                  <a:sym typeface="+mn-lt"/>
                </a:endParaRPr>
              </a:p>
            </p:txBody>
          </p:sp>
        </p:grpSp>
      </p:grpSp>
      <p:sp>
        <p:nvSpPr>
          <p:cNvPr id="86" name="Google Shape;931;p43">
            <a:extLst>
              <a:ext uri="{FF2B5EF4-FFF2-40B4-BE49-F238E27FC236}">
                <a16:creationId xmlns:a16="http://schemas.microsoft.com/office/drawing/2014/main" id="{95A2D679-43BD-5781-212A-6D98808B65E4}"/>
              </a:ext>
            </a:extLst>
          </p:cNvPr>
          <p:cNvSpPr/>
          <p:nvPr/>
        </p:nvSpPr>
        <p:spPr>
          <a:xfrm>
            <a:off x="929904" y="2683105"/>
            <a:ext cx="609611" cy="219453"/>
          </a:xfrm>
          <a:custGeom>
            <a:avLst/>
            <a:gdLst/>
            <a:ahLst/>
            <a:cxnLst/>
            <a:rect l="l" t="t" r="r" b="b"/>
            <a:pathLst>
              <a:path w="7903" h="3025" extrusionOk="0">
                <a:moveTo>
                  <a:pt x="2025" y="2829"/>
                </a:moveTo>
                <a:cubicBezTo>
                  <a:pt x="1829" y="3024"/>
                  <a:pt x="1537" y="2732"/>
                  <a:pt x="1732" y="2537"/>
                </a:cubicBezTo>
                <a:lnTo>
                  <a:pt x="2756" y="1537"/>
                </a:lnTo>
                <a:lnTo>
                  <a:pt x="1732" y="512"/>
                </a:lnTo>
                <a:cubicBezTo>
                  <a:pt x="1537" y="317"/>
                  <a:pt x="1829" y="49"/>
                  <a:pt x="2025" y="220"/>
                </a:cubicBezTo>
                <a:lnTo>
                  <a:pt x="3171" y="1390"/>
                </a:lnTo>
                <a:cubicBezTo>
                  <a:pt x="3244" y="1463"/>
                  <a:pt x="3244" y="1585"/>
                  <a:pt x="3171" y="1683"/>
                </a:cubicBezTo>
                <a:close/>
                <a:moveTo>
                  <a:pt x="195" y="512"/>
                </a:moveTo>
                <a:lnTo>
                  <a:pt x="1195" y="1512"/>
                </a:lnTo>
                <a:lnTo>
                  <a:pt x="195" y="2537"/>
                </a:lnTo>
                <a:cubicBezTo>
                  <a:pt x="0" y="2732"/>
                  <a:pt x="269" y="3000"/>
                  <a:pt x="464" y="2805"/>
                </a:cubicBezTo>
                <a:lnTo>
                  <a:pt x="1610" y="1659"/>
                </a:lnTo>
                <a:cubicBezTo>
                  <a:pt x="1708" y="1585"/>
                  <a:pt x="1708" y="1463"/>
                  <a:pt x="1610" y="1366"/>
                </a:cubicBezTo>
                <a:lnTo>
                  <a:pt x="464" y="220"/>
                </a:lnTo>
                <a:cubicBezTo>
                  <a:pt x="269" y="25"/>
                  <a:pt x="0" y="317"/>
                  <a:pt x="195" y="512"/>
                </a:cubicBezTo>
                <a:close/>
                <a:moveTo>
                  <a:pt x="6659" y="2829"/>
                </a:moveTo>
                <a:cubicBezTo>
                  <a:pt x="6464" y="3024"/>
                  <a:pt x="6195" y="2732"/>
                  <a:pt x="6366" y="2537"/>
                </a:cubicBezTo>
                <a:lnTo>
                  <a:pt x="7390" y="1537"/>
                </a:lnTo>
                <a:lnTo>
                  <a:pt x="6366" y="512"/>
                </a:lnTo>
                <a:cubicBezTo>
                  <a:pt x="6195" y="317"/>
                  <a:pt x="6464" y="49"/>
                  <a:pt x="6659" y="220"/>
                </a:cubicBezTo>
                <a:lnTo>
                  <a:pt x="7805" y="1390"/>
                </a:lnTo>
                <a:cubicBezTo>
                  <a:pt x="7903" y="1463"/>
                  <a:pt x="7903" y="1585"/>
                  <a:pt x="7805" y="1683"/>
                </a:cubicBezTo>
                <a:close/>
                <a:moveTo>
                  <a:pt x="5122" y="2829"/>
                </a:moveTo>
                <a:lnTo>
                  <a:pt x="6268" y="1683"/>
                </a:lnTo>
                <a:cubicBezTo>
                  <a:pt x="6342" y="1585"/>
                  <a:pt x="6342" y="1463"/>
                  <a:pt x="6268" y="1390"/>
                </a:cubicBezTo>
                <a:lnTo>
                  <a:pt x="5122" y="220"/>
                </a:lnTo>
                <a:cubicBezTo>
                  <a:pt x="4927" y="73"/>
                  <a:pt x="4659" y="317"/>
                  <a:pt x="4829" y="512"/>
                </a:cubicBezTo>
                <a:lnTo>
                  <a:pt x="5854" y="1537"/>
                </a:lnTo>
                <a:lnTo>
                  <a:pt x="4829" y="2537"/>
                </a:lnTo>
                <a:cubicBezTo>
                  <a:pt x="4634" y="2732"/>
                  <a:pt x="4927" y="3024"/>
                  <a:pt x="5122" y="2829"/>
                </a:cubicBezTo>
                <a:close/>
                <a:moveTo>
                  <a:pt x="3561" y="2829"/>
                </a:moveTo>
                <a:lnTo>
                  <a:pt x="4707" y="1683"/>
                </a:lnTo>
                <a:cubicBezTo>
                  <a:pt x="4805" y="1585"/>
                  <a:pt x="4805" y="1463"/>
                  <a:pt x="4707" y="1390"/>
                </a:cubicBezTo>
                <a:lnTo>
                  <a:pt x="3561" y="220"/>
                </a:lnTo>
                <a:cubicBezTo>
                  <a:pt x="3366" y="0"/>
                  <a:pt x="3049" y="317"/>
                  <a:pt x="3268" y="512"/>
                </a:cubicBezTo>
                <a:lnTo>
                  <a:pt x="4293" y="1537"/>
                </a:lnTo>
                <a:lnTo>
                  <a:pt x="3268" y="2537"/>
                </a:lnTo>
                <a:cubicBezTo>
                  <a:pt x="3098" y="2732"/>
                  <a:pt x="3366" y="3024"/>
                  <a:pt x="3561" y="2829"/>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89" b="0" i="0" u="none" strike="noStrike" kern="0" cap="none" spc="0" normalizeH="0" baseline="0" noProof="0">
              <a:ln>
                <a:noFill/>
              </a:ln>
              <a:solidFill>
                <a:sysClr val="windowText" lastClr="000000"/>
              </a:solidFill>
              <a:effectLst/>
              <a:uLnTx/>
              <a:uFillTx/>
              <a:latin typeface="UTM Avo"/>
              <a:ea typeface="+mn-ea"/>
              <a:cs typeface="+mn-ea"/>
              <a:sym typeface="+mn-lt"/>
            </a:endParaRPr>
          </a:p>
        </p:txBody>
      </p:sp>
      <p:sp>
        <p:nvSpPr>
          <p:cNvPr id="87" name="Google Shape;933;p43">
            <a:extLst>
              <a:ext uri="{FF2B5EF4-FFF2-40B4-BE49-F238E27FC236}">
                <a16:creationId xmlns:a16="http://schemas.microsoft.com/office/drawing/2014/main" id="{F2BD27F7-672C-CEA2-6E0F-242AE18E77C8}"/>
              </a:ext>
            </a:extLst>
          </p:cNvPr>
          <p:cNvSpPr/>
          <p:nvPr/>
        </p:nvSpPr>
        <p:spPr>
          <a:xfrm>
            <a:off x="7424520" y="1638930"/>
            <a:ext cx="609609" cy="79515"/>
          </a:xfrm>
          <a:custGeom>
            <a:avLst/>
            <a:gdLst/>
            <a:ahLst/>
            <a:cxnLst/>
            <a:rect l="l" t="t" r="r" b="b"/>
            <a:pathLst>
              <a:path w="8294" h="952" extrusionOk="0">
                <a:moveTo>
                  <a:pt x="415" y="0"/>
                </a:moveTo>
                <a:cubicBezTo>
                  <a:pt x="757" y="0"/>
                  <a:pt x="952" y="439"/>
                  <a:pt x="708" y="683"/>
                </a:cubicBezTo>
                <a:cubicBezTo>
                  <a:pt x="440" y="951"/>
                  <a:pt x="1" y="756"/>
                  <a:pt x="25" y="390"/>
                </a:cubicBezTo>
                <a:cubicBezTo>
                  <a:pt x="25" y="171"/>
                  <a:pt x="196" y="0"/>
                  <a:pt x="415" y="0"/>
                </a:cubicBezTo>
                <a:close/>
                <a:moveTo>
                  <a:pt x="7757" y="0"/>
                </a:moveTo>
                <a:cubicBezTo>
                  <a:pt x="8123" y="0"/>
                  <a:pt x="8293" y="439"/>
                  <a:pt x="8025" y="683"/>
                </a:cubicBezTo>
                <a:cubicBezTo>
                  <a:pt x="7781" y="951"/>
                  <a:pt x="7342" y="756"/>
                  <a:pt x="7342" y="415"/>
                </a:cubicBezTo>
                <a:cubicBezTo>
                  <a:pt x="7342" y="195"/>
                  <a:pt x="7537" y="0"/>
                  <a:pt x="7757" y="0"/>
                </a:cubicBezTo>
                <a:close/>
                <a:moveTo>
                  <a:pt x="5928" y="0"/>
                </a:moveTo>
                <a:cubicBezTo>
                  <a:pt x="6293" y="24"/>
                  <a:pt x="6440" y="463"/>
                  <a:pt x="6171" y="707"/>
                </a:cubicBezTo>
                <a:cubicBezTo>
                  <a:pt x="5903" y="951"/>
                  <a:pt x="5488" y="756"/>
                  <a:pt x="5513" y="390"/>
                </a:cubicBezTo>
                <a:cubicBezTo>
                  <a:pt x="5513" y="171"/>
                  <a:pt x="5684" y="0"/>
                  <a:pt x="5903" y="0"/>
                </a:cubicBezTo>
                <a:close/>
                <a:moveTo>
                  <a:pt x="4098" y="0"/>
                </a:moveTo>
                <a:cubicBezTo>
                  <a:pt x="4464" y="24"/>
                  <a:pt x="4610" y="463"/>
                  <a:pt x="4342" y="707"/>
                </a:cubicBezTo>
                <a:cubicBezTo>
                  <a:pt x="4074" y="951"/>
                  <a:pt x="3659" y="756"/>
                  <a:pt x="3684" y="390"/>
                </a:cubicBezTo>
                <a:cubicBezTo>
                  <a:pt x="3684" y="171"/>
                  <a:pt x="3854" y="0"/>
                  <a:pt x="4074" y="0"/>
                </a:cubicBezTo>
                <a:close/>
                <a:moveTo>
                  <a:pt x="2269" y="0"/>
                </a:moveTo>
                <a:cubicBezTo>
                  <a:pt x="2635" y="24"/>
                  <a:pt x="2781" y="463"/>
                  <a:pt x="2513" y="707"/>
                </a:cubicBezTo>
                <a:cubicBezTo>
                  <a:pt x="2245" y="951"/>
                  <a:pt x="1830" y="756"/>
                  <a:pt x="1854" y="390"/>
                </a:cubicBezTo>
                <a:cubicBezTo>
                  <a:pt x="1854" y="171"/>
                  <a:pt x="2025" y="0"/>
                  <a:pt x="2245"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89" b="0" i="0" u="none" strike="noStrike" kern="0" cap="none" spc="0" normalizeH="0" baseline="0" noProof="0">
              <a:ln>
                <a:noFill/>
              </a:ln>
              <a:solidFill>
                <a:sysClr val="windowText" lastClr="000000"/>
              </a:solidFill>
              <a:effectLst/>
              <a:uLnTx/>
              <a:uFillTx/>
              <a:latin typeface="UTM Avo"/>
              <a:ea typeface="+mn-ea"/>
              <a:cs typeface="+mn-ea"/>
              <a:sym typeface="+mn-lt"/>
            </a:endParaRPr>
          </a:p>
        </p:txBody>
      </p:sp>
      <p:grpSp>
        <p:nvGrpSpPr>
          <p:cNvPr id="88" name="Google Shape;934;p43">
            <a:extLst>
              <a:ext uri="{FF2B5EF4-FFF2-40B4-BE49-F238E27FC236}">
                <a16:creationId xmlns:a16="http://schemas.microsoft.com/office/drawing/2014/main" id="{F8D75710-6616-1E2F-AB52-E989FEB7E107}"/>
              </a:ext>
            </a:extLst>
          </p:cNvPr>
          <p:cNvGrpSpPr/>
          <p:nvPr/>
        </p:nvGrpSpPr>
        <p:grpSpPr>
          <a:xfrm>
            <a:off x="10787622" y="1032721"/>
            <a:ext cx="828000" cy="828000"/>
            <a:chOff x="416300" y="4058211"/>
            <a:chExt cx="621000" cy="621000"/>
          </a:xfrm>
        </p:grpSpPr>
        <p:sp>
          <p:nvSpPr>
            <p:cNvPr id="89" name="Google Shape;935;p43">
              <a:extLst>
                <a:ext uri="{FF2B5EF4-FFF2-40B4-BE49-F238E27FC236}">
                  <a16:creationId xmlns:a16="http://schemas.microsoft.com/office/drawing/2014/main" id="{031140D4-703C-0CB4-C34C-A7A61DDF4976}"/>
                </a:ext>
              </a:extLst>
            </p:cNvPr>
            <p:cNvSpPr/>
            <p:nvPr/>
          </p:nvSpPr>
          <p:spPr>
            <a:xfrm>
              <a:off x="475400" y="4117311"/>
              <a:ext cx="502800" cy="502800"/>
            </a:xfrm>
            <a:prstGeom prst="roundRect">
              <a:avLst>
                <a:gd name="adj" fmla="val 15109"/>
              </a:avLst>
            </a:prstGeom>
            <a:solidFill>
              <a:srgbClr val="DAC2CF"/>
            </a:solidFill>
            <a:ln w="2857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89" b="0" i="0" u="none" strike="noStrike" kern="0" cap="none" spc="0" normalizeH="0" baseline="0" noProof="0">
                <a:ln>
                  <a:noFill/>
                </a:ln>
                <a:solidFill>
                  <a:sysClr val="windowText" lastClr="000000"/>
                </a:solidFill>
                <a:effectLst/>
                <a:uLnTx/>
                <a:uFillTx/>
                <a:latin typeface="UTM Avo"/>
                <a:ea typeface="+mn-ea"/>
                <a:cs typeface="+mn-ea"/>
                <a:sym typeface="+mn-lt"/>
              </a:endParaRPr>
            </a:p>
          </p:txBody>
        </p:sp>
        <p:sp>
          <p:nvSpPr>
            <p:cNvPr id="90" name="Google Shape;936;p43">
              <a:extLst>
                <a:ext uri="{FF2B5EF4-FFF2-40B4-BE49-F238E27FC236}">
                  <a16:creationId xmlns:a16="http://schemas.microsoft.com/office/drawing/2014/main" id="{26DD584F-3EFF-61B4-D4CF-8669D2FD3AF9}"/>
                </a:ext>
              </a:extLst>
            </p:cNvPr>
            <p:cNvSpPr/>
            <p:nvPr/>
          </p:nvSpPr>
          <p:spPr>
            <a:xfrm rot="2700000">
              <a:off x="507243" y="4149154"/>
              <a:ext cx="439113" cy="439113"/>
            </a:xfrm>
            <a:prstGeom prst="plus">
              <a:avLst>
                <a:gd name="adj" fmla="val 42536"/>
              </a:avLst>
            </a:prstGeom>
            <a:solidFill>
              <a:srgbClr val="EFC4B9"/>
            </a:solidFill>
            <a:ln w="2857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89" b="0" i="0" u="none" strike="noStrike" kern="0" cap="none" spc="0" normalizeH="0" baseline="0" noProof="0">
                <a:ln>
                  <a:noFill/>
                </a:ln>
                <a:solidFill>
                  <a:sysClr val="windowText" lastClr="000000"/>
                </a:solidFill>
                <a:effectLst/>
                <a:uLnTx/>
                <a:uFillTx/>
                <a:latin typeface="UTM Avo"/>
                <a:ea typeface="+mn-ea"/>
                <a:cs typeface="+mn-ea"/>
                <a:sym typeface="+mn-lt"/>
              </a:endParaRPr>
            </a:p>
          </p:txBody>
        </p:sp>
      </p:grpSp>
      <p:sp>
        <p:nvSpPr>
          <p:cNvPr id="91" name="Title 2">
            <a:extLst>
              <a:ext uri="{FF2B5EF4-FFF2-40B4-BE49-F238E27FC236}">
                <a16:creationId xmlns:a16="http://schemas.microsoft.com/office/drawing/2014/main" id="{1055BA4D-A17C-9BB4-CC1C-3F4D5FCFDA01}"/>
              </a:ext>
            </a:extLst>
          </p:cNvPr>
          <p:cNvSpPr txBox="1">
            <a:spLocks/>
          </p:cNvSpPr>
          <p:nvPr/>
        </p:nvSpPr>
        <p:spPr>
          <a:xfrm>
            <a:off x="1183475" y="1280940"/>
            <a:ext cx="6241045" cy="7601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Rubik Black"/>
              <a:buNone/>
              <a:defRPr sz="3500" b="0" i="0" u="none" strike="noStrike" cap="none">
                <a:solidFill>
                  <a:schemeClr val="dk1"/>
                </a:solidFill>
                <a:latin typeface="Rubik Black"/>
                <a:ea typeface="Rubik Black"/>
                <a:cs typeface="Rubik Black"/>
                <a:sym typeface="Rubik Black"/>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000000"/>
              </a:buClr>
              <a:buSzPts val="3500"/>
              <a:buFont typeface="Rubik Black"/>
              <a:buNone/>
              <a:tabLst/>
              <a:defRPr/>
            </a:pPr>
            <a:r>
              <a:rPr kumimoji="0" lang="vi-VN" sz="4267" b="1" i="0" u="none" strike="noStrike" kern="0" cap="none" spc="0" normalizeH="0" baseline="0" noProof="0">
                <a:ln>
                  <a:noFill/>
                </a:ln>
                <a:solidFill>
                  <a:srgbClr val="FDBC96">
                    <a:lumMod val="75000"/>
                  </a:srgbClr>
                </a:solidFill>
                <a:effectLst/>
                <a:uLnTx/>
                <a:uFillTx/>
                <a:latin typeface="UTM Avo"/>
                <a:ea typeface="+mn-ea"/>
                <a:cs typeface="+mn-ea"/>
                <a:sym typeface="+mn-lt"/>
              </a:rPr>
              <a:t>HƯỚNG DẪN VỀ NHÀ</a:t>
            </a:r>
            <a:endParaRPr kumimoji="0" lang="vi-VN" sz="4267" b="1" i="0" u="none" strike="noStrike" kern="0" cap="none" spc="0" normalizeH="0" baseline="0" noProof="0" dirty="0">
              <a:ln>
                <a:noFill/>
              </a:ln>
              <a:solidFill>
                <a:srgbClr val="FDBC96">
                  <a:lumMod val="75000"/>
                </a:srgbClr>
              </a:solidFill>
              <a:effectLst/>
              <a:uLnTx/>
              <a:uFillTx/>
              <a:latin typeface="UTM Avo"/>
              <a:ea typeface="+mn-ea"/>
              <a:cs typeface="+mn-ea"/>
              <a:sym typeface="+mn-lt"/>
            </a:endParaRPr>
          </a:p>
        </p:txBody>
      </p:sp>
      <p:sp>
        <p:nvSpPr>
          <p:cNvPr id="92" name="Rectangle: Rounded Corners 8">
            <a:extLst>
              <a:ext uri="{FF2B5EF4-FFF2-40B4-BE49-F238E27FC236}">
                <a16:creationId xmlns:a16="http://schemas.microsoft.com/office/drawing/2014/main" id="{928A964E-D45E-8DED-3D91-A74C6C04E677}"/>
              </a:ext>
            </a:extLst>
          </p:cNvPr>
          <p:cNvSpPr/>
          <p:nvPr/>
        </p:nvSpPr>
        <p:spPr>
          <a:xfrm>
            <a:off x="1857641" y="2422459"/>
            <a:ext cx="5179844" cy="760100"/>
          </a:xfrm>
          <a:prstGeom prst="roundRect">
            <a:avLst>
              <a:gd name="adj" fmla="val 22918"/>
            </a:avLst>
          </a:prstGeom>
          <a:gradFill rotWithShape="1">
            <a:gsLst>
              <a:gs pos="0">
                <a:srgbClr val="FFFFFF">
                  <a:tint val="50000"/>
                  <a:satMod val="300000"/>
                </a:srgbClr>
              </a:gs>
              <a:gs pos="35000">
                <a:srgbClr val="FFFFFF">
                  <a:tint val="37000"/>
                  <a:satMod val="300000"/>
                </a:srgbClr>
              </a:gs>
              <a:gs pos="100000">
                <a:srgbClr val="FFFFFF">
                  <a:tint val="15000"/>
                  <a:satMod val="350000"/>
                </a:srgbClr>
              </a:gs>
            </a:gsLst>
            <a:lin ang="16200000" scaled="1"/>
          </a:gradFill>
          <a:ln w="9525" cap="flat" cmpd="sng" algn="ctr">
            <a:solidFill>
              <a:srgbClr val="FFFFFF">
                <a:shade val="95000"/>
                <a:satMod val="105000"/>
              </a:srgbClr>
            </a:solidFill>
            <a:prstDash val="solid"/>
          </a:ln>
          <a:effectLst>
            <a:outerShdw blurRad="40000" dist="20000" dir="5400000" rotWithShape="0">
              <a:srgbClr val="000000">
                <a:alpha val="38000"/>
              </a:srgbClr>
            </a:outerShdw>
          </a:effectLst>
        </p:spPr>
        <p:txBody>
          <a:bodyPr bIns="48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000000"/>
                </a:solidFill>
                <a:effectLst/>
                <a:uLnTx/>
                <a:uFillTx/>
                <a:latin typeface="UTM Avo"/>
                <a:cs typeface="+mn-ea"/>
                <a:sym typeface="+mn-lt"/>
              </a:rPr>
              <a:t>Ôn tập kiến thức đã học.</a:t>
            </a:r>
          </a:p>
        </p:txBody>
      </p:sp>
      <p:sp>
        <p:nvSpPr>
          <p:cNvPr id="93" name="Rectangle: Rounded Corners 9">
            <a:extLst>
              <a:ext uri="{FF2B5EF4-FFF2-40B4-BE49-F238E27FC236}">
                <a16:creationId xmlns:a16="http://schemas.microsoft.com/office/drawing/2014/main" id="{38D53266-7585-AB4B-AD5A-CEC48E750F6F}"/>
              </a:ext>
            </a:extLst>
          </p:cNvPr>
          <p:cNvSpPr/>
          <p:nvPr/>
        </p:nvSpPr>
        <p:spPr>
          <a:xfrm>
            <a:off x="1857641" y="3368012"/>
            <a:ext cx="5179844" cy="1751461"/>
          </a:xfrm>
          <a:prstGeom prst="roundRect">
            <a:avLst>
              <a:gd name="adj" fmla="val 10188"/>
            </a:avLst>
          </a:prstGeom>
          <a:gradFill rotWithShape="1">
            <a:gsLst>
              <a:gs pos="0">
                <a:srgbClr val="FFFFFF">
                  <a:tint val="50000"/>
                  <a:satMod val="300000"/>
                </a:srgbClr>
              </a:gs>
              <a:gs pos="35000">
                <a:srgbClr val="FFFFFF">
                  <a:tint val="37000"/>
                  <a:satMod val="300000"/>
                </a:srgbClr>
              </a:gs>
              <a:gs pos="100000">
                <a:srgbClr val="FFFFFF">
                  <a:tint val="15000"/>
                  <a:satMod val="350000"/>
                </a:srgbClr>
              </a:gs>
            </a:gsLst>
            <a:lin ang="16200000" scaled="1"/>
          </a:gradFill>
          <a:ln w="9525" cap="flat" cmpd="sng" algn="ctr">
            <a:solidFill>
              <a:srgbClr val="FFFFFF">
                <a:shade val="95000"/>
                <a:satMod val="105000"/>
              </a:srgbClr>
            </a:solidFill>
            <a:prstDash val="solid"/>
          </a:ln>
          <a:effectLst>
            <a:outerShdw blurRad="40000" dist="20000" dir="5400000" rotWithShape="0">
              <a:srgbClr val="000000">
                <a:alpha val="38000"/>
              </a:srgbClr>
            </a:outerShdw>
          </a:effectLst>
        </p:spPr>
        <p:txBody>
          <a:bodyPr bIns="144000"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000000"/>
                </a:solidFill>
                <a:effectLst/>
                <a:uLnTx/>
                <a:uFillTx/>
                <a:latin typeface="UTM Avo"/>
                <a:cs typeface="+mn-ea"/>
                <a:sym typeface="+mn-lt"/>
              </a:rPr>
              <a:t>Về nhà tìm hiểu một số sáng chế công nghệ của Việt Nam qua sách báo hoặc Internet.</a:t>
            </a:r>
          </a:p>
        </p:txBody>
      </p:sp>
      <p:sp>
        <p:nvSpPr>
          <p:cNvPr id="94" name="Rectangle: Rounded Corners 10">
            <a:extLst>
              <a:ext uri="{FF2B5EF4-FFF2-40B4-BE49-F238E27FC236}">
                <a16:creationId xmlns:a16="http://schemas.microsoft.com/office/drawing/2014/main" id="{0E8692EC-2EA0-D6F3-FC85-1A68E76F061F}"/>
              </a:ext>
            </a:extLst>
          </p:cNvPr>
          <p:cNvSpPr/>
          <p:nvPr/>
        </p:nvSpPr>
        <p:spPr>
          <a:xfrm>
            <a:off x="1857641" y="5293267"/>
            <a:ext cx="5179844" cy="760100"/>
          </a:xfrm>
          <a:prstGeom prst="roundRect">
            <a:avLst>
              <a:gd name="adj" fmla="val 22918"/>
            </a:avLst>
          </a:prstGeom>
          <a:gradFill rotWithShape="1">
            <a:gsLst>
              <a:gs pos="0">
                <a:srgbClr val="FFFFFF">
                  <a:tint val="50000"/>
                  <a:satMod val="300000"/>
                </a:srgbClr>
              </a:gs>
              <a:gs pos="35000">
                <a:srgbClr val="FFFFFF">
                  <a:tint val="37000"/>
                  <a:satMod val="300000"/>
                </a:srgbClr>
              </a:gs>
              <a:gs pos="100000">
                <a:srgbClr val="FFFFFF">
                  <a:tint val="15000"/>
                  <a:satMod val="350000"/>
                </a:srgbClr>
              </a:gs>
            </a:gsLst>
            <a:lin ang="16200000" scaled="1"/>
          </a:gradFill>
          <a:ln w="9525" cap="flat" cmpd="sng" algn="ctr">
            <a:solidFill>
              <a:srgbClr val="FFFFFF">
                <a:shade val="95000"/>
                <a:satMod val="105000"/>
              </a:srgbClr>
            </a:solidFill>
            <a:prstDash val="solid"/>
          </a:ln>
          <a:effectLst>
            <a:outerShdw blurRad="40000" dist="20000" dir="5400000" rotWithShape="0">
              <a:srgbClr val="000000">
                <a:alpha val="38000"/>
              </a:srgbClr>
            </a:outerShdw>
          </a:effectLst>
        </p:spPr>
        <p:txBody>
          <a:bodyPr bIns="48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000000"/>
                </a:solidFill>
                <a:effectLst/>
                <a:uLnTx/>
                <a:uFillTx/>
                <a:latin typeface="UTM Avo"/>
                <a:cs typeface="+mn-ea"/>
                <a:sym typeface="+mn-lt"/>
              </a:rPr>
              <a:t>Đọc trước </a:t>
            </a:r>
            <a:r>
              <a:rPr kumimoji="0" lang="vi-VN" sz="2400" b="1" i="1" u="none" strike="noStrike" kern="0" cap="none" spc="0" normalizeH="0" baseline="0" noProof="0" dirty="0">
                <a:ln>
                  <a:noFill/>
                </a:ln>
                <a:solidFill>
                  <a:srgbClr val="000000"/>
                </a:solidFill>
                <a:effectLst/>
                <a:uLnTx/>
                <a:uFillTx/>
                <a:latin typeface="UTM Avo"/>
                <a:cs typeface="+mn-ea"/>
                <a:sym typeface="+mn-lt"/>
              </a:rPr>
              <a:t>Bài</a:t>
            </a:r>
            <a:r>
              <a:rPr kumimoji="0" lang="vi-VN" sz="2400" b="1" i="0" u="none" strike="noStrike" kern="0" cap="none" spc="0" normalizeH="0" baseline="0" noProof="0" dirty="0">
                <a:ln>
                  <a:noFill/>
                </a:ln>
                <a:solidFill>
                  <a:srgbClr val="000000"/>
                </a:solidFill>
                <a:effectLst/>
                <a:uLnTx/>
                <a:uFillTx/>
                <a:latin typeface="UTM Avo"/>
                <a:cs typeface="+mn-ea"/>
                <a:sym typeface="+mn-lt"/>
              </a:rPr>
              <a:t> </a:t>
            </a:r>
            <a:r>
              <a:rPr kumimoji="0" lang="vi-VN" sz="2400" b="1" i="1" u="none" strike="noStrike" kern="0" cap="none" spc="0" normalizeH="0" baseline="0" noProof="0" dirty="0">
                <a:ln>
                  <a:noFill/>
                </a:ln>
                <a:solidFill>
                  <a:srgbClr val="000000"/>
                </a:solidFill>
                <a:effectLst/>
                <a:uLnTx/>
                <a:uFillTx/>
                <a:latin typeface="UTM Avo"/>
                <a:cs typeface="+mn-ea"/>
                <a:sym typeface="+mn-lt"/>
              </a:rPr>
              <a:t>3. Nhà sáng chế.</a:t>
            </a:r>
            <a:endParaRPr kumimoji="0" lang="vi-VN" sz="2400" b="1" i="0" u="none" strike="noStrike" kern="0" cap="none" spc="0" normalizeH="0" baseline="0" noProof="0" dirty="0">
              <a:ln>
                <a:noFill/>
              </a:ln>
              <a:solidFill>
                <a:srgbClr val="000000"/>
              </a:solidFill>
              <a:effectLst/>
              <a:uLnTx/>
              <a:uFillTx/>
              <a:latin typeface="UTM Avo"/>
              <a:cs typeface="+mn-ea"/>
              <a:sym typeface="+mn-lt"/>
            </a:endParaRPr>
          </a:p>
        </p:txBody>
      </p:sp>
      <p:sp>
        <p:nvSpPr>
          <p:cNvPr id="95" name="Google Shape;931;p43">
            <a:extLst>
              <a:ext uri="{FF2B5EF4-FFF2-40B4-BE49-F238E27FC236}">
                <a16:creationId xmlns:a16="http://schemas.microsoft.com/office/drawing/2014/main" id="{6B181030-BBE6-EB54-DB4D-031100973CEF}"/>
              </a:ext>
            </a:extLst>
          </p:cNvPr>
          <p:cNvSpPr/>
          <p:nvPr/>
        </p:nvSpPr>
        <p:spPr>
          <a:xfrm>
            <a:off x="929904" y="4183824"/>
            <a:ext cx="609611" cy="219453"/>
          </a:xfrm>
          <a:custGeom>
            <a:avLst/>
            <a:gdLst/>
            <a:ahLst/>
            <a:cxnLst/>
            <a:rect l="l" t="t" r="r" b="b"/>
            <a:pathLst>
              <a:path w="7903" h="3025" extrusionOk="0">
                <a:moveTo>
                  <a:pt x="2025" y="2829"/>
                </a:moveTo>
                <a:cubicBezTo>
                  <a:pt x="1829" y="3024"/>
                  <a:pt x="1537" y="2732"/>
                  <a:pt x="1732" y="2537"/>
                </a:cubicBezTo>
                <a:lnTo>
                  <a:pt x="2756" y="1537"/>
                </a:lnTo>
                <a:lnTo>
                  <a:pt x="1732" y="512"/>
                </a:lnTo>
                <a:cubicBezTo>
                  <a:pt x="1537" y="317"/>
                  <a:pt x="1829" y="49"/>
                  <a:pt x="2025" y="220"/>
                </a:cubicBezTo>
                <a:lnTo>
                  <a:pt x="3171" y="1390"/>
                </a:lnTo>
                <a:cubicBezTo>
                  <a:pt x="3244" y="1463"/>
                  <a:pt x="3244" y="1585"/>
                  <a:pt x="3171" y="1683"/>
                </a:cubicBezTo>
                <a:close/>
                <a:moveTo>
                  <a:pt x="195" y="512"/>
                </a:moveTo>
                <a:lnTo>
                  <a:pt x="1195" y="1512"/>
                </a:lnTo>
                <a:lnTo>
                  <a:pt x="195" y="2537"/>
                </a:lnTo>
                <a:cubicBezTo>
                  <a:pt x="0" y="2732"/>
                  <a:pt x="269" y="3000"/>
                  <a:pt x="464" y="2805"/>
                </a:cubicBezTo>
                <a:lnTo>
                  <a:pt x="1610" y="1659"/>
                </a:lnTo>
                <a:cubicBezTo>
                  <a:pt x="1708" y="1585"/>
                  <a:pt x="1708" y="1463"/>
                  <a:pt x="1610" y="1366"/>
                </a:cubicBezTo>
                <a:lnTo>
                  <a:pt x="464" y="220"/>
                </a:lnTo>
                <a:cubicBezTo>
                  <a:pt x="269" y="25"/>
                  <a:pt x="0" y="317"/>
                  <a:pt x="195" y="512"/>
                </a:cubicBezTo>
                <a:close/>
                <a:moveTo>
                  <a:pt x="6659" y="2829"/>
                </a:moveTo>
                <a:cubicBezTo>
                  <a:pt x="6464" y="3024"/>
                  <a:pt x="6195" y="2732"/>
                  <a:pt x="6366" y="2537"/>
                </a:cubicBezTo>
                <a:lnTo>
                  <a:pt x="7390" y="1537"/>
                </a:lnTo>
                <a:lnTo>
                  <a:pt x="6366" y="512"/>
                </a:lnTo>
                <a:cubicBezTo>
                  <a:pt x="6195" y="317"/>
                  <a:pt x="6464" y="49"/>
                  <a:pt x="6659" y="220"/>
                </a:cubicBezTo>
                <a:lnTo>
                  <a:pt x="7805" y="1390"/>
                </a:lnTo>
                <a:cubicBezTo>
                  <a:pt x="7903" y="1463"/>
                  <a:pt x="7903" y="1585"/>
                  <a:pt x="7805" y="1683"/>
                </a:cubicBezTo>
                <a:close/>
                <a:moveTo>
                  <a:pt x="5122" y="2829"/>
                </a:moveTo>
                <a:lnTo>
                  <a:pt x="6268" y="1683"/>
                </a:lnTo>
                <a:cubicBezTo>
                  <a:pt x="6342" y="1585"/>
                  <a:pt x="6342" y="1463"/>
                  <a:pt x="6268" y="1390"/>
                </a:cubicBezTo>
                <a:lnTo>
                  <a:pt x="5122" y="220"/>
                </a:lnTo>
                <a:cubicBezTo>
                  <a:pt x="4927" y="73"/>
                  <a:pt x="4659" y="317"/>
                  <a:pt x="4829" y="512"/>
                </a:cubicBezTo>
                <a:lnTo>
                  <a:pt x="5854" y="1537"/>
                </a:lnTo>
                <a:lnTo>
                  <a:pt x="4829" y="2537"/>
                </a:lnTo>
                <a:cubicBezTo>
                  <a:pt x="4634" y="2732"/>
                  <a:pt x="4927" y="3024"/>
                  <a:pt x="5122" y="2829"/>
                </a:cubicBezTo>
                <a:close/>
                <a:moveTo>
                  <a:pt x="3561" y="2829"/>
                </a:moveTo>
                <a:lnTo>
                  <a:pt x="4707" y="1683"/>
                </a:lnTo>
                <a:cubicBezTo>
                  <a:pt x="4805" y="1585"/>
                  <a:pt x="4805" y="1463"/>
                  <a:pt x="4707" y="1390"/>
                </a:cubicBezTo>
                <a:lnTo>
                  <a:pt x="3561" y="220"/>
                </a:lnTo>
                <a:cubicBezTo>
                  <a:pt x="3366" y="0"/>
                  <a:pt x="3049" y="317"/>
                  <a:pt x="3268" y="512"/>
                </a:cubicBezTo>
                <a:lnTo>
                  <a:pt x="4293" y="1537"/>
                </a:lnTo>
                <a:lnTo>
                  <a:pt x="3268" y="2537"/>
                </a:lnTo>
                <a:cubicBezTo>
                  <a:pt x="3098" y="2732"/>
                  <a:pt x="3366" y="3024"/>
                  <a:pt x="3561" y="2829"/>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89" b="0" i="0" u="none" strike="noStrike" kern="0" cap="none" spc="0" normalizeH="0" baseline="0" noProof="0">
              <a:ln>
                <a:noFill/>
              </a:ln>
              <a:solidFill>
                <a:sysClr val="windowText" lastClr="000000"/>
              </a:solidFill>
              <a:effectLst/>
              <a:uLnTx/>
              <a:uFillTx/>
              <a:latin typeface="UTM Avo"/>
              <a:ea typeface="+mn-ea"/>
              <a:cs typeface="+mn-ea"/>
              <a:sym typeface="+mn-lt"/>
            </a:endParaRPr>
          </a:p>
        </p:txBody>
      </p:sp>
      <p:sp>
        <p:nvSpPr>
          <p:cNvPr id="96" name="Google Shape;931;p43">
            <a:extLst>
              <a:ext uri="{FF2B5EF4-FFF2-40B4-BE49-F238E27FC236}">
                <a16:creationId xmlns:a16="http://schemas.microsoft.com/office/drawing/2014/main" id="{83D1D3CD-B654-C376-6853-455DEFCDAE49}"/>
              </a:ext>
            </a:extLst>
          </p:cNvPr>
          <p:cNvSpPr/>
          <p:nvPr/>
        </p:nvSpPr>
        <p:spPr>
          <a:xfrm>
            <a:off x="929904" y="5563589"/>
            <a:ext cx="609611" cy="219453"/>
          </a:xfrm>
          <a:custGeom>
            <a:avLst/>
            <a:gdLst/>
            <a:ahLst/>
            <a:cxnLst/>
            <a:rect l="l" t="t" r="r" b="b"/>
            <a:pathLst>
              <a:path w="7903" h="3025" extrusionOk="0">
                <a:moveTo>
                  <a:pt x="2025" y="2829"/>
                </a:moveTo>
                <a:cubicBezTo>
                  <a:pt x="1829" y="3024"/>
                  <a:pt x="1537" y="2732"/>
                  <a:pt x="1732" y="2537"/>
                </a:cubicBezTo>
                <a:lnTo>
                  <a:pt x="2756" y="1537"/>
                </a:lnTo>
                <a:lnTo>
                  <a:pt x="1732" y="512"/>
                </a:lnTo>
                <a:cubicBezTo>
                  <a:pt x="1537" y="317"/>
                  <a:pt x="1829" y="49"/>
                  <a:pt x="2025" y="220"/>
                </a:cubicBezTo>
                <a:lnTo>
                  <a:pt x="3171" y="1390"/>
                </a:lnTo>
                <a:cubicBezTo>
                  <a:pt x="3244" y="1463"/>
                  <a:pt x="3244" y="1585"/>
                  <a:pt x="3171" y="1683"/>
                </a:cubicBezTo>
                <a:close/>
                <a:moveTo>
                  <a:pt x="195" y="512"/>
                </a:moveTo>
                <a:lnTo>
                  <a:pt x="1195" y="1512"/>
                </a:lnTo>
                <a:lnTo>
                  <a:pt x="195" y="2537"/>
                </a:lnTo>
                <a:cubicBezTo>
                  <a:pt x="0" y="2732"/>
                  <a:pt x="269" y="3000"/>
                  <a:pt x="464" y="2805"/>
                </a:cubicBezTo>
                <a:lnTo>
                  <a:pt x="1610" y="1659"/>
                </a:lnTo>
                <a:cubicBezTo>
                  <a:pt x="1708" y="1585"/>
                  <a:pt x="1708" y="1463"/>
                  <a:pt x="1610" y="1366"/>
                </a:cubicBezTo>
                <a:lnTo>
                  <a:pt x="464" y="220"/>
                </a:lnTo>
                <a:cubicBezTo>
                  <a:pt x="269" y="25"/>
                  <a:pt x="0" y="317"/>
                  <a:pt x="195" y="512"/>
                </a:cubicBezTo>
                <a:close/>
                <a:moveTo>
                  <a:pt x="6659" y="2829"/>
                </a:moveTo>
                <a:cubicBezTo>
                  <a:pt x="6464" y="3024"/>
                  <a:pt x="6195" y="2732"/>
                  <a:pt x="6366" y="2537"/>
                </a:cubicBezTo>
                <a:lnTo>
                  <a:pt x="7390" y="1537"/>
                </a:lnTo>
                <a:lnTo>
                  <a:pt x="6366" y="512"/>
                </a:lnTo>
                <a:cubicBezTo>
                  <a:pt x="6195" y="317"/>
                  <a:pt x="6464" y="49"/>
                  <a:pt x="6659" y="220"/>
                </a:cubicBezTo>
                <a:lnTo>
                  <a:pt x="7805" y="1390"/>
                </a:lnTo>
                <a:cubicBezTo>
                  <a:pt x="7903" y="1463"/>
                  <a:pt x="7903" y="1585"/>
                  <a:pt x="7805" y="1683"/>
                </a:cubicBezTo>
                <a:close/>
                <a:moveTo>
                  <a:pt x="5122" y="2829"/>
                </a:moveTo>
                <a:lnTo>
                  <a:pt x="6268" y="1683"/>
                </a:lnTo>
                <a:cubicBezTo>
                  <a:pt x="6342" y="1585"/>
                  <a:pt x="6342" y="1463"/>
                  <a:pt x="6268" y="1390"/>
                </a:cubicBezTo>
                <a:lnTo>
                  <a:pt x="5122" y="220"/>
                </a:lnTo>
                <a:cubicBezTo>
                  <a:pt x="4927" y="73"/>
                  <a:pt x="4659" y="317"/>
                  <a:pt x="4829" y="512"/>
                </a:cubicBezTo>
                <a:lnTo>
                  <a:pt x="5854" y="1537"/>
                </a:lnTo>
                <a:lnTo>
                  <a:pt x="4829" y="2537"/>
                </a:lnTo>
                <a:cubicBezTo>
                  <a:pt x="4634" y="2732"/>
                  <a:pt x="4927" y="3024"/>
                  <a:pt x="5122" y="2829"/>
                </a:cubicBezTo>
                <a:close/>
                <a:moveTo>
                  <a:pt x="3561" y="2829"/>
                </a:moveTo>
                <a:lnTo>
                  <a:pt x="4707" y="1683"/>
                </a:lnTo>
                <a:cubicBezTo>
                  <a:pt x="4805" y="1585"/>
                  <a:pt x="4805" y="1463"/>
                  <a:pt x="4707" y="1390"/>
                </a:cubicBezTo>
                <a:lnTo>
                  <a:pt x="3561" y="220"/>
                </a:lnTo>
                <a:cubicBezTo>
                  <a:pt x="3366" y="0"/>
                  <a:pt x="3049" y="317"/>
                  <a:pt x="3268" y="512"/>
                </a:cubicBezTo>
                <a:lnTo>
                  <a:pt x="4293" y="1537"/>
                </a:lnTo>
                <a:lnTo>
                  <a:pt x="3268" y="2537"/>
                </a:lnTo>
                <a:cubicBezTo>
                  <a:pt x="3098" y="2732"/>
                  <a:pt x="3366" y="3024"/>
                  <a:pt x="3561" y="2829"/>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89" b="0" i="0" u="none" strike="noStrike" kern="0" cap="none" spc="0" normalizeH="0" baseline="0" noProof="0">
              <a:ln>
                <a:noFill/>
              </a:ln>
              <a:solidFill>
                <a:sysClr val="windowText" lastClr="000000"/>
              </a:solidFill>
              <a:effectLst/>
              <a:uLnTx/>
              <a:uFillTx/>
              <a:latin typeface="UTM Avo"/>
              <a:ea typeface="+mn-ea"/>
              <a:cs typeface="+mn-ea"/>
              <a:sym typeface="+mn-lt"/>
            </a:endParaRPr>
          </a:p>
        </p:txBody>
      </p:sp>
      <p:sp>
        <p:nvSpPr>
          <p:cNvPr id="97" name="Google Shape;933;p43">
            <a:extLst>
              <a:ext uri="{FF2B5EF4-FFF2-40B4-BE49-F238E27FC236}">
                <a16:creationId xmlns:a16="http://schemas.microsoft.com/office/drawing/2014/main" id="{E19BCF97-B38F-F7A7-A72E-710DB98DCCC7}"/>
              </a:ext>
            </a:extLst>
          </p:cNvPr>
          <p:cNvSpPr/>
          <p:nvPr/>
        </p:nvSpPr>
        <p:spPr>
          <a:xfrm>
            <a:off x="557477" y="1643774"/>
            <a:ext cx="609609" cy="79515"/>
          </a:xfrm>
          <a:custGeom>
            <a:avLst/>
            <a:gdLst/>
            <a:ahLst/>
            <a:cxnLst/>
            <a:rect l="l" t="t" r="r" b="b"/>
            <a:pathLst>
              <a:path w="8294" h="952" extrusionOk="0">
                <a:moveTo>
                  <a:pt x="415" y="0"/>
                </a:moveTo>
                <a:cubicBezTo>
                  <a:pt x="757" y="0"/>
                  <a:pt x="952" y="439"/>
                  <a:pt x="708" y="683"/>
                </a:cubicBezTo>
                <a:cubicBezTo>
                  <a:pt x="440" y="951"/>
                  <a:pt x="1" y="756"/>
                  <a:pt x="25" y="390"/>
                </a:cubicBezTo>
                <a:cubicBezTo>
                  <a:pt x="25" y="171"/>
                  <a:pt x="196" y="0"/>
                  <a:pt x="415" y="0"/>
                </a:cubicBezTo>
                <a:close/>
                <a:moveTo>
                  <a:pt x="7757" y="0"/>
                </a:moveTo>
                <a:cubicBezTo>
                  <a:pt x="8123" y="0"/>
                  <a:pt x="8293" y="439"/>
                  <a:pt x="8025" y="683"/>
                </a:cubicBezTo>
                <a:cubicBezTo>
                  <a:pt x="7781" y="951"/>
                  <a:pt x="7342" y="756"/>
                  <a:pt x="7342" y="415"/>
                </a:cubicBezTo>
                <a:cubicBezTo>
                  <a:pt x="7342" y="195"/>
                  <a:pt x="7537" y="0"/>
                  <a:pt x="7757" y="0"/>
                </a:cubicBezTo>
                <a:close/>
                <a:moveTo>
                  <a:pt x="5928" y="0"/>
                </a:moveTo>
                <a:cubicBezTo>
                  <a:pt x="6293" y="24"/>
                  <a:pt x="6440" y="463"/>
                  <a:pt x="6171" y="707"/>
                </a:cubicBezTo>
                <a:cubicBezTo>
                  <a:pt x="5903" y="951"/>
                  <a:pt x="5488" y="756"/>
                  <a:pt x="5513" y="390"/>
                </a:cubicBezTo>
                <a:cubicBezTo>
                  <a:pt x="5513" y="171"/>
                  <a:pt x="5684" y="0"/>
                  <a:pt x="5903" y="0"/>
                </a:cubicBezTo>
                <a:close/>
                <a:moveTo>
                  <a:pt x="4098" y="0"/>
                </a:moveTo>
                <a:cubicBezTo>
                  <a:pt x="4464" y="24"/>
                  <a:pt x="4610" y="463"/>
                  <a:pt x="4342" y="707"/>
                </a:cubicBezTo>
                <a:cubicBezTo>
                  <a:pt x="4074" y="951"/>
                  <a:pt x="3659" y="756"/>
                  <a:pt x="3684" y="390"/>
                </a:cubicBezTo>
                <a:cubicBezTo>
                  <a:pt x="3684" y="171"/>
                  <a:pt x="3854" y="0"/>
                  <a:pt x="4074" y="0"/>
                </a:cubicBezTo>
                <a:close/>
                <a:moveTo>
                  <a:pt x="2269" y="0"/>
                </a:moveTo>
                <a:cubicBezTo>
                  <a:pt x="2635" y="24"/>
                  <a:pt x="2781" y="463"/>
                  <a:pt x="2513" y="707"/>
                </a:cubicBezTo>
                <a:cubicBezTo>
                  <a:pt x="2245" y="951"/>
                  <a:pt x="1830" y="756"/>
                  <a:pt x="1854" y="390"/>
                </a:cubicBezTo>
                <a:cubicBezTo>
                  <a:pt x="1854" y="171"/>
                  <a:pt x="2025" y="0"/>
                  <a:pt x="2245"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89" b="0" i="0" u="none" strike="noStrike" kern="0" cap="none" spc="0" normalizeH="0" baseline="0" noProof="0">
              <a:ln>
                <a:noFill/>
              </a:ln>
              <a:solidFill>
                <a:sysClr val="windowText" lastClr="000000"/>
              </a:solidFill>
              <a:effectLst/>
              <a:uLnTx/>
              <a:uFillTx/>
              <a:latin typeface="UTM Avo"/>
              <a:ea typeface="+mn-ea"/>
              <a:cs typeface="+mn-ea"/>
              <a:sym typeface="+mn-lt"/>
            </a:endParaRPr>
          </a:p>
        </p:txBody>
      </p:sp>
      <p:sp>
        <p:nvSpPr>
          <p:cNvPr id="98" name="Google Shape;414;p29">
            <a:extLst>
              <a:ext uri="{FF2B5EF4-FFF2-40B4-BE49-F238E27FC236}">
                <a16:creationId xmlns:a16="http://schemas.microsoft.com/office/drawing/2014/main" id="{1E9CDFE0-C049-C04A-76C6-A113CC9ACB2A}"/>
              </a:ext>
            </a:extLst>
          </p:cNvPr>
          <p:cNvSpPr/>
          <p:nvPr/>
        </p:nvSpPr>
        <p:spPr>
          <a:xfrm rot="-2700000">
            <a:off x="7455289" y="5695486"/>
            <a:ext cx="403981" cy="458137"/>
          </a:xfrm>
          <a:prstGeom prst="upArrow">
            <a:avLst>
              <a:gd name="adj1" fmla="val 50000"/>
              <a:gd name="adj2" fmla="val 50000"/>
            </a:avLst>
          </a:prstGeom>
          <a:solidFill>
            <a:srgbClr val="FCF6E8"/>
          </a:solidFill>
          <a:ln w="2857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89" b="0" i="0" u="none" strike="noStrike" kern="0" cap="none" spc="0" normalizeH="0" baseline="0" noProof="0">
              <a:ln>
                <a:noFill/>
              </a:ln>
              <a:solidFill>
                <a:sysClr val="windowText" lastClr="000000"/>
              </a:solidFill>
              <a:effectLst/>
              <a:uLnTx/>
              <a:uFillTx/>
              <a:latin typeface="UTM Avo"/>
              <a:ea typeface="+mn-ea"/>
              <a:cs typeface="+mn-ea"/>
              <a:sym typeface="+mn-lt"/>
            </a:endParaRPr>
          </a:p>
        </p:txBody>
      </p:sp>
    </p:spTree>
    <p:custDataLst>
      <p:tags r:id="rId1"/>
    </p:custDataLst>
    <p:extLst>
      <p:ext uri="{BB962C8B-B14F-4D97-AF65-F5344CB8AC3E}">
        <p14:creationId xmlns:p14="http://schemas.microsoft.com/office/powerpoint/2010/main" val="7026374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wipe(down)">
                                      <p:cBhvr>
                                        <p:cTn id="7" dur="500"/>
                                        <p:tgtEl>
                                          <p:spTgt spid="9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93"/>
                                        </p:tgtEl>
                                        <p:attrNameLst>
                                          <p:attrName>style.visibility</p:attrName>
                                        </p:attrNameLst>
                                      </p:cBhvr>
                                      <p:to>
                                        <p:strVal val="visible"/>
                                      </p:to>
                                    </p:set>
                                    <p:animEffect transition="in" filter="wipe(down)">
                                      <p:cBhvr>
                                        <p:cTn id="11" dur="500"/>
                                        <p:tgtEl>
                                          <p:spTgt spid="93"/>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94"/>
                                        </p:tgtEl>
                                        <p:attrNameLst>
                                          <p:attrName>style.visibility</p:attrName>
                                        </p:attrNameLst>
                                      </p:cBhvr>
                                      <p:to>
                                        <p:strVal val="visible"/>
                                      </p:to>
                                    </p:set>
                                    <p:animEffect transition="in" filter="wipe(down)">
                                      <p:cBhvr>
                                        <p:cTn id="15" dur="500"/>
                                        <p:tgtEl>
                                          <p:spTgt spid="94"/>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mph" presetSubtype="0" fill="hold" grpId="0" nodeType="clickEffect">
                                  <p:stCondLst>
                                    <p:cond delay="0"/>
                                  </p:stCondLst>
                                  <p:childTnLst>
                                    <p:animEffect transition="out" filter="fade">
                                      <p:cBhvr>
                                        <p:cTn id="19" dur="500" tmFilter="0, 0; .2, .5; .8, .5; 1, 0"/>
                                        <p:tgtEl>
                                          <p:spTgt spid="98"/>
                                        </p:tgtEl>
                                      </p:cBhvr>
                                    </p:animEffect>
                                    <p:animScale>
                                      <p:cBhvr>
                                        <p:cTn id="20" dur="250" autoRev="1" fill="hold"/>
                                        <p:tgtEl>
                                          <p:spTgt spid="9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animBg="1"/>
      <p:bldP spid="93" grpId="0" animBg="1"/>
      <p:bldP spid="94" grpId="0" animBg="1"/>
      <p:bldP spid="9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129"/>
        <p:cNvGrpSpPr/>
        <p:nvPr/>
      </p:nvGrpSpPr>
      <p:grpSpPr>
        <a:xfrm>
          <a:off x="0" y="0"/>
          <a:ext cx="0" cy="0"/>
          <a:chOff x="0" y="0"/>
          <a:chExt cx="0" cy="0"/>
        </a:xfrm>
      </p:grpSpPr>
    </p:spTree>
    <p:custDataLst>
      <p:tags r:id="rId1"/>
    </p:custData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C0FF1F5-C91F-53A2-8C97-363E1FFD3A29}"/>
              </a:ext>
            </a:extLst>
          </p:cNvPr>
          <p:cNvSpPr/>
          <p:nvPr/>
        </p:nvSpPr>
        <p:spPr>
          <a:xfrm>
            <a:off x="4775418" y="3585180"/>
            <a:ext cx="2944537" cy="2958470"/>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9D55046-9887-16C7-5AB6-4DBC7BAFD99D}"/>
              </a:ext>
            </a:extLst>
          </p:cNvPr>
          <p:cNvSpPr txBox="1"/>
          <p:nvPr/>
        </p:nvSpPr>
        <p:spPr>
          <a:xfrm>
            <a:off x="454403" y="574846"/>
            <a:ext cx="11367083" cy="1411990"/>
          </a:xfrm>
          <a:prstGeom prst="rect">
            <a:avLst/>
          </a:prstGeom>
          <a:noFill/>
        </p:spPr>
        <p:txBody>
          <a:bodyPr wrap="square" rtlCol="0">
            <a:spAutoFit/>
          </a:bodyPr>
          <a:lstStyle/>
          <a:p>
            <a:pPr algn="ctr">
              <a:lnSpc>
                <a:spcPct val="150000"/>
              </a:lnSpc>
            </a:pPr>
            <a:r>
              <a:rPr lang="en-US" sz="2000" b="1">
                <a:solidFill>
                  <a:schemeClr val="accent2">
                    <a:lumMod val="50000"/>
                  </a:schemeClr>
                </a:solidFill>
                <a:latin typeface="UTM Avo" panose="02040603050506020204" pitchFamily="18" charset="0"/>
              </a:rPr>
              <a:t>Để kết nối cộng đồng giáo viên và nhận thêm nhiều tài liệu giảng dạy, </a:t>
            </a:r>
          </a:p>
          <a:p>
            <a:pPr algn="ctr">
              <a:lnSpc>
                <a:spcPct val="150000"/>
              </a:lnSpc>
            </a:pPr>
            <a:r>
              <a:rPr lang="en-US" sz="2000">
                <a:solidFill>
                  <a:schemeClr val="accent2">
                    <a:lumMod val="50000"/>
                  </a:schemeClr>
                </a:solidFill>
                <a:latin typeface="UTM Avo" panose="02040603050506020204" pitchFamily="18" charset="0"/>
              </a:rPr>
              <a:t>mời quý thầy cô tham gia Group Facebook</a:t>
            </a:r>
          </a:p>
          <a:p>
            <a:pPr algn="ctr">
              <a:lnSpc>
                <a:spcPct val="150000"/>
              </a:lnSpc>
            </a:pPr>
            <a:r>
              <a:rPr lang="en-US" sz="2000">
                <a:solidFill>
                  <a:schemeClr val="accent2">
                    <a:lumMod val="50000"/>
                  </a:schemeClr>
                </a:solidFill>
                <a:latin typeface="UTM Avo" panose="02040603050506020204" pitchFamily="18" charset="0"/>
              </a:rPr>
              <a:t>theo đường link:  </a:t>
            </a:r>
          </a:p>
        </p:txBody>
      </p:sp>
      <p:sp>
        <p:nvSpPr>
          <p:cNvPr id="8" name="Rectangle: Rounded Corners 7">
            <a:extLst>
              <a:ext uri="{FF2B5EF4-FFF2-40B4-BE49-F238E27FC236}">
                <a16:creationId xmlns:a16="http://schemas.microsoft.com/office/drawing/2014/main" id="{75AD45DD-4FB5-E0B7-35DC-9821F565E09A}"/>
              </a:ext>
            </a:extLst>
          </p:cNvPr>
          <p:cNvSpPr/>
          <p:nvPr/>
        </p:nvSpPr>
        <p:spPr>
          <a:xfrm>
            <a:off x="2441908" y="2000034"/>
            <a:ext cx="7407478" cy="461665"/>
          </a:xfrm>
          <a:prstGeom prst="roundRect">
            <a:avLst/>
          </a:prstGeom>
          <a:solidFill>
            <a:schemeClr val="accent2">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hlinkClick r:id="rId4"/>
            <a:extLst>
              <a:ext uri="{FF2B5EF4-FFF2-40B4-BE49-F238E27FC236}">
                <a16:creationId xmlns:a16="http://schemas.microsoft.com/office/drawing/2014/main" id="{DBE98A80-0BBF-0D58-2644-94D617317F18}"/>
              </a:ext>
            </a:extLst>
          </p:cNvPr>
          <p:cNvSpPr txBox="1"/>
          <p:nvPr/>
        </p:nvSpPr>
        <p:spPr>
          <a:xfrm>
            <a:off x="2644617" y="2000034"/>
            <a:ext cx="7122253" cy="461665"/>
          </a:xfrm>
          <a:prstGeom prst="rect">
            <a:avLst/>
          </a:prstGeom>
          <a:noFill/>
        </p:spPr>
        <p:txBody>
          <a:bodyPr wrap="square" rtlCol="0">
            <a:spAutoFit/>
          </a:bodyPr>
          <a:lstStyle/>
          <a:p>
            <a:r>
              <a:rPr lang="en-US" sz="2400" b="1" u="sng">
                <a:solidFill>
                  <a:schemeClr val="accent2">
                    <a:lumMod val="50000"/>
                  </a:schemeClr>
                </a:solidFill>
                <a:latin typeface="UTM Avo" panose="02040603050506020204" pitchFamily="18" charset="0"/>
              </a:rPr>
              <a:t>Hoc10 – Đồng hành cùng giáo viên tiểu học</a:t>
            </a:r>
          </a:p>
        </p:txBody>
      </p:sp>
      <p:sp>
        <p:nvSpPr>
          <p:cNvPr id="11" name="TextBox 10">
            <a:extLst>
              <a:ext uri="{FF2B5EF4-FFF2-40B4-BE49-F238E27FC236}">
                <a16:creationId xmlns:a16="http://schemas.microsoft.com/office/drawing/2014/main" id="{3427188C-45A4-C1D8-D1EF-E7B5BD180E07}"/>
              </a:ext>
            </a:extLst>
          </p:cNvPr>
          <p:cNvSpPr txBox="1"/>
          <p:nvPr/>
        </p:nvSpPr>
        <p:spPr>
          <a:xfrm>
            <a:off x="4011326" y="2381351"/>
            <a:ext cx="4321723" cy="488660"/>
          </a:xfrm>
          <a:prstGeom prst="rect">
            <a:avLst/>
          </a:prstGeom>
          <a:noFill/>
        </p:spPr>
        <p:txBody>
          <a:bodyPr wrap="square" rtlCol="0">
            <a:spAutoFit/>
          </a:bodyPr>
          <a:lstStyle/>
          <a:p>
            <a:pPr algn="ctr">
              <a:lnSpc>
                <a:spcPct val="150000"/>
              </a:lnSpc>
            </a:pPr>
            <a:r>
              <a:rPr lang="en-US" sz="2000">
                <a:solidFill>
                  <a:schemeClr val="accent2">
                    <a:lumMod val="50000"/>
                  </a:schemeClr>
                </a:solidFill>
                <a:latin typeface="UTM Avo" panose="02040603050506020204" pitchFamily="18" charset="0"/>
              </a:rPr>
              <a:t>Hoặc truy cập qua QR code</a:t>
            </a:r>
          </a:p>
        </p:txBody>
      </p:sp>
      <p:pic>
        <p:nvPicPr>
          <p:cNvPr id="13" name="Picture 2" descr="Ngón Trỏ, ngón tay, Máy tính Biểu tượng Tay - tay png tải về - Miễn phí  trong suốt Tay png Tải về.">
            <a:extLst>
              <a:ext uri="{FF2B5EF4-FFF2-40B4-BE49-F238E27FC236}">
                <a16:creationId xmlns:a16="http://schemas.microsoft.com/office/drawing/2014/main" id="{6A74CA94-BCEF-C7C5-5ADB-68D1056EA6B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6200000">
            <a:off x="5679086" y="2851979"/>
            <a:ext cx="1053311" cy="74902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6D58C1B3-F1AD-E94F-7906-173FC28BBE83}"/>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905420" y="3722149"/>
            <a:ext cx="2684532" cy="2684532"/>
          </a:xfrm>
          <a:prstGeom prst="roundRect">
            <a:avLst>
              <a:gd name="adj" fmla="val 12957"/>
            </a:avLst>
          </a:prstGeom>
        </p:spPr>
      </p:pic>
    </p:spTree>
    <p:custDataLst>
      <p:tags r:id="rId1"/>
    </p:custDataLst>
    <p:extLst>
      <p:ext uri="{BB962C8B-B14F-4D97-AF65-F5344CB8AC3E}">
        <p14:creationId xmlns:p14="http://schemas.microsoft.com/office/powerpoint/2010/main" val="24753356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childTnLst>
                                    <p:animClr clrSpc="hsl" dir="cw">
                                      <p:cBhvr override="childStyle">
                                        <p:cTn id="6" dur="1000" fill="hold"/>
                                        <p:tgtEl>
                                          <p:spTgt spid="10"/>
                                        </p:tgtEl>
                                        <p:attrNameLst>
                                          <p:attrName>style.color</p:attrName>
                                        </p:attrNameLst>
                                      </p:cBhvr>
                                      <p:by>
                                        <p:hsl h="7200000" s="0" l="0"/>
                                      </p:by>
                                    </p:animClr>
                                    <p:animClr clrSpc="hsl" dir="cw">
                                      <p:cBhvr>
                                        <p:cTn id="7" dur="1000" fill="hold"/>
                                        <p:tgtEl>
                                          <p:spTgt spid="10"/>
                                        </p:tgtEl>
                                        <p:attrNameLst>
                                          <p:attrName>fillcolor</p:attrName>
                                        </p:attrNameLst>
                                      </p:cBhvr>
                                      <p:by>
                                        <p:hsl h="7200000" s="0" l="0"/>
                                      </p:by>
                                    </p:animClr>
                                    <p:animClr clrSpc="hsl" dir="cw">
                                      <p:cBhvr>
                                        <p:cTn id="8" dur="1000" fill="hold"/>
                                        <p:tgtEl>
                                          <p:spTgt spid="10"/>
                                        </p:tgtEl>
                                        <p:attrNameLst>
                                          <p:attrName>stroke.color</p:attrName>
                                        </p:attrNameLst>
                                      </p:cBhvr>
                                      <p:by>
                                        <p:hsl h="7200000" s="0" l="0"/>
                                      </p:by>
                                    </p:animClr>
                                    <p:set>
                                      <p:cBhvr>
                                        <p:cTn id="9" dur="1000" fill="hold"/>
                                        <p:tgtEl>
                                          <p:spTgt spid="10"/>
                                        </p:tgtEl>
                                        <p:attrNameLst>
                                          <p:attrName>fill.type</p:attrName>
                                        </p:attrNameLst>
                                      </p:cBhvr>
                                      <p:to>
                                        <p:strVal val="solid"/>
                                      </p:to>
                                    </p:set>
                                  </p:childTnLst>
                                </p:cTn>
                              </p:par>
                              <p:par>
                                <p:cTn id="10" presetID="1" presetClass="emph" presetSubtype="2" repeatCount="indefinite" fill="hold" nodeType="withEffect">
                                  <p:stCondLst>
                                    <p:cond delay="0"/>
                                  </p:stCondLst>
                                  <p:childTnLst>
                                    <p:animClr clrSpc="rgb" dir="cw">
                                      <p:cBhvr>
                                        <p:cTn id="11" dur="1000" fill="hold"/>
                                        <p:tgtEl>
                                          <p:spTgt spid="8"/>
                                        </p:tgtEl>
                                        <p:attrNameLst>
                                          <p:attrName>fillcolor</p:attrName>
                                        </p:attrNameLst>
                                      </p:cBhvr>
                                      <p:to>
                                        <a:srgbClr val="C5E0B3"/>
                                      </p:to>
                                    </p:animClr>
                                    <p:set>
                                      <p:cBhvr>
                                        <p:cTn id="12" dur="1000" fill="hold"/>
                                        <p:tgtEl>
                                          <p:spTgt spid="8"/>
                                        </p:tgtEl>
                                        <p:attrNameLst>
                                          <p:attrName>fill.type</p:attrName>
                                        </p:attrNameLst>
                                      </p:cBhvr>
                                      <p:to>
                                        <p:strVal val="solid"/>
                                      </p:to>
                                    </p:set>
                                    <p:set>
                                      <p:cBhvr>
                                        <p:cTn id="13" dur="1000" fill="hold"/>
                                        <p:tgtEl>
                                          <p:spTgt spid="8"/>
                                        </p:tgtEl>
                                        <p:attrNameLst>
                                          <p:attrName>fill.on</p:attrName>
                                        </p:attrNameLst>
                                      </p:cBhvr>
                                      <p:to>
                                        <p:strVal val="true"/>
                                      </p:to>
                                    </p:set>
                                  </p:childTnLst>
                                </p:cTn>
                              </p:par>
                              <p:par>
                                <p:cTn id="14" presetID="21" presetClass="emph" presetSubtype="0" repeatCount="indefinite" fill="hold" grpId="0" nodeType="withEffect">
                                  <p:stCondLst>
                                    <p:cond delay="0"/>
                                  </p:stCondLst>
                                  <p:childTnLst>
                                    <p:animClr clrSpc="hsl" dir="cw">
                                      <p:cBhvr override="childStyle">
                                        <p:cTn id="15" dur="1000" fill="hold"/>
                                        <p:tgtEl>
                                          <p:spTgt spid="2"/>
                                        </p:tgtEl>
                                        <p:attrNameLst>
                                          <p:attrName>style.color</p:attrName>
                                        </p:attrNameLst>
                                      </p:cBhvr>
                                      <p:by>
                                        <p:hsl h="7200000" s="0" l="0"/>
                                      </p:by>
                                    </p:animClr>
                                    <p:animClr clrSpc="hsl" dir="cw">
                                      <p:cBhvr>
                                        <p:cTn id="16" dur="1000" fill="hold"/>
                                        <p:tgtEl>
                                          <p:spTgt spid="2"/>
                                        </p:tgtEl>
                                        <p:attrNameLst>
                                          <p:attrName>fillcolor</p:attrName>
                                        </p:attrNameLst>
                                      </p:cBhvr>
                                      <p:by>
                                        <p:hsl h="7200000" s="0" l="0"/>
                                      </p:by>
                                    </p:animClr>
                                    <p:animClr clrSpc="hsl" dir="cw">
                                      <p:cBhvr>
                                        <p:cTn id="17" dur="1000" fill="hold"/>
                                        <p:tgtEl>
                                          <p:spTgt spid="2"/>
                                        </p:tgtEl>
                                        <p:attrNameLst>
                                          <p:attrName>stroke.color</p:attrName>
                                        </p:attrNameLst>
                                      </p:cBhvr>
                                      <p:by>
                                        <p:hsl h="7200000" s="0" l="0"/>
                                      </p:by>
                                    </p:animClr>
                                    <p:set>
                                      <p:cBhvr>
                                        <p:cTn id="18" dur="10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93"/>
        <p:cNvGrpSpPr/>
        <p:nvPr/>
      </p:nvGrpSpPr>
      <p:grpSpPr>
        <a:xfrm>
          <a:off x="0" y="0"/>
          <a:ext cx="0" cy="0"/>
          <a:chOff x="0" y="0"/>
          <a:chExt cx="0" cy="0"/>
        </a:xfrm>
      </p:grpSpPr>
      <p:sp>
        <p:nvSpPr>
          <p:cNvPr id="5" name="Title 2">
            <a:extLst>
              <a:ext uri="{FF2B5EF4-FFF2-40B4-BE49-F238E27FC236}">
                <a16:creationId xmlns:a16="http://schemas.microsoft.com/office/drawing/2014/main" id="{20C0B54E-3AAC-3BA1-3486-979D288971F8}"/>
              </a:ext>
            </a:extLst>
          </p:cNvPr>
          <p:cNvSpPr txBox="1">
            <a:spLocks/>
          </p:cNvSpPr>
          <p:nvPr/>
        </p:nvSpPr>
        <p:spPr>
          <a:xfrm>
            <a:off x="970820" y="2000334"/>
            <a:ext cx="10285200" cy="69959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Rubik Black"/>
              <a:buNone/>
              <a:defRPr sz="3500" b="0" i="0" u="none" strike="noStrike" cap="none">
                <a:solidFill>
                  <a:schemeClr val="dk1"/>
                </a:solidFill>
                <a:latin typeface="Rubik Black"/>
                <a:ea typeface="Rubik Black"/>
                <a:cs typeface="Rubik Black"/>
                <a:sym typeface="Rubik Black"/>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vi-VN" sz="2800">
                <a:latin typeface="UTM Avo" panose="02040603050506020204" pitchFamily="18"/>
                <a:ea typeface="+mn-ea"/>
                <a:cs typeface="+mn-ea"/>
                <a:sym typeface="+mn-lt"/>
              </a:rPr>
              <a:t>Điện thoại do Alexander Graham Bell sáng chế.</a:t>
            </a:r>
            <a:endParaRPr lang="vi-VN" sz="2800" dirty="0">
              <a:latin typeface="UTM Avo" panose="02040603050506020204" pitchFamily="18"/>
              <a:ea typeface="+mn-ea"/>
              <a:cs typeface="+mn-ea"/>
              <a:sym typeface="+mn-lt"/>
            </a:endParaRPr>
          </a:p>
        </p:txBody>
      </p:sp>
      <p:pic>
        <p:nvPicPr>
          <p:cNvPr id="6" name="Picture 2" descr="Alexander Graham Bell: Cha đẻ của điện thoại">
            <a:extLst>
              <a:ext uri="{FF2B5EF4-FFF2-40B4-BE49-F238E27FC236}">
                <a16:creationId xmlns:a16="http://schemas.microsoft.com/office/drawing/2014/main" id="{89826A71-D9CA-14FD-E648-CC89B59349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5403" y="3102943"/>
            <a:ext cx="5329160" cy="329412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5A0D27ED-F2FB-5F79-7866-44E74BDF97ED}"/>
              </a:ext>
            </a:extLst>
          </p:cNvPr>
          <p:cNvPicPr>
            <a:picLocks noChangeAspect="1" noChangeArrowheads="1"/>
          </p:cNvPicPr>
          <p:nvPr/>
        </p:nvPicPr>
        <p:blipFill>
          <a:blip r:embed="rId6"/>
          <a:srcRect/>
          <a:stretch/>
        </p:blipFill>
        <p:spPr bwMode="auto">
          <a:xfrm>
            <a:off x="6222277" y="3104575"/>
            <a:ext cx="5329160" cy="329249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212837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outVertical)">
                                      <p:cBhvr>
                                        <p:cTn id="11" dur="500"/>
                                        <p:tgtEl>
                                          <p:spTgt spid="6"/>
                                        </p:tgtEl>
                                      </p:cBhvr>
                                    </p:animEffect>
                                  </p:childTnLst>
                                </p:cTn>
                              </p:par>
                            </p:childTnLst>
                          </p:cTn>
                        </p:par>
                        <p:par>
                          <p:cTn id="12" fill="hold">
                            <p:stCondLst>
                              <p:cond delay="1000"/>
                            </p:stCondLst>
                            <p:childTnLst>
                              <p:par>
                                <p:cTn id="13" presetID="16" presetClass="entr" presetSubtype="37"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out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97"/>
        <p:cNvGrpSpPr/>
        <p:nvPr/>
      </p:nvGrpSpPr>
      <p:grpSpPr>
        <a:xfrm>
          <a:off x="0" y="0"/>
          <a:ext cx="0" cy="0"/>
          <a:chOff x="0" y="0"/>
          <a:chExt cx="0" cy="0"/>
        </a:xfrm>
      </p:grpSpPr>
      <p:pic>
        <p:nvPicPr>
          <p:cNvPr id="2" name="Picture 1">
            <a:hlinkClick r:id="rId5"/>
            <a:extLst>
              <a:ext uri="{FF2B5EF4-FFF2-40B4-BE49-F238E27FC236}">
                <a16:creationId xmlns:a16="http://schemas.microsoft.com/office/drawing/2014/main" id="{BBEF365B-0256-9EC2-0056-66A407258CBC}"/>
              </a:ext>
            </a:extLst>
          </p:cNvPr>
          <p:cNvPicPr>
            <a:picLocks noChangeAspect="1"/>
          </p:cNvPicPr>
          <p:nvPr/>
        </p:nvPicPr>
        <p:blipFill>
          <a:blip r:embed="rId6"/>
          <a:stretch>
            <a:fillRect/>
          </a:stretch>
        </p:blipFill>
        <p:spPr>
          <a:xfrm>
            <a:off x="4501083" y="3015453"/>
            <a:ext cx="3189835" cy="1764777"/>
          </a:xfrm>
          <a:prstGeom prst="rect">
            <a:avLst/>
          </a:prstGeom>
        </p:spPr>
      </p:pic>
    </p:spTree>
    <p:custDataLst>
      <p:tags r:id="rId1"/>
    </p:custData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01"/>
        <p:cNvGrpSpPr/>
        <p:nvPr/>
      </p:nvGrpSpPr>
      <p:grpSpPr>
        <a:xfrm>
          <a:off x="0" y="0"/>
          <a:ext cx="0" cy="0"/>
          <a:chOff x="0" y="0"/>
          <a:chExt cx="0" cy="0"/>
        </a:xfrm>
      </p:grpSpPr>
      <p:sp>
        <p:nvSpPr>
          <p:cNvPr id="3" name="Rectangle 2">
            <a:extLst>
              <a:ext uri="{FF2B5EF4-FFF2-40B4-BE49-F238E27FC236}">
                <a16:creationId xmlns:a16="http://schemas.microsoft.com/office/drawing/2014/main" id="{7256B1BD-92ED-883B-26D1-49403C8C9679}"/>
              </a:ext>
            </a:extLst>
          </p:cNvPr>
          <p:cNvSpPr/>
          <p:nvPr/>
        </p:nvSpPr>
        <p:spPr>
          <a:xfrm>
            <a:off x="362857" y="-897557"/>
            <a:ext cx="11466286" cy="567848"/>
          </a:xfrm>
          <a:prstGeom prst="rect">
            <a:avLst/>
          </a:prstGeom>
        </p:spPr>
        <p:txBody>
          <a:bodyPr wrap="square">
            <a:spAutoFit/>
          </a:bodyPr>
          <a:lstStyle/>
          <a:p>
            <a:pPr algn="just">
              <a:lnSpc>
                <a:spcPct val="150000"/>
              </a:lnSpc>
            </a:pPr>
            <a:r>
              <a:rPr lang="vi-VN" sz="2400">
                <a:solidFill>
                  <a:schemeClr val="tx1">
                    <a:lumMod val="50000"/>
                  </a:schemeClr>
                </a:solidFill>
                <a:latin typeface="UTM Avo" panose="02040603050506020204" pitchFamily="18"/>
              </a:rPr>
              <a:t>Có</a:t>
            </a:r>
          </a:p>
        </p:txBody>
      </p:sp>
      <p:grpSp>
        <p:nvGrpSpPr>
          <p:cNvPr id="32" name="Google Shape;487;p31">
            <a:extLst>
              <a:ext uri="{FF2B5EF4-FFF2-40B4-BE49-F238E27FC236}">
                <a16:creationId xmlns:a16="http://schemas.microsoft.com/office/drawing/2014/main" id="{7D109868-73C5-29B4-B20D-228F63034DF8}"/>
              </a:ext>
            </a:extLst>
          </p:cNvPr>
          <p:cNvGrpSpPr/>
          <p:nvPr/>
        </p:nvGrpSpPr>
        <p:grpSpPr>
          <a:xfrm>
            <a:off x="953466" y="3109551"/>
            <a:ext cx="5029200" cy="3197831"/>
            <a:chOff x="4754850" y="1600325"/>
            <a:chExt cx="3771900" cy="1412550"/>
          </a:xfrm>
        </p:grpSpPr>
        <p:sp>
          <p:nvSpPr>
            <p:cNvPr id="33" name="Google Shape;488;p31">
              <a:extLst>
                <a:ext uri="{FF2B5EF4-FFF2-40B4-BE49-F238E27FC236}">
                  <a16:creationId xmlns:a16="http://schemas.microsoft.com/office/drawing/2014/main" id="{786BFB1D-EEE4-BDA4-E895-2D8118F3C774}"/>
                </a:ext>
              </a:extLst>
            </p:cNvPr>
            <p:cNvSpPr/>
            <p:nvPr/>
          </p:nvSpPr>
          <p:spPr>
            <a:xfrm>
              <a:off x="4852650" y="1691675"/>
              <a:ext cx="3674100" cy="1321200"/>
            </a:xfrm>
            <a:prstGeom prst="roundRect">
              <a:avLst>
                <a:gd name="adj" fmla="val 0"/>
              </a:avLst>
            </a:prstGeom>
            <a:solidFill>
              <a:srgbClr val="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1" i="0" u="none" strike="noStrike" kern="0" cap="none" spc="0" normalizeH="0" baseline="0" noProof="0">
                <a:ln>
                  <a:noFill/>
                </a:ln>
                <a:solidFill>
                  <a:sysClr val="windowText" lastClr="000000"/>
                </a:solidFill>
                <a:effectLst/>
                <a:uLnTx/>
                <a:uFillTx/>
                <a:latin typeface="UTM Avo" panose="02040603050506020204" pitchFamily="18"/>
                <a:ea typeface="+mn-ea"/>
                <a:cs typeface="+mn-ea"/>
                <a:sym typeface="+mn-lt"/>
              </a:endParaRPr>
            </a:p>
          </p:txBody>
        </p:sp>
        <p:sp>
          <p:nvSpPr>
            <p:cNvPr id="34" name="Google Shape;489;p31">
              <a:extLst>
                <a:ext uri="{FF2B5EF4-FFF2-40B4-BE49-F238E27FC236}">
                  <a16:creationId xmlns:a16="http://schemas.microsoft.com/office/drawing/2014/main" id="{DFCF7689-3B27-62FA-2225-41C7DBA129FE}"/>
                </a:ext>
              </a:extLst>
            </p:cNvPr>
            <p:cNvSpPr/>
            <p:nvPr/>
          </p:nvSpPr>
          <p:spPr>
            <a:xfrm>
              <a:off x="4754850" y="1600325"/>
              <a:ext cx="3674100" cy="1321200"/>
            </a:xfrm>
            <a:prstGeom prst="roundRect">
              <a:avLst>
                <a:gd name="adj" fmla="val 0"/>
              </a:avLst>
            </a:prstGeom>
            <a:solidFill>
              <a:srgbClr val="FCF6E8"/>
            </a:solidFill>
            <a:ln w="2857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1" i="0" u="none" strike="noStrike" kern="0" cap="none" spc="0" normalizeH="0" baseline="0" noProof="0">
                <a:ln>
                  <a:noFill/>
                </a:ln>
                <a:solidFill>
                  <a:sysClr val="windowText" lastClr="000000"/>
                </a:solidFill>
                <a:effectLst/>
                <a:uLnTx/>
                <a:uFillTx/>
                <a:latin typeface="UTM Avo" panose="02040603050506020204" pitchFamily="18"/>
                <a:ea typeface="+mn-ea"/>
                <a:cs typeface="+mn-ea"/>
                <a:sym typeface="+mn-lt"/>
              </a:endParaRPr>
            </a:p>
          </p:txBody>
        </p:sp>
        <p:cxnSp>
          <p:nvCxnSpPr>
            <p:cNvPr id="35" name="Google Shape;490;p31">
              <a:extLst>
                <a:ext uri="{FF2B5EF4-FFF2-40B4-BE49-F238E27FC236}">
                  <a16:creationId xmlns:a16="http://schemas.microsoft.com/office/drawing/2014/main" id="{6308E5CB-578D-1C31-B206-E45DED5DA0D0}"/>
                </a:ext>
              </a:extLst>
            </p:cNvPr>
            <p:cNvCxnSpPr/>
            <p:nvPr/>
          </p:nvCxnSpPr>
          <p:spPr>
            <a:xfrm>
              <a:off x="4754850" y="1783325"/>
              <a:ext cx="3674400" cy="0"/>
            </a:xfrm>
            <a:prstGeom prst="straightConnector1">
              <a:avLst/>
            </a:prstGeom>
            <a:noFill/>
            <a:ln w="28575" cap="flat" cmpd="sng">
              <a:solidFill>
                <a:srgbClr val="000000"/>
              </a:solidFill>
              <a:prstDash val="solid"/>
              <a:round/>
              <a:headEnd type="none" w="med" len="med"/>
              <a:tailEnd type="none" w="med" len="med"/>
            </a:ln>
          </p:spPr>
        </p:cxnSp>
      </p:grpSp>
      <p:grpSp>
        <p:nvGrpSpPr>
          <p:cNvPr id="36" name="Google Shape;491;p31">
            <a:extLst>
              <a:ext uri="{FF2B5EF4-FFF2-40B4-BE49-F238E27FC236}">
                <a16:creationId xmlns:a16="http://schemas.microsoft.com/office/drawing/2014/main" id="{3019C348-EF44-DA44-5F0B-101A181D24B3}"/>
              </a:ext>
            </a:extLst>
          </p:cNvPr>
          <p:cNvGrpSpPr/>
          <p:nvPr/>
        </p:nvGrpSpPr>
        <p:grpSpPr>
          <a:xfrm>
            <a:off x="6339799" y="3109552"/>
            <a:ext cx="5029200" cy="3197829"/>
            <a:chOff x="4754850" y="1600325"/>
            <a:chExt cx="3771900" cy="1412550"/>
          </a:xfrm>
        </p:grpSpPr>
        <p:sp>
          <p:nvSpPr>
            <p:cNvPr id="37" name="Google Shape;492;p31">
              <a:extLst>
                <a:ext uri="{FF2B5EF4-FFF2-40B4-BE49-F238E27FC236}">
                  <a16:creationId xmlns:a16="http://schemas.microsoft.com/office/drawing/2014/main" id="{0AEE2F3E-82F2-61B8-A178-4B5AE124E066}"/>
                </a:ext>
              </a:extLst>
            </p:cNvPr>
            <p:cNvSpPr/>
            <p:nvPr/>
          </p:nvSpPr>
          <p:spPr>
            <a:xfrm>
              <a:off x="4852650" y="1691675"/>
              <a:ext cx="3674100" cy="1321200"/>
            </a:xfrm>
            <a:prstGeom prst="roundRect">
              <a:avLst>
                <a:gd name="adj" fmla="val 0"/>
              </a:avLst>
            </a:prstGeom>
            <a:solidFill>
              <a:srgbClr val="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1" i="0" u="none" strike="noStrike" kern="0" cap="none" spc="0" normalizeH="0" baseline="0" noProof="0">
                <a:ln>
                  <a:noFill/>
                </a:ln>
                <a:solidFill>
                  <a:sysClr val="windowText" lastClr="000000"/>
                </a:solidFill>
                <a:effectLst/>
                <a:uLnTx/>
                <a:uFillTx/>
                <a:latin typeface="UTM Avo" panose="02040603050506020204" pitchFamily="18"/>
                <a:ea typeface="+mn-ea"/>
                <a:cs typeface="+mn-ea"/>
                <a:sym typeface="+mn-lt"/>
              </a:endParaRPr>
            </a:p>
          </p:txBody>
        </p:sp>
        <p:sp>
          <p:nvSpPr>
            <p:cNvPr id="38" name="Google Shape;493;p31">
              <a:extLst>
                <a:ext uri="{FF2B5EF4-FFF2-40B4-BE49-F238E27FC236}">
                  <a16:creationId xmlns:a16="http://schemas.microsoft.com/office/drawing/2014/main" id="{3BE2953C-CF99-77CD-F3AB-F3D6FEACD2FB}"/>
                </a:ext>
              </a:extLst>
            </p:cNvPr>
            <p:cNvSpPr/>
            <p:nvPr/>
          </p:nvSpPr>
          <p:spPr>
            <a:xfrm>
              <a:off x="4754850" y="1600325"/>
              <a:ext cx="3674100" cy="1321199"/>
            </a:xfrm>
            <a:prstGeom prst="roundRect">
              <a:avLst>
                <a:gd name="adj" fmla="val 0"/>
              </a:avLst>
            </a:prstGeom>
            <a:solidFill>
              <a:srgbClr val="FCF6E8"/>
            </a:solidFill>
            <a:ln w="2857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1" i="0" u="none" strike="noStrike" kern="0" cap="none" spc="0" normalizeH="0" baseline="0" noProof="0">
                <a:ln>
                  <a:noFill/>
                </a:ln>
                <a:solidFill>
                  <a:sysClr val="windowText" lastClr="000000"/>
                </a:solidFill>
                <a:effectLst/>
                <a:uLnTx/>
                <a:uFillTx/>
                <a:latin typeface="UTM Avo" panose="02040603050506020204" pitchFamily="18"/>
                <a:ea typeface="+mn-ea"/>
                <a:cs typeface="+mn-ea"/>
                <a:sym typeface="+mn-lt"/>
              </a:endParaRPr>
            </a:p>
          </p:txBody>
        </p:sp>
        <p:cxnSp>
          <p:nvCxnSpPr>
            <p:cNvPr id="39" name="Google Shape;494;p31">
              <a:extLst>
                <a:ext uri="{FF2B5EF4-FFF2-40B4-BE49-F238E27FC236}">
                  <a16:creationId xmlns:a16="http://schemas.microsoft.com/office/drawing/2014/main" id="{5F2B5DE1-DD6E-CFBC-72F7-564CCE44071A}"/>
                </a:ext>
              </a:extLst>
            </p:cNvPr>
            <p:cNvCxnSpPr/>
            <p:nvPr/>
          </p:nvCxnSpPr>
          <p:spPr>
            <a:xfrm>
              <a:off x="4754850" y="1783325"/>
              <a:ext cx="3674400" cy="0"/>
            </a:xfrm>
            <a:prstGeom prst="straightConnector1">
              <a:avLst/>
            </a:prstGeom>
            <a:noFill/>
            <a:ln w="28575" cap="flat" cmpd="sng">
              <a:solidFill>
                <a:srgbClr val="000000"/>
              </a:solidFill>
              <a:prstDash val="solid"/>
              <a:round/>
              <a:headEnd type="none" w="med" len="med"/>
              <a:tailEnd type="none" w="med" len="med"/>
            </a:ln>
          </p:spPr>
        </p:cxnSp>
      </p:grpSp>
      <p:sp>
        <p:nvSpPr>
          <p:cNvPr id="40" name="Google Shape;498;p31">
            <a:extLst>
              <a:ext uri="{FF2B5EF4-FFF2-40B4-BE49-F238E27FC236}">
                <a16:creationId xmlns:a16="http://schemas.microsoft.com/office/drawing/2014/main" id="{15D2ABE6-3019-6E47-00A5-2197EA99CD8A}"/>
              </a:ext>
            </a:extLst>
          </p:cNvPr>
          <p:cNvSpPr txBox="1">
            <a:spLocks/>
          </p:cNvSpPr>
          <p:nvPr/>
        </p:nvSpPr>
        <p:spPr>
          <a:xfrm>
            <a:off x="1447812" y="4084747"/>
            <a:ext cx="1242055" cy="14632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Rubik Black"/>
              <a:buNone/>
              <a:defRPr sz="6667" b="0" i="0" u="none" strike="noStrike" cap="none">
                <a:solidFill>
                  <a:schemeClr val="dk1"/>
                </a:solidFill>
                <a:latin typeface="Rubik Black"/>
                <a:ea typeface="Rubik Black"/>
                <a:cs typeface="Rubik Black"/>
                <a:sym typeface="Rubik Black"/>
              </a:defRPr>
            </a:lvl1pPr>
            <a:lvl2pPr marR="0" lvl="1" algn="l" rtl="0">
              <a:lnSpc>
                <a:spcPct val="100000"/>
              </a:lnSpc>
              <a:spcBef>
                <a:spcPts val="0"/>
              </a:spcBef>
              <a:spcAft>
                <a:spcPts val="0"/>
              </a:spcAft>
              <a:buClr>
                <a:schemeClr val="dk1"/>
              </a:buClr>
              <a:buSzPts val="3000"/>
              <a:buFont typeface="Bebas Neue"/>
              <a:buNone/>
              <a:defRPr sz="40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000"/>
              <a:buFont typeface="Bebas Neue"/>
              <a:buNone/>
              <a:defRPr sz="40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000"/>
              <a:buFont typeface="Bebas Neue"/>
              <a:buNone/>
              <a:defRPr sz="40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000"/>
              <a:buFont typeface="Bebas Neue"/>
              <a:buNone/>
              <a:defRPr sz="40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000"/>
              <a:buFont typeface="Bebas Neue"/>
              <a:buNone/>
              <a:defRPr sz="40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000"/>
              <a:buFont typeface="Bebas Neue"/>
              <a:buNone/>
              <a:defRPr sz="40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000"/>
              <a:buFont typeface="Bebas Neue"/>
              <a:buNone/>
              <a:defRPr sz="40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000"/>
              <a:buFont typeface="Bebas Neue"/>
              <a:buNone/>
              <a:defRPr sz="4000" b="0" i="0" u="none" strike="noStrike" cap="none">
                <a:solidFill>
                  <a:schemeClr val="dk1"/>
                </a:solidFill>
                <a:latin typeface="Bebas Neue"/>
                <a:ea typeface="Bebas Neue"/>
                <a:cs typeface="Bebas Neue"/>
                <a:sym typeface="Bebas Neue"/>
              </a:defRPr>
            </a:lvl9pPr>
          </a:lstStyle>
          <a:p>
            <a:r>
              <a:rPr lang="en" sz="4800" b="1">
                <a:latin typeface="UTM Avo" panose="02040603050506020204" pitchFamily="18"/>
                <a:ea typeface="+mn-ea"/>
                <a:cs typeface="+mn-ea"/>
                <a:sym typeface="+mn-lt"/>
              </a:rPr>
              <a:t>01</a:t>
            </a:r>
            <a:endParaRPr lang="en" sz="4800" b="1" dirty="0">
              <a:latin typeface="UTM Avo" panose="02040603050506020204" pitchFamily="18"/>
              <a:ea typeface="+mn-ea"/>
              <a:cs typeface="+mn-ea"/>
              <a:sym typeface="+mn-lt"/>
            </a:endParaRPr>
          </a:p>
        </p:txBody>
      </p:sp>
      <p:sp>
        <p:nvSpPr>
          <p:cNvPr id="41" name="Google Shape;500;p31">
            <a:extLst>
              <a:ext uri="{FF2B5EF4-FFF2-40B4-BE49-F238E27FC236}">
                <a16:creationId xmlns:a16="http://schemas.microsoft.com/office/drawing/2014/main" id="{1D31A54F-6D62-E8E8-C6A8-551975BA7F56}"/>
              </a:ext>
            </a:extLst>
          </p:cNvPr>
          <p:cNvSpPr txBox="1">
            <a:spLocks/>
          </p:cNvSpPr>
          <p:nvPr/>
        </p:nvSpPr>
        <p:spPr>
          <a:xfrm>
            <a:off x="6617316" y="4084747"/>
            <a:ext cx="1242055" cy="14632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Rubik Black"/>
              <a:buNone/>
              <a:defRPr sz="6667" b="0" i="0" u="none" strike="noStrike" cap="none">
                <a:solidFill>
                  <a:schemeClr val="dk1"/>
                </a:solidFill>
                <a:latin typeface="Rubik Black"/>
                <a:ea typeface="Rubik Black"/>
                <a:cs typeface="Rubik Black"/>
                <a:sym typeface="Rubik Black"/>
              </a:defRPr>
            </a:lvl1pPr>
            <a:lvl2pPr marR="0" lvl="1" algn="l" rtl="0">
              <a:lnSpc>
                <a:spcPct val="100000"/>
              </a:lnSpc>
              <a:spcBef>
                <a:spcPts val="0"/>
              </a:spcBef>
              <a:spcAft>
                <a:spcPts val="0"/>
              </a:spcAft>
              <a:buClr>
                <a:schemeClr val="dk1"/>
              </a:buClr>
              <a:buSzPts val="3000"/>
              <a:buFont typeface="Bebas Neue"/>
              <a:buNone/>
              <a:defRPr sz="40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000"/>
              <a:buFont typeface="Bebas Neue"/>
              <a:buNone/>
              <a:defRPr sz="40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000"/>
              <a:buFont typeface="Bebas Neue"/>
              <a:buNone/>
              <a:defRPr sz="40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000"/>
              <a:buFont typeface="Bebas Neue"/>
              <a:buNone/>
              <a:defRPr sz="40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000"/>
              <a:buFont typeface="Bebas Neue"/>
              <a:buNone/>
              <a:defRPr sz="40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000"/>
              <a:buFont typeface="Bebas Neue"/>
              <a:buNone/>
              <a:defRPr sz="40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000"/>
              <a:buFont typeface="Bebas Neue"/>
              <a:buNone/>
              <a:defRPr sz="40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000"/>
              <a:buFont typeface="Bebas Neue"/>
              <a:buNone/>
              <a:defRPr sz="4000" b="0" i="0" u="none" strike="noStrike" cap="none">
                <a:solidFill>
                  <a:schemeClr val="dk1"/>
                </a:solidFill>
                <a:latin typeface="Bebas Neue"/>
                <a:ea typeface="Bebas Neue"/>
                <a:cs typeface="Bebas Neue"/>
                <a:sym typeface="Bebas Neue"/>
              </a:defRPr>
            </a:lvl9pPr>
          </a:lstStyle>
          <a:p>
            <a:r>
              <a:rPr lang="en" sz="4800" b="1">
                <a:latin typeface="UTM Avo" panose="02040603050506020204" pitchFamily="18"/>
                <a:ea typeface="+mn-ea"/>
                <a:cs typeface="+mn-ea"/>
                <a:sym typeface="+mn-lt"/>
              </a:rPr>
              <a:t>02</a:t>
            </a:r>
            <a:endParaRPr lang="en" sz="4800" b="1" dirty="0">
              <a:latin typeface="UTM Avo" panose="02040603050506020204" pitchFamily="18"/>
              <a:ea typeface="+mn-ea"/>
              <a:cs typeface="+mn-ea"/>
              <a:sym typeface="+mn-lt"/>
            </a:endParaRPr>
          </a:p>
        </p:txBody>
      </p:sp>
      <p:sp>
        <p:nvSpPr>
          <p:cNvPr id="42" name="Google Shape;508;p31">
            <a:extLst>
              <a:ext uri="{FF2B5EF4-FFF2-40B4-BE49-F238E27FC236}">
                <a16:creationId xmlns:a16="http://schemas.microsoft.com/office/drawing/2014/main" id="{3B41C28A-4DB6-F83A-3C43-085D74CB2BF9}"/>
              </a:ext>
            </a:extLst>
          </p:cNvPr>
          <p:cNvSpPr/>
          <p:nvPr/>
        </p:nvSpPr>
        <p:spPr>
          <a:xfrm>
            <a:off x="10628984" y="2359809"/>
            <a:ext cx="609609" cy="79515"/>
          </a:xfrm>
          <a:custGeom>
            <a:avLst/>
            <a:gdLst/>
            <a:ahLst/>
            <a:cxnLst/>
            <a:rect l="l" t="t" r="r" b="b"/>
            <a:pathLst>
              <a:path w="8294" h="952" extrusionOk="0">
                <a:moveTo>
                  <a:pt x="415" y="0"/>
                </a:moveTo>
                <a:cubicBezTo>
                  <a:pt x="757" y="0"/>
                  <a:pt x="952" y="439"/>
                  <a:pt x="708" y="683"/>
                </a:cubicBezTo>
                <a:cubicBezTo>
                  <a:pt x="440" y="951"/>
                  <a:pt x="1" y="756"/>
                  <a:pt x="25" y="390"/>
                </a:cubicBezTo>
                <a:cubicBezTo>
                  <a:pt x="25" y="171"/>
                  <a:pt x="196" y="0"/>
                  <a:pt x="415" y="0"/>
                </a:cubicBezTo>
                <a:close/>
                <a:moveTo>
                  <a:pt x="7757" y="0"/>
                </a:moveTo>
                <a:cubicBezTo>
                  <a:pt x="8123" y="0"/>
                  <a:pt x="8293" y="439"/>
                  <a:pt x="8025" y="683"/>
                </a:cubicBezTo>
                <a:cubicBezTo>
                  <a:pt x="7781" y="951"/>
                  <a:pt x="7342" y="756"/>
                  <a:pt x="7342" y="415"/>
                </a:cubicBezTo>
                <a:cubicBezTo>
                  <a:pt x="7342" y="195"/>
                  <a:pt x="7537" y="0"/>
                  <a:pt x="7757" y="0"/>
                </a:cubicBezTo>
                <a:close/>
                <a:moveTo>
                  <a:pt x="5928" y="0"/>
                </a:moveTo>
                <a:cubicBezTo>
                  <a:pt x="6293" y="24"/>
                  <a:pt x="6440" y="463"/>
                  <a:pt x="6171" y="707"/>
                </a:cubicBezTo>
                <a:cubicBezTo>
                  <a:pt x="5903" y="951"/>
                  <a:pt x="5488" y="756"/>
                  <a:pt x="5513" y="390"/>
                </a:cubicBezTo>
                <a:cubicBezTo>
                  <a:pt x="5513" y="171"/>
                  <a:pt x="5684" y="0"/>
                  <a:pt x="5903" y="0"/>
                </a:cubicBezTo>
                <a:close/>
                <a:moveTo>
                  <a:pt x="4098" y="0"/>
                </a:moveTo>
                <a:cubicBezTo>
                  <a:pt x="4464" y="24"/>
                  <a:pt x="4610" y="463"/>
                  <a:pt x="4342" y="707"/>
                </a:cubicBezTo>
                <a:cubicBezTo>
                  <a:pt x="4074" y="951"/>
                  <a:pt x="3659" y="756"/>
                  <a:pt x="3684" y="390"/>
                </a:cubicBezTo>
                <a:cubicBezTo>
                  <a:pt x="3684" y="171"/>
                  <a:pt x="3854" y="0"/>
                  <a:pt x="4074" y="0"/>
                </a:cubicBezTo>
                <a:close/>
                <a:moveTo>
                  <a:pt x="2269" y="0"/>
                </a:moveTo>
                <a:cubicBezTo>
                  <a:pt x="2635" y="24"/>
                  <a:pt x="2781" y="463"/>
                  <a:pt x="2513" y="707"/>
                </a:cubicBezTo>
                <a:cubicBezTo>
                  <a:pt x="2245" y="951"/>
                  <a:pt x="1830" y="756"/>
                  <a:pt x="1854" y="390"/>
                </a:cubicBezTo>
                <a:cubicBezTo>
                  <a:pt x="1854" y="171"/>
                  <a:pt x="2025" y="0"/>
                  <a:pt x="2245"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UTM Avo" panose="02040603050506020204" pitchFamily="18"/>
              <a:ea typeface="+mn-ea"/>
              <a:cs typeface="+mn-ea"/>
              <a:sym typeface="+mn-lt"/>
            </a:endParaRPr>
          </a:p>
        </p:txBody>
      </p:sp>
      <p:sp>
        <p:nvSpPr>
          <p:cNvPr id="43" name="Google Shape;509;p31">
            <a:extLst>
              <a:ext uri="{FF2B5EF4-FFF2-40B4-BE49-F238E27FC236}">
                <a16:creationId xmlns:a16="http://schemas.microsoft.com/office/drawing/2014/main" id="{5721A68B-D66C-4E50-21AD-9D9D09DD0485}"/>
              </a:ext>
            </a:extLst>
          </p:cNvPr>
          <p:cNvSpPr/>
          <p:nvPr/>
        </p:nvSpPr>
        <p:spPr>
          <a:xfrm>
            <a:off x="10319196" y="2161607"/>
            <a:ext cx="609595" cy="76199"/>
          </a:xfrm>
          <a:custGeom>
            <a:avLst/>
            <a:gdLst/>
            <a:ahLst/>
            <a:cxnLst/>
            <a:rect l="l" t="t" r="r" b="b"/>
            <a:pathLst>
              <a:path w="11732" h="1391" extrusionOk="0">
                <a:moveTo>
                  <a:pt x="11488" y="854"/>
                </a:moveTo>
                <a:cubicBezTo>
                  <a:pt x="11708" y="878"/>
                  <a:pt x="11732" y="1220"/>
                  <a:pt x="11488" y="1244"/>
                </a:cubicBezTo>
                <a:cubicBezTo>
                  <a:pt x="11220" y="1244"/>
                  <a:pt x="10952" y="1098"/>
                  <a:pt x="10805" y="854"/>
                </a:cubicBezTo>
                <a:cubicBezTo>
                  <a:pt x="10683" y="708"/>
                  <a:pt x="10561" y="537"/>
                  <a:pt x="10366" y="537"/>
                </a:cubicBezTo>
                <a:cubicBezTo>
                  <a:pt x="10171" y="537"/>
                  <a:pt x="10049" y="683"/>
                  <a:pt x="9927" y="854"/>
                </a:cubicBezTo>
                <a:cubicBezTo>
                  <a:pt x="9781" y="1098"/>
                  <a:pt x="9513" y="1244"/>
                  <a:pt x="9244" y="1244"/>
                </a:cubicBezTo>
                <a:cubicBezTo>
                  <a:pt x="8952" y="1244"/>
                  <a:pt x="8708" y="1098"/>
                  <a:pt x="8561" y="854"/>
                </a:cubicBezTo>
                <a:cubicBezTo>
                  <a:pt x="8439" y="708"/>
                  <a:pt x="8293" y="537"/>
                  <a:pt x="8122" y="537"/>
                </a:cubicBezTo>
                <a:cubicBezTo>
                  <a:pt x="7927" y="537"/>
                  <a:pt x="7805" y="683"/>
                  <a:pt x="7683" y="854"/>
                </a:cubicBezTo>
                <a:cubicBezTo>
                  <a:pt x="7537" y="1098"/>
                  <a:pt x="7269" y="1244"/>
                  <a:pt x="6976" y="1244"/>
                </a:cubicBezTo>
                <a:cubicBezTo>
                  <a:pt x="6708" y="1244"/>
                  <a:pt x="6439" y="1098"/>
                  <a:pt x="6293" y="854"/>
                </a:cubicBezTo>
                <a:cubicBezTo>
                  <a:pt x="6171" y="708"/>
                  <a:pt x="6049" y="537"/>
                  <a:pt x="5854" y="537"/>
                </a:cubicBezTo>
                <a:cubicBezTo>
                  <a:pt x="5683" y="537"/>
                  <a:pt x="5561" y="683"/>
                  <a:pt x="5415" y="854"/>
                </a:cubicBezTo>
                <a:cubicBezTo>
                  <a:pt x="5122" y="1391"/>
                  <a:pt x="4342" y="1391"/>
                  <a:pt x="4049" y="854"/>
                </a:cubicBezTo>
                <a:cubicBezTo>
                  <a:pt x="3927" y="708"/>
                  <a:pt x="3805" y="537"/>
                  <a:pt x="3610" y="537"/>
                </a:cubicBezTo>
                <a:cubicBezTo>
                  <a:pt x="3415" y="537"/>
                  <a:pt x="3318" y="683"/>
                  <a:pt x="3171" y="854"/>
                </a:cubicBezTo>
                <a:cubicBezTo>
                  <a:pt x="2879" y="1391"/>
                  <a:pt x="2098" y="1391"/>
                  <a:pt x="1805" y="854"/>
                </a:cubicBezTo>
                <a:cubicBezTo>
                  <a:pt x="1683" y="708"/>
                  <a:pt x="1561" y="537"/>
                  <a:pt x="1366" y="537"/>
                </a:cubicBezTo>
                <a:cubicBezTo>
                  <a:pt x="1171" y="537"/>
                  <a:pt x="1074" y="683"/>
                  <a:pt x="927" y="854"/>
                </a:cubicBezTo>
                <a:cubicBezTo>
                  <a:pt x="781" y="1098"/>
                  <a:pt x="513" y="1244"/>
                  <a:pt x="244" y="1244"/>
                </a:cubicBezTo>
                <a:cubicBezTo>
                  <a:pt x="1" y="1220"/>
                  <a:pt x="1" y="878"/>
                  <a:pt x="244" y="854"/>
                </a:cubicBezTo>
                <a:cubicBezTo>
                  <a:pt x="391" y="854"/>
                  <a:pt x="513" y="732"/>
                  <a:pt x="635" y="586"/>
                </a:cubicBezTo>
                <a:cubicBezTo>
                  <a:pt x="781" y="317"/>
                  <a:pt x="1074" y="171"/>
                  <a:pt x="1366" y="147"/>
                </a:cubicBezTo>
                <a:cubicBezTo>
                  <a:pt x="1659" y="171"/>
                  <a:pt x="1952" y="317"/>
                  <a:pt x="2098" y="586"/>
                </a:cubicBezTo>
                <a:cubicBezTo>
                  <a:pt x="2220" y="732"/>
                  <a:pt x="2342" y="854"/>
                  <a:pt x="2488" y="854"/>
                </a:cubicBezTo>
                <a:lnTo>
                  <a:pt x="2488" y="854"/>
                </a:lnTo>
                <a:cubicBezTo>
                  <a:pt x="2635" y="854"/>
                  <a:pt x="2757" y="732"/>
                  <a:pt x="2879" y="586"/>
                </a:cubicBezTo>
                <a:cubicBezTo>
                  <a:pt x="3196" y="0"/>
                  <a:pt x="4025" y="0"/>
                  <a:pt x="4342" y="586"/>
                </a:cubicBezTo>
                <a:cubicBezTo>
                  <a:pt x="4464" y="732"/>
                  <a:pt x="4586" y="854"/>
                  <a:pt x="4732" y="854"/>
                </a:cubicBezTo>
                <a:lnTo>
                  <a:pt x="4781" y="854"/>
                </a:lnTo>
                <a:cubicBezTo>
                  <a:pt x="4927" y="854"/>
                  <a:pt x="5025" y="732"/>
                  <a:pt x="5147" y="586"/>
                </a:cubicBezTo>
                <a:cubicBezTo>
                  <a:pt x="5318" y="317"/>
                  <a:pt x="5586" y="171"/>
                  <a:pt x="5878" y="147"/>
                </a:cubicBezTo>
                <a:cubicBezTo>
                  <a:pt x="6196" y="171"/>
                  <a:pt x="6464" y="317"/>
                  <a:pt x="6635" y="586"/>
                </a:cubicBezTo>
                <a:cubicBezTo>
                  <a:pt x="6757" y="732"/>
                  <a:pt x="6854" y="854"/>
                  <a:pt x="7000" y="854"/>
                </a:cubicBezTo>
                <a:lnTo>
                  <a:pt x="7025" y="854"/>
                </a:lnTo>
                <a:cubicBezTo>
                  <a:pt x="7171" y="854"/>
                  <a:pt x="7293" y="732"/>
                  <a:pt x="7391" y="586"/>
                </a:cubicBezTo>
                <a:cubicBezTo>
                  <a:pt x="7708" y="0"/>
                  <a:pt x="8561" y="0"/>
                  <a:pt x="8878" y="586"/>
                </a:cubicBezTo>
                <a:cubicBezTo>
                  <a:pt x="9000" y="732"/>
                  <a:pt x="9098" y="854"/>
                  <a:pt x="9244" y="854"/>
                </a:cubicBezTo>
                <a:lnTo>
                  <a:pt x="9269" y="854"/>
                </a:lnTo>
                <a:cubicBezTo>
                  <a:pt x="9415" y="854"/>
                  <a:pt x="9537" y="732"/>
                  <a:pt x="9659" y="586"/>
                </a:cubicBezTo>
                <a:cubicBezTo>
                  <a:pt x="9805" y="317"/>
                  <a:pt x="10074" y="171"/>
                  <a:pt x="10391" y="147"/>
                </a:cubicBezTo>
                <a:cubicBezTo>
                  <a:pt x="10683" y="171"/>
                  <a:pt x="10976" y="317"/>
                  <a:pt x="11122" y="586"/>
                </a:cubicBezTo>
                <a:cubicBezTo>
                  <a:pt x="11244" y="732"/>
                  <a:pt x="11342" y="854"/>
                  <a:pt x="11488" y="854"/>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UTM Avo" panose="02040603050506020204" pitchFamily="18"/>
              <a:ea typeface="+mn-ea"/>
              <a:cs typeface="+mn-ea"/>
              <a:sym typeface="+mn-lt"/>
            </a:endParaRPr>
          </a:p>
        </p:txBody>
      </p:sp>
      <p:sp>
        <p:nvSpPr>
          <p:cNvPr id="44" name="Google Shape;510;p31">
            <a:extLst>
              <a:ext uri="{FF2B5EF4-FFF2-40B4-BE49-F238E27FC236}">
                <a16:creationId xmlns:a16="http://schemas.microsoft.com/office/drawing/2014/main" id="{B17F5B7B-F56F-CD60-C296-748758BD7794}"/>
              </a:ext>
            </a:extLst>
          </p:cNvPr>
          <p:cNvSpPr/>
          <p:nvPr/>
        </p:nvSpPr>
        <p:spPr>
          <a:xfrm>
            <a:off x="953466" y="1942133"/>
            <a:ext cx="609611" cy="219464"/>
          </a:xfrm>
          <a:custGeom>
            <a:avLst/>
            <a:gdLst/>
            <a:ahLst/>
            <a:cxnLst/>
            <a:rect l="l" t="t" r="r" b="b"/>
            <a:pathLst>
              <a:path w="7903" h="3025" extrusionOk="0">
                <a:moveTo>
                  <a:pt x="2025" y="2829"/>
                </a:moveTo>
                <a:cubicBezTo>
                  <a:pt x="1829" y="3024"/>
                  <a:pt x="1537" y="2732"/>
                  <a:pt x="1732" y="2537"/>
                </a:cubicBezTo>
                <a:lnTo>
                  <a:pt x="2756" y="1537"/>
                </a:lnTo>
                <a:lnTo>
                  <a:pt x="1732" y="512"/>
                </a:lnTo>
                <a:cubicBezTo>
                  <a:pt x="1537" y="317"/>
                  <a:pt x="1829" y="49"/>
                  <a:pt x="2025" y="220"/>
                </a:cubicBezTo>
                <a:lnTo>
                  <a:pt x="3171" y="1390"/>
                </a:lnTo>
                <a:cubicBezTo>
                  <a:pt x="3244" y="1463"/>
                  <a:pt x="3244" y="1585"/>
                  <a:pt x="3171" y="1683"/>
                </a:cubicBezTo>
                <a:close/>
                <a:moveTo>
                  <a:pt x="195" y="512"/>
                </a:moveTo>
                <a:lnTo>
                  <a:pt x="1195" y="1512"/>
                </a:lnTo>
                <a:lnTo>
                  <a:pt x="195" y="2537"/>
                </a:lnTo>
                <a:cubicBezTo>
                  <a:pt x="0" y="2732"/>
                  <a:pt x="269" y="3000"/>
                  <a:pt x="464" y="2805"/>
                </a:cubicBezTo>
                <a:lnTo>
                  <a:pt x="1610" y="1659"/>
                </a:lnTo>
                <a:cubicBezTo>
                  <a:pt x="1708" y="1585"/>
                  <a:pt x="1708" y="1463"/>
                  <a:pt x="1610" y="1366"/>
                </a:cubicBezTo>
                <a:lnTo>
                  <a:pt x="464" y="220"/>
                </a:lnTo>
                <a:cubicBezTo>
                  <a:pt x="269" y="25"/>
                  <a:pt x="0" y="317"/>
                  <a:pt x="195" y="512"/>
                </a:cubicBezTo>
                <a:close/>
                <a:moveTo>
                  <a:pt x="6659" y="2829"/>
                </a:moveTo>
                <a:cubicBezTo>
                  <a:pt x="6464" y="3024"/>
                  <a:pt x="6195" y="2732"/>
                  <a:pt x="6366" y="2537"/>
                </a:cubicBezTo>
                <a:lnTo>
                  <a:pt x="7390" y="1537"/>
                </a:lnTo>
                <a:lnTo>
                  <a:pt x="6366" y="512"/>
                </a:lnTo>
                <a:cubicBezTo>
                  <a:pt x="6195" y="317"/>
                  <a:pt x="6464" y="49"/>
                  <a:pt x="6659" y="220"/>
                </a:cubicBezTo>
                <a:lnTo>
                  <a:pt x="7805" y="1390"/>
                </a:lnTo>
                <a:cubicBezTo>
                  <a:pt x="7903" y="1463"/>
                  <a:pt x="7903" y="1585"/>
                  <a:pt x="7805" y="1683"/>
                </a:cubicBezTo>
                <a:close/>
                <a:moveTo>
                  <a:pt x="5122" y="2829"/>
                </a:moveTo>
                <a:lnTo>
                  <a:pt x="6268" y="1683"/>
                </a:lnTo>
                <a:cubicBezTo>
                  <a:pt x="6342" y="1585"/>
                  <a:pt x="6342" y="1463"/>
                  <a:pt x="6268" y="1390"/>
                </a:cubicBezTo>
                <a:lnTo>
                  <a:pt x="5122" y="220"/>
                </a:lnTo>
                <a:cubicBezTo>
                  <a:pt x="4927" y="73"/>
                  <a:pt x="4659" y="317"/>
                  <a:pt x="4829" y="512"/>
                </a:cubicBezTo>
                <a:lnTo>
                  <a:pt x="5854" y="1537"/>
                </a:lnTo>
                <a:lnTo>
                  <a:pt x="4829" y="2537"/>
                </a:lnTo>
                <a:cubicBezTo>
                  <a:pt x="4634" y="2732"/>
                  <a:pt x="4927" y="3024"/>
                  <a:pt x="5122" y="2829"/>
                </a:cubicBezTo>
                <a:close/>
                <a:moveTo>
                  <a:pt x="3561" y="2829"/>
                </a:moveTo>
                <a:lnTo>
                  <a:pt x="4707" y="1683"/>
                </a:lnTo>
                <a:cubicBezTo>
                  <a:pt x="4805" y="1585"/>
                  <a:pt x="4805" y="1463"/>
                  <a:pt x="4707" y="1390"/>
                </a:cubicBezTo>
                <a:lnTo>
                  <a:pt x="3561" y="220"/>
                </a:lnTo>
                <a:cubicBezTo>
                  <a:pt x="3366" y="0"/>
                  <a:pt x="3049" y="317"/>
                  <a:pt x="3268" y="512"/>
                </a:cubicBezTo>
                <a:lnTo>
                  <a:pt x="4293" y="1537"/>
                </a:lnTo>
                <a:lnTo>
                  <a:pt x="3268" y="2537"/>
                </a:lnTo>
                <a:cubicBezTo>
                  <a:pt x="3098" y="2732"/>
                  <a:pt x="3366" y="3024"/>
                  <a:pt x="3561" y="2829"/>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UTM Avo" panose="02040603050506020204" pitchFamily="18"/>
              <a:ea typeface="+mn-ea"/>
              <a:cs typeface="+mn-ea"/>
              <a:sym typeface="+mn-lt"/>
            </a:endParaRPr>
          </a:p>
        </p:txBody>
      </p:sp>
      <p:sp>
        <p:nvSpPr>
          <p:cNvPr id="45" name="Title 2">
            <a:extLst>
              <a:ext uri="{FF2B5EF4-FFF2-40B4-BE49-F238E27FC236}">
                <a16:creationId xmlns:a16="http://schemas.microsoft.com/office/drawing/2014/main" id="{80FF69EC-EB6F-E232-6F34-EFC48F6E8965}"/>
              </a:ext>
            </a:extLst>
          </p:cNvPr>
          <p:cNvSpPr txBox="1">
            <a:spLocks/>
          </p:cNvSpPr>
          <p:nvPr/>
        </p:nvSpPr>
        <p:spPr>
          <a:xfrm>
            <a:off x="551609" y="1774550"/>
            <a:ext cx="11088781" cy="774095"/>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Rubik Black"/>
              <a:buNone/>
              <a:defRPr sz="5000" b="0" i="0" u="none" strike="noStrike" cap="none">
                <a:solidFill>
                  <a:schemeClr val="dk1"/>
                </a:solidFill>
                <a:latin typeface="Rubik Black"/>
                <a:ea typeface="Rubik Black"/>
                <a:cs typeface="Rubik Black"/>
                <a:sym typeface="Rubik Black"/>
              </a:defRPr>
            </a:lvl1pPr>
            <a:lvl2pPr marR="0" lvl="1"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9pPr>
          </a:lstStyle>
          <a:p>
            <a:pPr>
              <a:buClr>
                <a:srgbClr val="000000"/>
              </a:buClr>
            </a:pPr>
            <a:r>
              <a:rPr lang="vi-VN" sz="4000" b="1" dirty="0">
                <a:solidFill>
                  <a:srgbClr val="FDBC96">
                    <a:lumMod val="75000"/>
                  </a:srgbClr>
                </a:solidFill>
                <a:latin typeface="UTM Avo" panose="02040603050506020204" pitchFamily="18"/>
                <a:ea typeface="+mn-ea"/>
                <a:cs typeface="+mn-ea"/>
                <a:sym typeface="+mn-lt"/>
              </a:rPr>
              <a:t>NỘI DUNG BÀI HỌC</a:t>
            </a:r>
          </a:p>
        </p:txBody>
      </p:sp>
      <p:sp>
        <p:nvSpPr>
          <p:cNvPr id="46" name="TextBox 45">
            <a:extLst>
              <a:ext uri="{FF2B5EF4-FFF2-40B4-BE49-F238E27FC236}">
                <a16:creationId xmlns:a16="http://schemas.microsoft.com/office/drawing/2014/main" id="{F992D1CF-4919-1908-D387-3B78E88BBF4C}"/>
              </a:ext>
            </a:extLst>
          </p:cNvPr>
          <p:cNvSpPr txBox="1"/>
          <p:nvPr/>
        </p:nvSpPr>
        <p:spPr>
          <a:xfrm>
            <a:off x="2755066" y="4077606"/>
            <a:ext cx="2719011" cy="1227626"/>
          </a:xfrm>
          <a:prstGeom prst="rect">
            <a:avLst/>
          </a:prstGeom>
          <a:noFill/>
        </p:spPr>
        <p:txBody>
          <a:bodyPr wrap="square" bIns="144000" rtlCol="0">
            <a:spAutoFit/>
          </a:bodyPr>
          <a:lstStyle/>
          <a:p>
            <a:pPr algn="ctr">
              <a:lnSpc>
                <a:spcPct val="150000"/>
              </a:lnSpc>
            </a:pPr>
            <a:r>
              <a:rPr lang="vi-VN" sz="2400" b="1" dirty="0">
                <a:latin typeface="UTM Avo" panose="02040603050506020204" pitchFamily="18"/>
                <a:ea typeface="+mn-ea"/>
                <a:cs typeface="+mn-ea"/>
                <a:sym typeface="+mn-lt"/>
              </a:rPr>
              <a:t>Vai trò của sáng chế</a:t>
            </a:r>
          </a:p>
        </p:txBody>
      </p:sp>
      <p:sp>
        <p:nvSpPr>
          <p:cNvPr id="47" name="TextBox 46">
            <a:extLst>
              <a:ext uri="{FF2B5EF4-FFF2-40B4-BE49-F238E27FC236}">
                <a16:creationId xmlns:a16="http://schemas.microsoft.com/office/drawing/2014/main" id="{78A6A933-F850-0A2B-B203-E79A9AE7F4EB}"/>
              </a:ext>
            </a:extLst>
          </p:cNvPr>
          <p:cNvSpPr txBox="1"/>
          <p:nvPr/>
        </p:nvSpPr>
        <p:spPr>
          <a:xfrm>
            <a:off x="7789281" y="3610523"/>
            <a:ext cx="3449253" cy="2334467"/>
          </a:xfrm>
          <a:prstGeom prst="rect">
            <a:avLst/>
          </a:prstGeom>
          <a:noFill/>
        </p:spPr>
        <p:txBody>
          <a:bodyPr wrap="square" bIns="144000" rtlCol="0">
            <a:spAutoFit/>
          </a:bodyPr>
          <a:lstStyle/>
          <a:p>
            <a:pPr algn="ctr">
              <a:lnSpc>
                <a:spcPct val="150000"/>
              </a:lnSpc>
            </a:pPr>
            <a:r>
              <a:rPr lang="vi-VN" sz="2400" b="1" dirty="0">
                <a:latin typeface="UTM Avo" panose="02040603050506020204" pitchFamily="18"/>
                <a:ea typeface="+mn-ea"/>
                <a:cs typeface="+mn-ea"/>
                <a:sym typeface="+mn-lt"/>
              </a:rPr>
              <a:t>Tìm hiểu về </a:t>
            </a:r>
          </a:p>
          <a:p>
            <a:pPr algn="ctr">
              <a:lnSpc>
                <a:spcPct val="150000"/>
              </a:lnSpc>
            </a:pPr>
            <a:r>
              <a:rPr lang="vi-VN" sz="2400" b="1" dirty="0">
                <a:latin typeface="UTM Avo" panose="02040603050506020204" pitchFamily="18"/>
                <a:ea typeface="+mn-ea"/>
                <a:cs typeface="+mn-ea"/>
                <a:sym typeface="+mn-lt"/>
              </a:rPr>
              <a:t>lịch sử một số sản phẩm công nghệ tiêu biểu</a:t>
            </a:r>
            <a:endParaRPr lang="vi-VN" sz="2400" dirty="0">
              <a:latin typeface="UTM Avo" panose="02040603050506020204" pitchFamily="18"/>
              <a:ea typeface="+mn-ea"/>
              <a:cs typeface="+mn-ea"/>
              <a:sym typeface="+mn-lt"/>
            </a:endParaRPr>
          </a:p>
        </p:txBody>
      </p:sp>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450" decel="100000" fill="hold"/>
                                        <p:tgtEl>
                                          <p:spTgt spid="32"/>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32"/>
                                        </p:tgtEl>
                                        <p:attrNameLst>
                                          <p:attrName>ppt_y</p:attrName>
                                        </p:attrNameLst>
                                      </p:cBhvr>
                                      <p:tavLst>
                                        <p:tav tm="0">
                                          <p:val>
                                            <p:strVal val="#ppt_y-.03"/>
                                          </p:val>
                                        </p:tav>
                                        <p:tav tm="100000">
                                          <p:val>
                                            <p:strVal val="#ppt_y"/>
                                          </p:val>
                                        </p:tav>
                                      </p:tavLst>
                                    </p:anim>
                                  </p:childTnLst>
                                </p:cTn>
                              </p:par>
                              <p:par>
                                <p:cTn id="11" presetID="16" presetClass="entr" presetSubtype="21"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barn(inVertical)">
                                      <p:cBhvr>
                                        <p:cTn id="13" dur="500"/>
                                        <p:tgtEl>
                                          <p:spTgt spid="40"/>
                                        </p:tgtEl>
                                      </p:cBhvr>
                                    </p:animEffect>
                                  </p:childTnLst>
                                </p:cTn>
                              </p:par>
                            </p:childTnLst>
                          </p:cTn>
                        </p:par>
                        <p:par>
                          <p:cTn id="14" fill="hold">
                            <p:stCondLst>
                              <p:cond delay="500"/>
                            </p:stCondLst>
                            <p:childTnLst>
                              <p:par>
                                <p:cTn id="15" presetID="22" presetClass="entr" presetSubtype="4" fill="hold" grpId="0"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wipe(down)">
                                      <p:cBhvr>
                                        <p:cTn id="17" dur="500"/>
                                        <p:tgtEl>
                                          <p:spTgt spid="46"/>
                                        </p:tgtEl>
                                      </p:cBhvr>
                                    </p:animEffect>
                                  </p:childTnLst>
                                </p:cTn>
                              </p:par>
                            </p:childTnLst>
                          </p:cTn>
                        </p:par>
                      </p:childTnLst>
                    </p:cTn>
                  </p:par>
                  <p:par>
                    <p:cTn id="18" fill="hold">
                      <p:stCondLst>
                        <p:cond delay="indefinite"/>
                      </p:stCondLst>
                      <p:childTnLst>
                        <p:par>
                          <p:cTn id="19" fill="hold">
                            <p:stCondLst>
                              <p:cond delay="0"/>
                            </p:stCondLst>
                            <p:childTnLst>
                              <p:par>
                                <p:cTn id="20" presetID="37" presetClass="entr" presetSubtype="0" fill="hold"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500"/>
                                        <p:tgtEl>
                                          <p:spTgt spid="36"/>
                                        </p:tgtEl>
                                      </p:cBhvr>
                                    </p:animEffect>
                                    <p:anim calcmode="lin" valueType="num">
                                      <p:cBhvr>
                                        <p:cTn id="23" dur="500" fill="hold"/>
                                        <p:tgtEl>
                                          <p:spTgt spid="36"/>
                                        </p:tgtEl>
                                        <p:attrNameLst>
                                          <p:attrName>ppt_x</p:attrName>
                                        </p:attrNameLst>
                                      </p:cBhvr>
                                      <p:tavLst>
                                        <p:tav tm="0">
                                          <p:val>
                                            <p:strVal val="#ppt_x"/>
                                          </p:val>
                                        </p:tav>
                                        <p:tav tm="100000">
                                          <p:val>
                                            <p:strVal val="#ppt_x"/>
                                          </p:val>
                                        </p:tav>
                                      </p:tavLst>
                                    </p:anim>
                                    <p:anim calcmode="lin" valueType="num">
                                      <p:cBhvr>
                                        <p:cTn id="24" dur="450" decel="100000" fill="hold"/>
                                        <p:tgtEl>
                                          <p:spTgt spid="36"/>
                                        </p:tgtEl>
                                        <p:attrNameLst>
                                          <p:attrName>ppt_y</p:attrName>
                                        </p:attrNameLst>
                                      </p:cBhvr>
                                      <p:tavLst>
                                        <p:tav tm="0">
                                          <p:val>
                                            <p:strVal val="#ppt_y+1"/>
                                          </p:val>
                                        </p:tav>
                                        <p:tav tm="100000">
                                          <p:val>
                                            <p:strVal val="#ppt_y-.03"/>
                                          </p:val>
                                        </p:tav>
                                      </p:tavLst>
                                    </p:anim>
                                    <p:anim calcmode="lin" valueType="num">
                                      <p:cBhvr>
                                        <p:cTn id="25" dur="50" accel="100000" fill="hold">
                                          <p:stCondLst>
                                            <p:cond delay="450"/>
                                          </p:stCondLst>
                                        </p:cTn>
                                        <p:tgtEl>
                                          <p:spTgt spid="36"/>
                                        </p:tgtEl>
                                        <p:attrNameLst>
                                          <p:attrName>ppt_y</p:attrName>
                                        </p:attrNameLst>
                                      </p:cBhvr>
                                      <p:tavLst>
                                        <p:tav tm="0">
                                          <p:val>
                                            <p:strVal val="#ppt_y-.03"/>
                                          </p:val>
                                        </p:tav>
                                        <p:tav tm="100000">
                                          <p:val>
                                            <p:strVal val="#ppt_y"/>
                                          </p:val>
                                        </p:tav>
                                      </p:tavLst>
                                    </p:anim>
                                  </p:childTnLst>
                                </p:cTn>
                              </p:par>
                              <p:par>
                                <p:cTn id="26" presetID="16" presetClass="entr" presetSubtype="21" fill="hold" grpId="0" nodeType="with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barn(inVertical)">
                                      <p:cBhvr>
                                        <p:cTn id="28" dur="500"/>
                                        <p:tgtEl>
                                          <p:spTgt spid="41"/>
                                        </p:tgtEl>
                                      </p:cBhvr>
                                    </p:animEffect>
                                  </p:childTnLst>
                                </p:cTn>
                              </p:par>
                            </p:childTnLst>
                          </p:cTn>
                        </p:par>
                        <p:par>
                          <p:cTn id="29" fill="hold">
                            <p:stCondLst>
                              <p:cond delay="500"/>
                            </p:stCondLst>
                            <p:childTnLst>
                              <p:par>
                                <p:cTn id="30" presetID="22" presetClass="entr" presetSubtype="4" fill="hold" grpId="0" nodeType="after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wipe(down)">
                                      <p:cBhvr>
                                        <p:cTn id="3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6" grpId="0"/>
      <p:bldP spid="4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01"/>
        <p:cNvGrpSpPr/>
        <p:nvPr/>
      </p:nvGrpSpPr>
      <p:grpSpPr>
        <a:xfrm>
          <a:off x="0" y="0"/>
          <a:ext cx="0" cy="0"/>
          <a:chOff x="0" y="0"/>
          <a:chExt cx="0" cy="0"/>
        </a:xfrm>
      </p:grpSpPr>
      <p:grpSp>
        <p:nvGrpSpPr>
          <p:cNvPr id="47" name="Google Shape;515;p32">
            <a:extLst>
              <a:ext uri="{FF2B5EF4-FFF2-40B4-BE49-F238E27FC236}">
                <a16:creationId xmlns:a16="http://schemas.microsoft.com/office/drawing/2014/main" id="{F9A4ED93-8158-23D7-E97D-D21BA0255637}"/>
              </a:ext>
            </a:extLst>
          </p:cNvPr>
          <p:cNvGrpSpPr/>
          <p:nvPr/>
        </p:nvGrpSpPr>
        <p:grpSpPr>
          <a:xfrm>
            <a:off x="6714386" y="2964537"/>
            <a:ext cx="4876787" cy="464463"/>
            <a:chOff x="4572050" y="100025"/>
            <a:chExt cx="3657590" cy="348347"/>
          </a:xfrm>
        </p:grpSpPr>
        <p:sp>
          <p:nvSpPr>
            <p:cNvPr id="48" name="Google Shape;516;p32">
              <a:extLst>
                <a:ext uri="{FF2B5EF4-FFF2-40B4-BE49-F238E27FC236}">
                  <a16:creationId xmlns:a16="http://schemas.microsoft.com/office/drawing/2014/main" id="{C94F1607-03A3-E9C4-4006-F52B0079E7B5}"/>
                </a:ext>
              </a:extLst>
            </p:cNvPr>
            <p:cNvSpPr/>
            <p:nvPr/>
          </p:nvSpPr>
          <p:spPr>
            <a:xfrm>
              <a:off x="4572050" y="100025"/>
              <a:ext cx="3657590" cy="348347"/>
            </a:xfrm>
            <a:custGeom>
              <a:avLst/>
              <a:gdLst/>
              <a:ahLst/>
              <a:cxnLst/>
              <a:rect l="l" t="t" r="r" b="b"/>
              <a:pathLst>
                <a:path w="46122" h="4488" extrusionOk="0">
                  <a:moveTo>
                    <a:pt x="7122" y="0"/>
                  </a:moveTo>
                  <a:lnTo>
                    <a:pt x="43975" y="0"/>
                  </a:lnTo>
                  <a:cubicBezTo>
                    <a:pt x="44512" y="0"/>
                    <a:pt x="45024" y="244"/>
                    <a:pt x="45365" y="659"/>
                  </a:cubicBezTo>
                  <a:cubicBezTo>
                    <a:pt x="46121" y="1585"/>
                    <a:pt x="46121" y="2902"/>
                    <a:pt x="45365" y="3829"/>
                  </a:cubicBezTo>
                  <a:cubicBezTo>
                    <a:pt x="45024" y="4244"/>
                    <a:pt x="44512" y="4488"/>
                    <a:pt x="43975" y="4488"/>
                  </a:cubicBezTo>
                  <a:lnTo>
                    <a:pt x="7122" y="4488"/>
                  </a:lnTo>
                  <a:cubicBezTo>
                    <a:pt x="4805" y="4488"/>
                    <a:pt x="3342" y="3878"/>
                    <a:pt x="2025" y="3317"/>
                  </a:cubicBezTo>
                  <a:cubicBezTo>
                    <a:pt x="1610" y="3146"/>
                    <a:pt x="1220" y="3000"/>
                    <a:pt x="830" y="2854"/>
                  </a:cubicBezTo>
                  <a:cubicBezTo>
                    <a:pt x="659" y="2805"/>
                    <a:pt x="488" y="2732"/>
                    <a:pt x="342" y="2634"/>
                  </a:cubicBezTo>
                  <a:cubicBezTo>
                    <a:pt x="1" y="2488"/>
                    <a:pt x="1" y="2000"/>
                    <a:pt x="342" y="1829"/>
                  </a:cubicBezTo>
                  <a:cubicBezTo>
                    <a:pt x="488" y="1756"/>
                    <a:pt x="659" y="1659"/>
                    <a:pt x="830" y="1610"/>
                  </a:cubicBezTo>
                  <a:cubicBezTo>
                    <a:pt x="1220" y="1488"/>
                    <a:pt x="1610" y="1317"/>
                    <a:pt x="2025" y="1146"/>
                  </a:cubicBezTo>
                  <a:cubicBezTo>
                    <a:pt x="3342" y="610"/>
                    <a:pt x="4805" y="0"/>
                    <a:pt x="7122"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UTM Avo" panose="02040603050506020204" pitchFamily="18"/>
                <a:ea typeface="+mn-ea"/>
                <a:cs typeface="+mn-ea"/>
                <a:sym typeface="+mn-lt"/>
              </a:endParaRPr>
            </a:p>
          </p:txBody>
        </p:sp>
        <p:sp>
          <p:nvSpPr>
            <p:cNvPr id="49" name="Google Shape;517;p32">
              <a:extLst>
                <a:ext uri="{FF2B5EF4-FFF2-40B4-BE49-F238E27FC236}">
                  <a16:creationId xmlns:a16="http://schemas.microsoft.com/office/drawing/2014/main" id="{D6675E32-15F9-13ED-73F9-3AFEC5636128}"/>
                </a:ext>
              </a:extLst>
            </p:cNvPr>
            <p:cNvSpPr/>
            <p:nvPr/>
          </p:nvSpPr>
          <p:spPr>
            <a:xfrm>
              <a:off x="4572050" y="100025"/>
              <a:ext cx="3657590" cy="348347"/>
            </a:xfrm>
            <a:custGeom>
              <a:avLst/>
              <a:gdLst/>
              <a:ahLst/>
              <a:cxnLst/>
              <a:rect l="l" t="t" r="r" b="b"/>
              <a:pathLst>
                <a:path w="46122" h="4488" extrusionOk="0">
                  <a:moveTo>
                    <a:pt x="7122" y="0"/>
                  </a:moveTo>
                  <a:lnTo>
                    <a:pt x="43975" y="0"/>
                  </a:lnTo>
                  <a:cubicBezTo>
                    <a:pt x="44512" y="0"/>
                    <a:pt x="45024" y="244"/>
                    <a:pt x="45365" y="659"/>
                  </a:cubicBezTo>
                  <a:cubicBezTo>
                    <a:pt x="46121" y="1585"/>
                    <a:pt x="46121" y="2902"/>
                    <a:pt x="45365" y="3829"/>
                  </a:cubicBezTo>
                  <a:cubicBezTo>
                    <a:pt x="45024" y="4244"/>
                    <a:pt x="44512" y="4488"/>
                    <a:pt x="43975" y="4488"/>
                  </a:cubicBezTo>
                  <a:lnTo>
                    <a:pt x="7122" y="4488"/>
                  </a:lnTo>
                  <a:cubicBezTo>
                    <a:pt x="4805" y="4488"/>
                    <a:pt x="3342" y="3878"/>
                    <a:pt x="2025" y="3317"/>
                  </a:cubicBezTo>
                  <a:cubicBezTo>
                    <a:pt x="1610" y="3146"/>
                    <a:pt x="1220" y="3000"/>
                    <a:pt x="830" y="2854"/>
                  </a:cubicBezTo>
                  <a:cubicBezTo>
                    <a:pt x="659" y="2805"/>
                    <a:pt x="488" y="2732"/>
                    <a:pt x="342" y="2634"/>
                  </a:cubicBezTo>
                  <a:cubicBezTo>
                    <a:pt x="1" y="2488"/>
                    <a:pt x="1" y="2000"/>
                    <a:pt x="342" y="1829"/>
                  </a:cubicBezTo>
                  <a:cubicBezTo>
                    <a:pt x="488" y="1756"/>
                    <a:pt x="659" y="1659"/>
                    <a:pt x="830" y="1610"/>
                  </a:cubicBezTo>
                  <a:cubicBezTo>
                    <a:pt x="1220" y="1488"/>
                    <a:pt x="1610" y="1317"/>
                    <a:pt x="2025" y="1146"/>
                  </a:cubicBezTo>
                  <a:cubicBezTo>
                    <a:pt x="3318" y="610"/>
                    <a:pt x="4805" y="0"/>
                    <a:pt x="7122" y="0"/>
                  </a:cubicBezTo>
                  <a:close/>
                  <a:moveTo>
                    <a:pt x="28317" y="2780"/>
                  </a:moveTo>
                  <a:lnTo>
                    <a:pt x="8464" y="2780"/>
                  </a:lnTo>
                  <a:cubicBezTo>
                    <a:pt x="8269" y="2780"/>
                    <a:pt x="8269" y="3073"/>
                    <a:pt x="8464" y="3073"/>
                  </a:cubicBezTo>
                  <a:lnTo>
                    <a:pt x="28317" y="3073"/>
                  </a:lnTo>
                  <a:cubicBezTo>
                    <a:pt x="28512" y="3073"/>
                    <a:pt x="28512" y="2780"/>
                    <a:pt x="28317" y="2780"/>
                  </a:cubicBezTo>
                  <a:close/>
                  <a:moveTo>
                    <a:pt x="6293" y="2780"/>
                  </a:moveTo>
                  <a:lnTo>
                    <a:pt x="6805" y="2780"/>
                  </a:lnTo>
                  <a:cubicBezTo>
                    <a:pt x="7000" y="2780"/>
                    <a:pt x="7000" y="3073"/>
                    <a:pt x="6805" y="3073"/>
                  </a:cubicBezTo>
                  <a:lnTo>
                    <a:pt x="6244" y="3073"/>
                  </a:lnTo>
                  <a:cubicBezTo>
                    <a:pt x="6171" y="3415"/>
                    <a:pt x="6098" y="3732"/>
                    <a:pt x="5952" y="4049"/>
                  </a:cubicBezTo>
                  <a:cubicBezTo>
                    <a:pt x="6342" y="4073"/>
                    <a:pt x="6732" y="4097"/>
                    <a:pt x="7122" y="4097"/>
                  </a:cubicBezTo>
                  <a:lnTo>
                    <a:pt x="38000" y="4097"/>
                  </a:lnTo>
                  <a:lnTo>
                    <a:pt x="38000" y="3073"/>
                  </a:lnTo>
                  <a:lnTo>
                    <a:pt x="29951" y="3073"/>
                  </a:lnTo>
                  <a:cubicBezTo>
                    <a:pt x="29756" y="3073"/>
                    <a:pt x="29756" y="2780"/>
                    <a:pt x="29951" y="2780"/>
                  </a:cubicBezTo>
                  <a:lnTo>
                    <a:pt x="38000" y="2780"/>
                  </a:lnTo>
                  <a:lnTo>
                    <a:pt x="38000" y="1561"/>
                  </a:lnTo>
                  <a:lnTo>
                    <a:pt x="37390" y="1561"/>
                  </a:lnTo>
                  <a:cubicBezTo>
                    <a:pt x="37317" y="1561"/>
                    <a:pt x="37244" y="1488"/>
                    <a:pt x="37244" y="1415"/>
                  </a:cubicBezTo>
                  <a:cubicBezTo>
                    <a:pt x="37244" y="1317"/>
                    <a:pt x="37317" y="1268"/>
                    <a:pt x="37390" y="1268"/>
                  </a:cubicBezTo>
                  <a:lnTo>
                    <a:pt x="38000" y="1268"/>
                  </a:lnTo>
                  <a:lnTo>
                    <a:pt x="38000" y="366"/>
                  </a:lnTo>
                  <a:lnTo>
                    <a:pt x="7122" y="366"/>
                  </a:lnTo>
                  <a:cubicBezTo>
                    <a:pt x="6732" y="366"/>
                    <a:pt x="6366" y="390"/>
                    <a:pt x="5976" y="415"/>
                  </a:cubicBezTo>
                  <a:cubicBezTo>
                    <a:pt x="6074" y="707"/>
                    <a:pt x="6171" y="976"/>
                    <a:pt x="6220" y="1268"/>
                  </a:cubicBezTo>
                  <a:lnTo>
                    <a:pt x="14244" y="1268"/>
                  </a:lnTo>
                  <a:cubicBezTo>
                    <a:pt x="14342" y="1268"/>
                    <a:pt x="14390" y="1317"/>
                    <a:pt x="14390" y="1415"/>
                  </a:cubicBezTo>
                  <a:cubicBezTo>
                    <a:pt x="14390" y="1488"/>
                    <a:pt x="14342" y="1561"/>
                    <a:pt x="14244" y="1561"/>
                  </a:cubicBezTo>
                  <a:lnTo>
                    <a:pt x="6269" y="1561"/>
                  </a:lnTo>
                  <a:cubicBezTo>
                    <a:pt x="6317" y="1951"/>
                    <a:pt x="6317" y="2366"/>
                    <a:pt x="6269" y="2780"/>
                  </a:cubicBezTo>
                  <a:close/>
                  <a:moveTo>
                    <a:pt x="38292" y="2927"/>
                  </a:moveTo>
                  <a:lnTo>
                    <a:pt x="38292" y="2927"/>
                  </a:lnTo>
                  <a:lnTo>
                    <a:pt x="38292" y="4097"/>
                  </a:lnTo>
                  <a:lnTo>
                    <a:pt x="40268" y="4097"/>
                  </a:lnTo>
                  <a:lnTo>
                    <a:pt x="40268" y="390"/>
                  </a:lnTo>
                  <a:lnTo>
                    <a:pt x="38317" y="390"/>
                  </a:lnTo>
                  <a:lnTo>
                    <a:pt x="38317" y="2927"/>
                  </a:lnTo>
                  <a:close/>
                  <a:moveTo>
                    <a:pt x="28951" y="3073"/>
                  </a:moveTo>
                  <a:lnTo>
                    <a:pt x="29244" y="3073"/>
                  </a:lnTo>
                  <a:cubicBezTo>
                    <a:pt x="29439" y="3073"/>
                    <a:pt x="29439" y="2780"/>
                    <a:pt x="29244" y="2780"/>
                  </a:cubicBezTo>
                  <a:lnTo>
                    <a:pt x="28951" y="2780"/>
                  </a:lnTo>
                  <a:cubicBezTo>
                    <a:pt x="28732" y="2780"/>
                    <a:pt x="28732" y="3073"/>
                    <a:pt x="28951" y="3073"/>
                  </a:cubicBezTo>
                  <a:close/>
                  <a:moveTo>
                    <a:pt x="15878" y="1561"/>
                  </a:moveTo>
                  <a:lnTo>
                    <a:pt x="35731" y="1561"/>
                  </a:lnTo>
                  <a:cubicBezTo>
                    <a:pt x="35829" y="1561"/>
                    <a:pt x="35878" y="1512"/>
                    <a:pt x="35878" y="1415"/>
                  </a:cubicBezTo>
                  <a:cubicBezTo>
                    <a:pt x="35878" y="1341"/>
                    <a:pt x="35829" y="1268"/>
                    <a:pt x="35731" y="1268"/>
                  </a:cubicBezTo>
                  <a:lnTo>
                    <a:pt x="15878" y="1268"/>
                  </a:lnTo>
                  <a:cubicBezTo>
                    <a:pt x="15805" y="1268"/>
                    <a:pt x="15732" y="1341"/>
                    <a:pt x="15732" y="1415"/>
                  </a:cubicBezTo>
                  <a:cubicBezTo>
                    <a:pt x="15732" y="1512"/>
                    <a:pt x="15805" y="1585"/>
                    <a:pt x="15878" y="1561"/>
                  </a:cubicBezTo>
                  <a:close/>
                  <a:moveTo>
                    <a:pt x="15244" y="1268"/>
                  </a:moveTo>
                  <a:lnTo>
                    <a:pt x="14951" y="1268"/>
                  </a:lnTo>
                  <a:cubicBezTo>
                    <a:pt x="14854" y="1268"/>
                    <a:pt x="14781" y="1341"/>
                    <a:pt x="14805" y="1415"/>
                  </a:cubicBezTo>
                  <a:cubicBezTo>
                    <a:pt x="14781" y="1512"/>
                    <a:pt x="14854" y="1561"/>
                    <a:pt x="14951" y="1561"/>
                  </a:cubicBezTo>
                  <a:lnTo>
                    <a:pt x="15244" y="1561"/>
                  </a:lnTo>
                  <a:cubicBezTo>
                    <a:pt x="15342" y="1561"/>
                    <a:pt x="15390" y="1512"/>
                    <a:pt x="15390" y="1415"/>
                  </a:cubicBezTo>
                  <a:cubicBezTo>
                    <a:pt x="15390" y="1341"/>
                    <a:pt x="15342" y="1268"/>
                    <a:pt x="15244" y="1268"/>
                  </a:cubicBezTo>
                  <a:close/>
                  <a:moveTo>
                    <a:pt x="5561" y="3976"/>
                  </a:moveTo>
                  <a:cubicBezTo>
                    <a:pt x="6025" y="2854"/>
                    <a:pt x="6025" y="1610"/>
                    <a:pt x="5561" y="488"/>
                  </a:cubicBezTo>
                  <a:cubicBezTo>
                    <a:pt x="4391" y="683"/>
                    <a:pt x="3244" y="1024"/>
                    <a:pt x="2171" y="1512"/>
                  </a:cubicBezTo>
                  <a:lnTo>
                    <a:pt x="1903" y="1634"/>
                  </a:lnTo>
                  <a:cubicBezTo>
                    <a:pt x="2147" y="2000"/>
                    <a:pt x="2147" y="2463"/>
                    <a:pt x="1903" y="2854"/>
                  </a:cubicBezTo>
                  <a:lnTo>
                    <a:pt x="2171" y="2951"/>
                  </a:lnTo>
                  <a:cubicBezTo>
                    <a:pt x="3244" y="3463"/>
                    <a:pt x="4366" y="3805"/>
                    <a:pt x="5537" y="4000"/>
                  </a:cubicBezTo>
                  <a:close/>
                  <a:moveTo>
                    <a:pt x="1513" y="2683"/>
                  </a:moveTo>
                  <a:cubicBezTo>
                    <a:pt x="1732" y="2415"/>
                    <a:pt x="1732" y="2049"/>
                    <a:pt x="1537" y="1756"/>
                  </a:cubicBezTo>
                  <a:cubicBezTo>
                    <a:pt x="1342" y="1854"/>
                    <a:pt x="1147" y="1902"/>
                    <a:pt x="976" y="1976"/>
                  </a:cubicBezTo>
                  <a:cubicBezTo>
                    <a:pt x="830" y="2024"/>
                    <a:pt x="683" y="2073"/>
                    <a:pt x="561" y="2146"/>
                  </a:cubicBezTo>
                  <a:cubicBezTo>
                    <a:pt x="513" y="2195"/>
                    <a:pt x="488" y="2219"/>
                    <a:pt x="488" y="2219"/>
                  </a:cubicBezTo>
                  <a:cubicBezTo>
                    <a:pt x="488" y="2219"/>
                    <a:pt x="513" y="2244"/>
                    <a:pt x="561" y="2293"/>
                  </a:cubicBezTo>
                  <a:cubicBezTo>
                    <a:pt x="683" y="2366"/>
                    <a:pt x="830" y="2415"/>
                    <a:pt x="976" y="2463"/>
                  </a:cubicBezTo>
                  <a:cubicBezTo>
                    <a:pt x="1147" y="2537"/>
                    <a:pt x="1342" y="2585"/>
                    <a:pt x="1513" y="2658"/>
                  </a:cubicBezTo>
                  <a:close/>
                  <a:moveTo>
                    <a:pt x="40561" y="4097"/>
                  </a:moveTo>
                  <a:lnTo>
                    <a:pt x="43975" y="4097"/>
                  </a:lnTo>
                  <a:cubicBezTo>
                    <a:pt x="44414" y="4097"/>
                    <a:pt x="44804" y="3902"/>
                    <a:pt x="45073" y="3561"/>
                  </a:cubicBezTo>
                  <a:cubicBezTo>
                    <a:pt x="45707" y="2805"/>
                    <a:pt x="45707" y="1707"/>
                    <a:pt x="45073" y="927"/>
                  </a:cubicBezTo>
                  <a:cubicBezTo>
                    <a:pt x="44804" y="610"/>
                    <a:pt x="44414" y="415"/>
                    <a:pt x="43975" y="390"/>
                  </a:cubicBezTo>
                  <a:lnTo>
                    <a:pt x="40561" y="390"/>
                  </a:lnTo>
                  <a:close/>
                </a:path>
              </a:pathLst>
            </a:custGeom>
            <a:solidFill>
              <a:srgbClr val="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UTM Avo" panose="02040603050506020204" pitchFamily="18"/>
                <a:ea typeface="+mn-ea"/>
                <a:cs typeface="+mn-ea"/>
                <a:sym typeface="+mn-lt"/>
              </a:endParaRPr>
            </a:p>
          </p:txBody>
        </p:sp>
        <p:sp>
          <p:nvSpPr>
            <p:cNvPr id="50" name="Google Shape;518;p32">
              <a:extLst>
                <a:ext uri="{FF2B5EF4-FFF2-40B4-BE49-F238E27FC236}">
                  <a16:creationId xmlns:a16="http://schemas.microsoft.com/office/drawing/2014/main" id="{35EBAE37-DB5A-2B84-4C63-BB51CB09E5C4}"/>
                </a:ext>
              </a:extLst>
            </p:cNvPr>
            <p:cNvSpPr/>
            <p:nvPr/>
          </p:nvSpPr>
          <p:spPr>
            <a:xfrm>
              <a:off x="4720981" y="137824"/>
              <a:ext cx="328867" cy="270807"/>
            </a:xfrm>
            <a:custGeom>
              <a:avLst/>
              <a:gdLst/>
              <a:ahLst/>
              <a:cxnLst/>
              <a:rect l="l" t="t" r="r" b="b"/>
              <a:pathLst>
                <a:path w="4147" h="3489" extrusionOk="0">
                  <a:moveTo>
                    <a:pt x="293" y="2464"/>
                  </a:moveTo>
                  <a:cubicBezTo>
                    <a:pt x="1366" y="2976"/>
                    <a:pt x="2488" y="3318"/>
                    <a:pt x="3659" y="3489"/>
                  </a:cubicBezTo>
                  <a:cubicBezTo>
                    <a:pt x="4147" y="2391"/>
                    <a:pt x="4147" y="1123"/>
                    <a:pt x="3659" y="1"/>
                  </a:cubicBezTo>
                  <a:cubicBezTo>
                    <a:pt x="2488" y="196"/>
                    <a:pt x="1342" y="537"/>
                    <a:pt x="269" y="1025"/>
                  </a:cubicBezTo>
                  <a:lnTo>
                    <a:pt x="1" y="1147"/>
                  </a:lnTo>
                  <a:cubicBezTo>
                    <a:pt x="244" y="1513"/>
                    <a:pt x="244" y="2001"/>
                    <a:pt x="1" y="2367"/>
                  </a:cubicBezTo>
                  <a:close/>
                </a:path>
              </a:pathLst>
            </a:custGeom>
            <a:solidFill>
              <a:srgbClr val="FCF6E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UTM Avo" panose="02040603050506020204" pitchFamily="18"/>
                <a:ea typeface="+mn-ea"/>
                <a:cs typeface="+mn-ea"/>
                <a:sym typeface="+mn-lt"/>
              </a:endParaRPr>
            </a:p>
          </p:txBody>
        </p:sp>
        <p:sp>
          <p:nvSpPr>
            <p:cNvPr id="51" name="Google Shape;519;p32">
              <a:extLst>
                <a:ext uri="{FF2B5EF4-FFF2-40B4-BE49-F238E27FC236}">
                  <a16:creationId xmlns:a16="http://schemas.microsoft.com/office/drawing/2014/main" id="{2F910E94-AF04-12A0-6B6A-45E881E308B5}"/>
                </a:ext>
              </a:extLst>
            </p:cNvPr>
            <p:cNvSpPr/>
            <p:nvPr/>
          </p:nvSpPr>
          <p:spPr>
            <a:xfrm>
              <a:off x="4722884" y="287391"/>
              <a:ext cx="307614" cy="121239"/>
            </a:xfrm>
            <a:custGeom>
              <a:avLst/>
              <a:gdLst/>
              <a:ahLst/>
              <a:cxnLst/>
              <a:rect l="l" t="t" r="r" b="b"/>
              <a:pathLst>
                <a:path w="3879" h="1562" extrusionOk="0">
                  <a:moveTo>
                    <a:pt x="269" y="537"/>
                  </a:moveTo>
                  <a:cubicBezTo>
                    <a:pt x="1342" y="1049"/>
                    <a:pt x="2464" y="1391"/>
                    <a:pt x="3635" y="1562"/>
                  </a:cubicBezTo>
                  <a:cubicBezTo>
                    <a:pt x="3733" y="1318"/>
                    <a:pt x="3830" y="1074"/>
                    <a:pt x="3879" y="805"/>
                  </a:cubicBezTo>
                  <a:cubicBezTo>
                    <a:pt x="2855" y="708"/>
                    <a:pt x="1830" y="488"/>
                    <a:pt x="830" y="171"/>
                  </a:cubicBezTo>
                  <a:cubicBezTo>
                    <a:pt x="611" y="98"/>
                    <a:pt x="367" y="49"/>
                    <a:pt x="172" y="1"/>
                  </a:cubicBezTo>
                  <a:cubicBezTo>
                    <a:pt x="123" y="147"/>
                    <a:pt x="74" y="293"/>
                    <a:pt x="1" y="415"/>
                  </a:cubicBezTo>
                  <a:close/>
                </a:path>
              </a:pathLst>
            </a:custGeom>
            <a:solidFill>
              <a:srgbClr val="000000">
                <a:alpha val="25099"/>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UTM Avo" panose="02040603050506020204" pitchFamily="18"/>
                <a:ea typeface="+mn-ea"/>
                <a:cs typeface="+mn-ea"/>
                <a:sym typeface="+mn-lt"/>
              </a:endParaRPr>
            </a:p>
          </p:txBody>
        </p:sp>
        <p:sp>
          <p:nvSpPr>
            <p:cNvPr id="52" name="Google Shape;520;p32">
              <a:extLst>
                <a:ext uri="{FF2B5EF4-FFF2-40B4-BE49-F238E27FC236}">
                  <a16:creationId xmlns:a16="http://schemas.microsoft.com/office/drawing/2014/main" id="{D7AE0EAB-2239-EFC2-39A1-7E33FEDDA0A8}"/>
                </a:ext>
              </a:extLst>
            </p:cNvPr>
            <p:cNvSpPr/>
            <p:nvPr/>
          </p:nvSpPr>
          <p:spPr>
            <a:xfrm>
              <a:off x="4610750" y="238182"/>
              <a:ext cx="98732" cy="70089"/>
            </a:xfrm>
            <a:custGeom>
              <a:avLst/>
              <a:gdLst/>
              <a:ahLst/>
              <a:cxnLst/>
              <a:rect l="l" t="t" r="r" b="b"/>
              <a:pathLst>
                <a:path w="1245" h="903" extrusionOk="0">
                  <a:moveTo>
                    <a:pt x="1025" y="903"/>
                  </a:moveTo>
                  <a:cubicBezTo>
                    <a:pt x="1244" y="635"/>
                    <a:pt x="1244" y="269"/>
                    <a:pt x="1049" y="0"/>
                  </a:cubicBezTo>
                  <a:cubicBezTo>
                    <a:pt x="854" y="74"/>
                    <a:pt x="659" y="147"/>
                    <a:pt x="488" y="196"/>
                  </a:cubicBezTo>
                  <a:cubicBezTo>
                    <a:pt x="342" y="244"/>
                    <a:pt x="195" y="293"/>
                    <a:pt x="73" y="391"/>
                  </a:cubicBezTo>
                  <a:cubicBezTo>
                    <a:pt x="25" y="415"/>
                    <a:pt x="0" y="439"/>
                    <a:pt x="0" y="439"/>
                  </a:cubicBezTo>
                  <a:cubicBezTo>
                    <a:pt x="0" y="464"/>
                    <a:pt x="25" y="488"/>
                    <a:pt x="73" y="513"/>
                  </a:cubicBezTo>
                  <a:cubicBezTo>
                    <a:pt x="195" y="586"/>
                    <a:pt x="342" y="659"/>
                    <a:pt x="488" y="683"/>
                  </a:cubicBezTo>
                  <a:cubicBezTo>
                    <a:pt x="659" y="757"/>
                    <a:pt x="854" y="830"/>
                    <a:pt x="1025" y="903"/>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UTM Avo" panose="02040603050506020204" pitchFamily="18"/>
                <a:ea typeface="+mn-ea"/>
                <a:cs typeface="+mn-ea"/>
                <a:sym typeface="+mn-lt"/>
              </a:endParaRPr>
            </a:p>
          </p:txBody>
        </p:sp>
        <p:sp>
          <p:nvSpPr>
            <p:cNvPr id="53" name="Google Shape;521;p32">
              <a:extLst>
                <a:ext uri="{FF2B5EF4-FFF2-40B4-BE49-F238E27FC236}">
                  <a16:creationId xmlns:a16="http://schemas.microsoft.com/office/drawing/2014/main" id="{0F52F846-4576-9B4E-0DA8-8B6B41D14A8C}"/>
                </a:ext>
              </a:extLst>
            </p:cNvPr>
            <p:cNvSpPr/>
            <p:nvPr/>
          </p:nvSpPr>
          <p:spPr>
            <a:xfrm>
              <a:off x="4610750" y="272256"/>
              <a:ext cx="92943" cy="36015"/>
            </a:xfrm>
            <a:custGeom>
              <a:avLst/>
              <a:gdLst/>
              <a:ahLst/>
              <a:cxnLst/>
              <a:rect l="l" t="t" r="r" b="b"/>
              <a:pathLst>
                <a:path w="1172" h="464" extrusionOk="0">
                  <a:moveTo>
                    <a:pt x="1025" y="464"/>
                  </a:moveTo>
                  <a:cubicBezTo>
                    <a:pt x="1098" y="366"/>
                    <a:pt x="1147" y="244"/>
                    <a:pt x="1171" y="147"/>
                  </a:cubicBezTo>
                  <a:cubicBezTo>
                    <a:pt x="756" y="74"/>
                    <a:pt x="366" y="25"/>
                    <a:pt x="25" y="0"/>
                  </a:cubicBezTo>
                  <a:lnTo>
                    <a:pt x="0" y="25"/>
                  </a:lnTo>
                  <a:cubicBezTo>
                    <a:pt x="0" y="25"/>
                    <a:pt x="25" y="49"/>
                    <a:pt x="73" y="98"/>
                  </a:cubicBezTo>
                  <a:cubicBezTo>
                    <a:pt x="195" y="171"/>
                    <a:pt x="342" y="220"/>
                    <a:pt x="488" y="269"/>
                  </a:cubicBezTo>
                  <a:cubicBezTo>
                    <a:pt x="659" y="318"/>
                    <a:pt x="854" y="391"/>
                    <a:pt x="1025" y="464"/>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UTM Avo" panose="02040603050506020204" pitchFamily="18"/>
                <a:ea typeface="+mn-ea"/>
                <a:cs typeface="+mn-ea"/>
                <a:sym typeface="+mn-lt"/>
              </a:endParaRPr>
            </a:p>
          </p:txBody>
        </p:sp>
        <p:sp>
          <p:nvSpPr>
            <p:cNvPr id="54" name="Google Shape;522;p32">
              <a:extLst>
                <a:ext uri="{FF2B5EF4-FFF2-40B4-BE49-F238E27FC236}">
                  <a16:creationId xmlns:a16="http://schemas.microsoft.com/office/drawing/2014/main" id="{1DBC1885-6B87-6390-E3EC-E63A11C0EDA4}"/>
                </a:ext>
              </a:extLst>
            </p:cNvPr>
            <p:cNvSpPr/>
            <p:nvPr/>
          </p:nvSpPr>
          <p:spPr>
            <a:xfrm>
              <a:off x="5043980" y="130295"/>
              <a:ext cx="2541566" cy="289669"/>
            </a:xfrm>
            <a:custGeom>
              <a:avLst/>
              <a:gdLst/>
              <a:ahLst/>
              <a:cxnLst/>
              <a:rect l="l" t="t" r="r" b="b"/>
              <a:pathLst>
                <a:path w="32049" h="3732" extrusionOk="0">
                  <a:moveTo>
                    <a:pt x="25" y="49"/>
                  </a:moveTo>
                  <a:cubicBezTo>
                    <a:pt x="123" y="317"/>
                    <a:pt x="220" y="610"/>
                    <a:pt x="269" y="878"/>
                  </a:cubicBezTo>
                  <a:lnTo>
                    <a:pt x="8293" y="878"/>
                  </a:lnTo>
                  <a:cubicBezTo>
                    <a:pt x="8391" y="878"/>
                    <a:pt x="8439" y="951"/>
                    <a:pt x="8439" y="1025"/>
                  </a:cubicBezTo>
                  <a:cubicBezTo>
                    <a:pt x="8439" y="1122"/>
                    <a:pt x="8391" y="1195"/>
                    <a:pt x="8293" y="1195"/>
                  </a:cubicBezTo>
                  <a:lnTo>
                    <a:pt x="318" y="1195"/>
                  </a:lnTo>
                  <a:cubicBezTo>
                    <a:pt x="366" y="1586"/>
                    <a:pt x="366" y="2000"/>
                    <a:pt x="318" y="2415"/>
                  </a:cubicBezTo>
                  <a:lnTo>
                    <a:pt x="830" y="2415"/>
                  </a:lnTo>
                  <a:cubicBezTo>
                    <a:pt x="1025" y="2415"/>
                    <a:pt x="1025" y="2708"/>
                    <a:pt x="830" y="2708"/>
                  </a:cubicBezTo>
                  <a:lnTo>
                    <a:pt x="293" y="2708"/>
                  </a:lnTo>
                  <a:cubicBezTo>
                    <a:pt x="220" y="3025"/>
                    <a:pt x="147" y="3366"/>
                    <a:pt x="1" y="3659"/>
                  </a:cubicBezTo>
                  <a:cubicBezTo>
                    <a:pt x="391" y="3707"/>
                    <a:pt x="781" y="3732"/>
                    <a:pt x="1171" y="3732"/>
                  </a:cubicBezTo>
                  <a:lnTo>
                    <a:pt x="32049" y="3732"/>
                  </a:lnTo>
                  <a:lnTo>
                    <a:pt x="32049" y="2708"/>
                  </a:lnTo>
                  <a:lnTo>
                    <a:pt x="24000" y="2708"/>
                  </a:lnTo>
                  <a:cubicBezTo>
                    <a:pt x="23805" y="2708"/>
                    <a:pt x="23805" y="2415"/>
                    <a:pt x="24000" y="2415"/>
                  </a:cubicBezTo>
                  <a:lnTo>
                    <a:pt x="32049" y="2415"/>
                  </a:lnTo>
                  <a:lnTo>
                    <a:pt x="32049" y="1195"/>
                  </a:lnTo>
                  <a:lnTo>
                    <a:pt x="31439" y="1195"/>
                  </a:lnTo>
                  <a:cubicBezTo>
                    <a:pt x="31366" y="1195"/>
                    <a:pt x="31293" y="1122"/>
                    <a:pt x="31293" y="1025"/>
                  </a:cubicBezTo>
                  <a:cubicBezTo>
                    <a:pt x="31293" y="951"/>
                    <a:pt x="31366" y="878"/>
                    <a:pt x="31439" y="878"/>
                  </a:cubicBezTo>
                  <a:lnTo>
                    <a:pt x="32049" y="878"/>
                  </a:lnTo>
                  <a:lnTo>
                    <a:pt x="32049" y="0"/>
                  </a:lnTo>
                  <a:lnTo>
                    <a:pt x="1171" y="0"/>
                  </a:lnTo>
                  <a:cubicBezTo>
                    <a:pt x="781" y="0"/>
                    <a:pt x="415" y="25"/>
                    <a:pt x="25" y="49"/>
                  </a:cubicBezTo>
                  <a:close/>
                  <a:moveTo>
                    <a:pt x="2513" y="2390"/>
                  </a:moveTo>
                  <a:lnTo>
                    <a:pt x="22366" y="2390"/>
                  </a:lnTo>
                  <a:cubicBezTo>
                    <a:pt x="22561" y="2390"/>
                    <a:pt x="22561" y="2683"/>
                    <a:pt x="22366" y="2683"/>
                  </a:cubicBezTo>
                  <a:lnTo>
                    <a:pt x="2513" y="2683"/>
                  </a:lnTo>
                  <a:cubicBezTo>
                    <a:pt x="2318" y="2683"/>
                    <a:pt x="2318" y="2390"/>
                    <a:pt x="2513" y="2390"/>
                  </a:cubicBezTo>
                  <a:close/>
                  <a:moveTo>
                    <a:pt x="23000" y="2683"/>
                  </a:moveTo>
                  <a:cubicBezTo>
                    <a:pt x="22805" y="2683"/>
                    <a:pt x="22805" y="2390"/>
                    <a:pt x="23000" y="2390"/>
                  </a:cubicBezTo>
                  <a:lnTo>
                    <a:pt x="23317" y="2390"/>
                  </a:lnTo>
                  <a:cubicBezTo>
                    <a:pt x="23512" y="2390"/>
                    <a:pt x="23512" y="2683"/>
                    <a:pt x="23317" y="2683"/>
                  </a:cubicBezTo>
                  <a:close/>
                  <a:moveTo>
                    <a:pt x="9000" y="1195"/>
                  </a:moveTo>
                  <a:cubicBezTo>
                    <a:pt x="8903" y="1195"/>
                    <a:pt x="8830" y="1122"/>
                    <a:pt x="8830" y="1049"/>
                  </a:cubicBezTo>
                  <a:cubicBezTo>
                    <a:pt x="8830" y="951"/>
                    <a:pt x="8903" y="878"/>
                    <a:pt x="9000" y="903"/>
                  </a:cubicBezTo>
                  <a:lnTo>
                    <a:pt x="9293" y="903"/>
                  </a:lnTo>
                  <a:cubicBezTo>
                    <a:pt x="9391" y="878"/>
                    <a:pt x="9439" y="951"/>
                    <a:pt x="9439" y="1049"/>
                  </a:cubicBezTo>
                  <a:cubicBezTo>
                    <a:pt x="9439" y="1122"/>
                    <a:pt x="9391" y="1195"/>
                    <a:pt x="9293" y="1195"/>
                  </a:cubicBezTo>
                  <a:close/>
                  <a:moveTo>
                    <a:pt x="9927" y="1195"/>
                  </a:moveTo>
                  <a:cubicBezTo>
                    <a:pt x="9854" y="1195"/>
                    <a:pt x="9781" y="1122"/>
                    <a:pt x="9781" y="1049"/>
                  </a:cubicBezTo>
                  <a:cubicBezTo>
                    <a:pt x="9781" y="951"/>
                    <a:pt x="9854" y="878"/>
                    <a:pt x="9927" y="903"/>
                  </a:cubicBezTo>
                  <a:lnTo>
                    <a:pt x="29780" y="903"/>
                  </a:lnTo>
                  <a:cubicBezTo>
                    <a:pt x="29878" y="878"/>
                    <a:pt x="29927" y="951"/>
                    <a:pt x="29927" y="1049"/>
                  </a:cubicBezTo>
                  <a:cubicBezTo>
                    <a:pt x="29927" y="1122"/>
                    <a:pt x="29878" y="1195"/>
                    <a:pt x="29780" y="1195"/>
                  </a:cubicBezTo>
                  <a:close/>
                </a:path>
              </a:pathLst>
            </a:custGeom>
            <a:solidFill>
              <a:srgbClr val="D3E3D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UTM Avo" panose="02040603050506020204" pitchFamily="18"/>
                <a:ea typeface="+mn-ea"/>
                <a:cs typeface="+mn-ea"/>
                <a:sym typeface="+mn-lt"/>
              </a:endParaRPr>
            </a:p>
          </p:txBody>
        </p:sp>
        <p:sp>
          <p:nvSpPr>
            <p:cNvPr id="55" name="Google Shape;523;p32">
              <a:extLst>
                <a:ext uri="{FF2B5EF4-FFF2-40B4-BE49-F238E27FC236}">
                  <a16:creationId xmlns:a16="http://schemas.microsoft.com/office/drawing/2014/main" id="{46DD0D01-6831-209F-C878-CFEFA60C1F68}"/>
                </a:ext>
              </a:extLst>
            </p:cNvPr>
            <p:cNvSpPr/>
            <p:nvPr/>
          </p:nvSpPr>
          <p:spPr>
            <a:xfrm>
              <a:off x="5043980" y="353676"/>
              <a:ext cx="2541566" cy="64423"/>
            </a:xfrm>
            <a:custGeom>
              <a:avLst/>
              <a:gdLst/>
              <a:ahLst/>
              <a:cxnLst/>
              <a:rect l="l" t="t" r="r" b="b"/>
              <a:pathLst>
                <a:path w="32049" h="830" extrusionOk="0">
                  <a:moveTo>
                    <a:pt x="245" y="0"/>
                  </a:moveTo>
                  <a:cubicBezTo>
                    <a:pt x="196" y="244"/>
                    <a:pt x="123" y="512"/>
                    <a:pt x="1" y="756"/>
                  </a:cubicBezTo>
                  <a:cubicBezTo>
                    <a:pt x="391" y="805"/>
                    <a:pt x="781" y="829"/>
                    <a:pt x="1171" y="829"/>
                  </a:cubicBezTo>
                  <a:lnTo>
                    <a:pt x="32049" y="829"/>
                  </a:lnTo>
                  <a:lnTo>
                    <a:pt x="32049" y="98"/>
                  </a:lnTo>
                  <a:lnTo>
                    <a:pt x="4366" y="98"/>
                  </a:lnTo>
                  <a:cubicBezTo>
                    <a:pt x="2488" y="98"/>
                    <a:pt x="1220" y="73"/>
                    <a:pt x="245" y="0"/>
                  </a:cubicBezTo>
                  <a:close/>
                </a:path>
              </a:pathLst>
            </a:custGeom>
            <a:solidFill>
              <a:srgbClr val="000000">
                <a:alpha val="25099"/>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UTM Avo" panose="02040603050506020204" pitchFamily="18"/>
                <a:ea typeface="+mn-ea"/>
                <a:cs typeface="+mn-ea"/>
                <a:sym typeface="+mn-lt"/>
              </a:endParaRPr>
            </a:p>
          </p:txBody>
        </p:sp>
        <p:sp>
          <p:nvSpPr>
            <p:cNvPr id="56" name="Google Shape;524;p32">
              <a:extLst>
                <a:ext uri="{FF2B5EF4-FFF2-40B4-BE49-F238E27FC236}">
                  <a16:creationId xmlns:a16="http://schemas.microsoft.com/office/drawing/2014/main" id="{E3A99EE6-579F-C61B-0876-02AC393485AF}"/>
                </a:ext>
              </a:extLst>
            </p:cNvPr>
            <p:cNvSpPr/>
            <p:nvPr/>
          </p:nvSpPr>
          <p:spPr>
            <a:xfrm>
              <a:off x="7610613" y="130295"/>
              <a:ext cx="152895" cy="287806"/>
            </a:xfrm>
            <a:custGeom>
              <a:avLst/>
              <a:gdLst/>
              <a:ahLst/>
              <a:cxnLst/>
              <a:rect l="l" t="t" r="r" b="b"/>
              <a:pathLst>
                <a:path w="1928" h="3708" extrusionOk="0">
                  <a:moveTo>
                    <a:pt x="1" y="1025"/>
                  </a:moveTo>
                  <a:lnTo>
                    <a:pt x="1" y="2537"/>
                  </a:lnTo>
                  <a:lnTo>
                    <a:pt x="1" y="2537"/>
                  </a:lnTo>
                  <a:lnTo>
                    <a:pt x="1" y="2537"/>
                  </a:lnTo>
                  <a:lnTo>
                    <a:pt x="1" y="3707"/>
                  </a:lnTo>
                  <a:lnTo>
                    <a:pt x="1928" y="3707"/>
                  </a:lnTo>
                  <a:lnTo>
                    <a:pt x="1928" y="0"/>
                  </a:lnTo>
                  <a:lnTo>
                    <a:pt x="1" y="0"/>
                  </a:lnTo>
                  <a:close/>
                </a:path>
              </a:pathLst>
            </a:custGeom>
            <a:solidFill>
              <a:srgbClr val="FCF6E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UTM Avo" panose="02040603050506020204" pitchFamily="18"/>
                <a:ea typeface="+mn-ea"/>
                <a:cs typeface="+mn-ea"/>
                <a:sym typeface="+mn-lt"/>
              </a:endParaRPr>
            </a:p>
          </p:txBody>
        </p:sp>
        <p:sp>
          <p:nvSpPr>
            <p:cNvPr id="57" name="Google Shape;525;p32">
              <a:extLst>
                <a:ext uri="{FF2B5EF4-FFF2-40B4-BE49-F238E27FC236}">
                  <a16:creationId xmlns:a16="http://schemas.microsoft.com/office/drawing/2014/main" id="{6C05E2FF-BC2A-8216-F5C5-1753F9702479}"/>
                </a:ext>
              </a:extLst>
            </p:cNvPr>
            <p:cNvSpPr/>
            <p:nvPr/>
          </p:nvSpPr>
          <p:spPr>
            <a:xfrm>
              <a:off x="7610613" y="361205"/>
              <a:ext cx="154798" cy="56894"/>
            </a:xfrm>
            <a:custGeom>
              <a:avLst/>
              <a:gdLst/>
              <a:ahLst/>
              <a:cxnLst/>
              <a:rect l="l" t="t" r="r" b="b"/>
              <a:pathLst>
                <a:path w="1952" h="733" extrusionOk="0">
                  <a:moveTo>
                    <a:pt x="1" y="1"/>
                  </a:moveTo>
                  <a:lnTo>
                    <a:pt x="1" y="732"/>
                  </a:lnTo>
                  <a:lnTo>
                    <a:pt x="1952" y="732"/>
                  </a:lnTo>
                  <a:lnTo>
                    <a:pt x="1952" y="1"/>
                  </a:lnTo>
                  <a:lnTo>
                    <a:pt x="1" y="1"/>
                  </a:lnTo>
                  <a:close/>
                </a:path>
              </a:pathLst>
            </a:custGeom>
            <a:solidFill>
              <a:srgbClr val="000000">
                <a:alpha val="25099"/>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UTM Avo" panose="02040603050506020204" pitchFamily="18"/>
                <a:ea typeface="+mn-ea"/>
                <a:cs typeface="+mn-ea"/>
                <a:sym typeface="+mn-lt"/>
              </a:endParaRPr>
            </a:p>
          </p:txBody>
        </p:sp>
        <p:sp>
          <p:nvSpPr>
            <p:cNvPr id="58" name="Google Shape;526;p32">
              <a:extLst>
                <a:ext uri="{FF2B5EF4-FFF2-40B4-BE49-F238E27FC236}">
                  <a16:creationId xmlns:a16="http://schemas.microsoft.com/office/drawing/2014/main" id="{4C82E8B2-4628-ABEA-7432-4EA0AC1ECB98}"/>
                </a:ext>
              </a:extLst>
            </p:cNvPr>
            <p:cNvSpPr/>
            <p:nvPr/>
          </p:nvSpPr>
          <p:spPr>
            <a:xfrm>
              <a:off x="7788568" y="130295"/>
              <a:ext cx="408170" cy="287806"/>
            </a:xfrm>
            <a:custGeom>
              <a:avLst/>
              <a:gdLst/>
              <a:ahLst/>
              <a:cxnLst/>
              <a:rect l="l" t="t" r="r" b="b"/>
              <a:pathLst>
                <a:path w="5147" h="3708" extrusionOk="0">
                  <a:moveTo>
                    <a:pt x="1" y="0"/>
                  </a:moveTo>
                  <a:lnTo>
                    <a:pt x="1" y="3707"/>
                  </a:lnTo>
                  <a:lnTo>
                    <a:pt x="3415" y="3707"/>
                  </a:lnTo>
                  <a:cubicBezTo>
                    <a:pt x="3854" y="3707"/>
                    <a:pt x="4244" y="3512"/>
                    <a:pt x="4513" y="3171"/>
                  </a:cubicBezTo>
                  <a:cubicBezTo>
                    <a:pt x="5147" y="2415"/>
                    <a:pt x="5147" y="1317"/>
                    <a:pt x="4513" y="537"/>
                  </a:cubicBezTo>
                  <a:cubicBezTo>
                    <a:pt x="4244" y="220"/>
                    <a:pt x="3854" y="25"/>
                    <a:pt x="3415" y="0"/>
                  </a:cubicBezTo>
                  <a:close/>
                </a:path>
              </a:pathLst>
            </a:custGeom>
            <a:solidFill>
              <a:srgbClr val="FDBC9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UTM Avo" panose="02040603050506020204" pitchFamily="18"/>
                <a:ea typeface="+mn-ea"/>
                <a:cs typeface="+mn-ea"/>
                <a:sym typeface="+mn-lt"/>
              </a:endParaRPr>
            </a:p>
          </p:txBody>
        </p:sp>
        <p:sp>
          <p:nvSpPr>
            <p:cNvPr id="59" name="Google Shape;527;p32">
              <a:extLst>
                <a:ext uri="{FF2B5EF4-FFF2-40B4-BE49-F238E27FC236}">
                  <a16:creationId xmlns:a16="http://schemas.microsoft.com/office/drawing/2014/main" id="{97E6CDF8-F62A-62E5-B969-3463DFAC98C5}"/>
                </a:ext>
              </a:extLst>
            </p:cNvPr>
            <p:cNvSpPr/>
            <p:nvPr/>
          </p:nvSpPr>
          <p:spPr>
            <a:xfrm>
              <a:off x="7788568" y="224910"/>
              <a:ext cx="396592" cy="193190"/>
            </a:xfrm>
            <a:custGeom>
              <a:avLst/>
              <a:gdLst/>
              <a:ahLst/>
              <a:cxnLst/>
              <a:rect l="l" t="t" r="r" b="b"/>
              <a:pathLst>
                <a:path w="5001" h="2489" extrusionOk="0">
                  <a:moveTo>
                    <a:pt x="1" y="1757"/>
                  </a:moveTo>
                  <a:lnTo>
                    <a:pt x="1" y="2488"/>
                  </a:lnTo>
                  <a:lnTo>
                    <a:pt x="3415" y="2488"/>
                  </a:lnTo>
                  <a:cubicBezTo>
                    <a:pt x="3854" y="2488"/>
                    <a:pt x="4244" y="2293"/>
                    <a:pt x="4513" y="1952"/>
                  </a:cubicBezTo>
                  <a:cubicBezTo>
                    <a:pt x="4830" y="1586"/>
                    <a:pt x="5001" y="1123"/>
                    <a:pt x="4976" y="635"/>
                  </a:cubicBezTo>
                  <a:cubicBezTo>
                    <a:pt x="4976" y="415"/>
                    <a:pt x="4952" y="220"/>
                    <a:pt x="4879" y="1"/>
                  </a:cubicBezTo>
                  <a:cubicBezTo>
                    <a:pt x="4805" y="1464"/>
                    <a:pt x="2171" y="1708"/>
                    <a:pt x="1" y="1757"/>
                  </a:cubicBezTo>
                  <a:close/>
                </a:path>
              </a:pathLst>
            </a:custGeom>
            <a:solidFill>
              <a:srgbClr val="000000">
                <a:alpha val="25099"/>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UTM Avo" panose="02040603050506020204" pitchFamily="18"/>
                <a:ea typeface="+mn-ea"/>
                <a:cs typeface="+mn-ea"/>
                <a:sym typeface="+mn-lt"/>
              </a:endParaRPr>
            </a:p>
          </p:txBody>
        </p:sp>
      </p:grpSp>
      <p:grpSp>
        <p:nvGrpSpPr>
          <p:cNvPr id="60" name="Google Shape;528;p32">
            <a:extLst>
              <a:ext uri="{FF2B5EF4-FFF2-40B4-BE49-F238E27FC236}">
                <a16:creationId xmlns:a16="http://schemas.microsoft.com/office/drawing/2014/main" id="{F4A3629C-68C6-DACD-405C-7ACB2B7045F0}"/>
              </a:ext>
            </a:extLst>
          </p:cNvPr>
          <p:cNvGrpSpPr/>
          <p:nvPr/>
        </p:nvGrpSpPr>
        <p:grpSpPr>
          <a:xfrm rot="-5400000">
            <a:off x="10283086" y="3175270"/>
            <a:ext cx="804660" cy="1828795"/>
            <a:chOff x="3724575" y="3497700"/>
            <a:chExt cx="603495" cy="1371596"/>
          </a:xfrm>
        </p:grpSpPr>
        <p:sp>
          <p:nvSpPr>
            <p:cNvPr id="61" name="Google Shape;529;p32">
              <a:extLst>
                <a:ext uri="{FF2B5EF4-FFF2-40B4-BE49-F238E27FC236}">
                  <a16:creationId xmlns:a16="http://schemas.microsoft.com/office/drawing/2014/main" id="{709411AF-2E2F-25EE-3B2F-CF7A728D3ACF}"/>
                </a:ext>
              </a:extLst>
            </p:cNvPr>
            <p:cNvSpPr/>
            <p:nvPr/>
          </p:nvSpPr>
          <p:spPr>
            <a:xfrm>
              <a:off x="3724575" y="3497700"/>
              <a:ext cx="603495" cy="1371596"/>
            </a:xfrm>
            <a:custGeom>
              <a:avLst/>
              <a:gdLst/>
              <a:ahLst/>
              <a:cxnLst/>
              <a:rect l="l" t="t" r="r" b="b"/>
              <a:pathLst>
                <a:path w="7221" h="16415" extrusionOk="0">
                  <a:moveTo>
                    <a:pt x="5488" y="16414"/>
                  </a:moveTo>
                  <a:lnTo>
                    <a:pt x="1732" y="16414"/>
                  </a:lnTo>
                  <a:cubicBezTo>
                    <a:pt x="781" y="16414"/>
                    <a:pt x="1" y="15634"/>
                    <a:pt x="1" y="14683"/>
                  </a:cubicBezTo>
                  <a:lnTo>
                    <a:pt x="1" y="5537"/>
                  </a:lnTo>
                  <a:cubicBezTo>
                    <a:pt x="1" y="5073"/>
                    <a:pt x="196" y="4634"/>
                    <a:pt x="513" y="4317"/>
                  </a:cubicBezTo>
                  <a:cubicBezTo>
                    <a:pt x="757" y="4073"/>
                    <a:pt x="1050" y="3902"/>
                    <a:pt x="1367" y="3829"/>
                  </a:cubicBezTo>
                  <a:lnTo>
                    <a:pt x="1367" y="781"/>
                  </a:lnTo>
                  <a:cubicBezTo>
                    <a:pt x="1367" y="585"/>
                    <a:pt x="1440" y="366"/>
                    <a:pt x="1610" y="220"/>
                  </a:cubicBezTo>
                  <a:cubicBezTo>
                    <a:pt x="1757" y="73"/>
                    <a:pt x="1952" y="0"/>
                    <a:pt x="2147" y="0"/>
                  </a:cubicBezTo>
                  <a:lnTo>
                    <a:pt x="5074" y="0"/>
                  </a:lnTo>
                  <a:cubicBezTo>
                    <a:pt x="5513" y="0"/>
                    <a:pt x="5854" y="342"/>
                    <a:pt x="5854" y="781"/>
                  </a:cubicBezTo>
                  <a:lnTo>
                    <a:pt x="5854" y="3829"/>
                  </a:lnTo>
                  <a:cubicBezTo>
                    <a:pt x="6659" y="4024"/>
                    <a:pt x="7220" y="4732"/>
                    <a:pt x="7220" y="5537"/>
                  </a:cubicBezTo>
                  <a:lnTo>
                    <a:pt x="7220" y="14683"/>
                  </a:lnTo>
                  <a:cubicBezTo>
                    <a:pt x="7220" y="15634"/>
                    <a:pt x="6440" y="16414"/>
                    <a:pt x="5488" y="16414"/>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UTM Avo" panose="02040603050506020204" pitchFamily="18"/>
                <a:ea typeface="+mn-ea"/>
                <a:cs typeface="+mn-ea"/>
                <a:sym typeface="+mn-lt"/>
              </a:endParaRPr>
            </a:p>
          </p:txBody>
        </p:sp>
        <p:sp>
          <p:nvSpPr>
            <p:cNvPr id="62" name="Google Shape;530;p32">
              <a:extLst>
                <a:ext uri="{FF2B5EF4-FFF2-40B4-BE49-F238E27FC236}">
                  <a16:creationId xmlns:a16="http://schemas.microsoft.com/office/drawing/2014/main" id="{183EEE31-4A8F-C366-FA07-C4845E921621}"/>
                </a:ext>
              </a:extLst>
            </p:cNvPr>
            <p:cNvSpPr/>
            <p:nvPr/>
          </p:nvSpPr>
          <p:spPr>
            <a:xfrm>
              <a:off x="3757170" y="3848221"/>
              <a:ext cx="538223" cy="988485"/>
            </a:xfrm>
            <a:custGeom>
              <a:avLst/>
              <a:gdLst/>
              <a:ahLst/>
              <a:cxnLst/>
              <a:rect l="l" t="t" r="r" b="b"/>
              <a:pathLst>
                <a:path w="6440" h="11830" extrusionOk="0">
                  <a:moveTo>
                    <a:pt x="5098" y="0"/>
                  </a:moveTo>
                  <a:lnTo>
                    <a:pt x="1342" y="0"/>
                  </a:lnTo>
                  <a:cubicBezTo>
                    <a:pt x="611" y="0"/>
                    <a:pt x="1" y="610"/>
                    <a:pt x="1" y="1342"/>
                  </a:cubicBezTo>
                  <a:lnTo>
                    <a:pt x="1" y="10488"/>
                  </a:lnTo>
                  <a:cubicBezTo>
                    <a:pt x="1" y="11219"/>
                    <a:pt x="611" y="11829"/>
                    <a:pt x="1342" y="11829"/>
                  </a:cubicBezTo>
                  <a:lnTo>
                    <a:pt x="5098" y="11829"/>
                  </a:lnTo>
                  <a:cubicBezTo>
                    <a:pt x="5830" y="11829"/>
                    <a:pt x="6440" y="11219"/>
                    <a:pt x="6440" y="10488"/>
                  </a:cubicBezTo>
                  <a:lnTo>
                    <a:pt x="6440" y="1342"/>
                  </a:lnTo>
                  <a:cubicBezTo>
                    <a:pt x="6440" y="610"/>
                    <a:pt x="5830" y="0"/>
                    <a:pt x="5098" y="0"/>
                  </a:cubicBezTo>
                  <a:close/>
                </a:path>
              </a:pathLst>
            </a:custGeom>
            <a:solidFill>
              <a:srgbClr val="EFC4B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UTM Avo" panose="02040603050506020204" pitchFamily="18"/>
                <a:ea typeface="+mn-ea"/>
                <a:cs typeface="+mn-ea"/>
                <a:sym typeface="+mn-lt"/>
              </a:endParaRPr>
            </a:p>
          </p:txBody>
        </p:sp>
        <p:sp>
          <p:nvSpPr>
            <p:cNvPr id="63" name="Google Shape;531;p32">
              <a:extLst>
                <a:ext uri="{FF2B5EF4-FFF2-40B4-BE49-F238E27FC236}">
                  <a16:creationId xmlns:a16="http://schemas.microsoft.com/office/drawing/2014/main" id="{66FCBFEF-521B-9CD2-AD18-9C5AF0ED15C2}"/>
                </a:ext>
              </a:extLst>
            </p:cNvPr>
            <p:cNvSpPr/>
            <p:nvPr/>
          </p:nvSpPr>
          <p:spPr>
            <a:xfrm>
              <a:off x="3816342" y="4047922"/>
              <a:ext cx="38779" cy="654255"/>
            </a:xfrm>
            <a:custGeom>
              <a:avLst/>
              <a:gdLst/>
              <a:ahLst/>
              <a:cxnLst/>
              <a:rect l="l" t="t" r="r" b="b"/>
              <a:pathLst>
                <a:path w="464" h="7830" extrusionOk="0">
                  <a:moveTo>
                    <a:pt x="439" y="7610"/>
                  </a:moveTo>
                  <a:cubicBezTo>
                    <a:pt x="464" y="7829"/>
                    <a:pt x="0" y="7829"/>
                    <a:pt x="25" y="7610"/>
                  </a:cubicBezTo>
                  <a:lnTo>
                    <a:pt x="25" y="1781"/>
                  </a:lnTo>
                  <a:cubicBezTo>
                    <a:pt x="0" y="1561"/>
                    <a:pt x="464" y="1561"/>
                    <a:pt x="439" y="1781"/>
                  </a:cubicBezTo>
                  <a:close/>
                  <a:moveTo>
                    <a:pt x="439" y="732"/>
                  </a:moveTo>
                  <a:cubicBezTo>
                    <a:pt x="415" y="952"/>
                    <a:pt x="73" y="952"/>
                    <a:pt x="25" y="732"/>
                  </a:cubicBezTo>
                  <a:lnTo>
                    <a:pt x="25" y="220"/>
                  </a:lnTo>
                  <a:cubicBezTo>
                    <a:pt x="0" y="0"/>
                    <a:pt x="464" y="0"/>
                    <a:pt x="439" y="220"/>
                  </a:cubicBezTo>
                  <a:close/>
                </a:path>
              </a:pathLst>
            </a:custGeom>
            <a:solidFill>
              <a:srgbClr val="FCF6E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UTM Avo" panose="02040603050506020204" pitchFamily="18"/>
                <a:ea typeface="+mn-ea"/>
                <a:cs typeface="+mn-ea"/>
                <a:sym typeface="+mn-lt"/>
              </a:endParaRPr>
            </a:p>
          </p:txBody>
        </p:sp>
        <p:sp>
          <p:nvSpPr>
            <p:cNvPr id="64" name="Google Shape;532;p32">
              <a:extLst>
                <a:ext uri="{FF2B5EF4-FFF2-40B4-BE49-F238E27FC236}">
                  <a16:creationId xmlns:a16="http://schemas.microsoft.com/office/drawing/2014/main" id="{AF21FA73-BB30-DFDD-BC74-22022DEF8D97}"/>
                </a:ext>
              </a:extLst>
            </p:cNvPr>
            <p:cNvSpPr/>
            <p:nvPr/>
          </p:nvSpPr>
          <p:spPr>
            <a:xfrm>
              <a:off x="3724575" y="3497700"/>
              <a:ext cx="603495" cy="1371596"/>
            </a:xfrm>
            <a:custGeom>
              <a:avLst/>
              <a:gdLst/>
              <a:ahLst/>
              <a:cxnLst/>
              <a:rect l="l" t="t" r="r" b="b"/>
              <a:pathLst>
                <a:path w="7221" h="16415" extrusionOk="0">
                  <a:moveTo>
                    <a:pt x="3171" y="2293"/>
                  </a:moveTo>
                  <a:lnTo>
                    <a:pt x="2415" y="2293"/>
                  </a:lnTo>
                  <a:cubicBezTo>
                    <a:pt x="2342" y="2293"/>
                    <a:pt x="2269" y="2220"/>
                    <a:pt x="2269" y="2146"/>
                  </a:cubicBezTo>
                  <a:lnTo>
                    <a:pt x="2269" y="1293"/>
                  </a:lnTo>
                  <a:cubicBezTo>
                    <a:pt x="2269" y="1195"/>
                    <a:pt x="2342" y="1146"/>
                    <a:pt x="2415" y="1146"/>
                  </a:cubicBezTo>
                  <a:lnTo>
                    <a:pt x="3171" y="1146"/>
                  </a:lnTo>
                  <a:cubicBezTo>
                    <a:pt x="3245" y="1146"/>
                    <a:pt x="3318" y="1195"/>
                    <a:pt x="3318" y="1293"/>
                  </a:cubicBezTo>
                  <a:lnTo>
                    <a:pt x="3318" y="2146"/>
                  </a:lnTo>
                  <a:cubicBezTo>
                    <a:pt x="3318" y="2220"/>
                    <a:pt x="3245" y="2293"/>
                    <a:pt x="3171" y="2293"/>
                  </a:cubicBezTo>
                  <a:close/>
                  <a:moveTo>
                    <a:pt x="5488" y="16414"/>
                  </a:moveTo>
                  <a:cubicBezTo>
                    <a:pt x="6440" y="16414"/>
                    <a:pt x="7220" y="15634"/>
                    <a:pt x="7220" y="14683"/>
                  </a:cubicBezTo>
                  <a:lnTo>
                    <a:pt x="7220" y="5537"/>
                  </a:lnTo>
                  <a:cubicBezTo>
                    <a:pt x="7220" y="4707"/>
                    <a:pt x="6659" y="4000"/>
                    <a:pt x="5854" y="3829"/>
                  </a:cubicBezTo>
                  <a:lnTo>
                    <a:pt x="5854" y="781"/>
                  </a:lnTo>
                  <a:cubicBezTo>
                    <a:pt x="5854" y="342"/>
                    <a:pt x="5513" y="0"/>
                    <a:pt x="5074" y="0"/>
                  </a:cubicBezTo>
                  <a:lnTo>
                    <a:pt x="2147" y="0"/>
                  </a:lnTo>
                  <a:cubicBezTo>
                    <a:pt x="1952" y="0"/>
                    <a:pt x="1732" y="73"/>
                    <a:pt x="1586" y="220"/>
                  </a:cubicBezTo>
                  <a:cubicBezTo>
                    <a:pt x="1440" y="366"/>
                    <a:pt x="1367" y="561"/>
                    <a:pt x="1367" y="781"/>
                  </a:cubicBezTo>
                  <a:lnTo>
                    <a:pt x="1367" y="3829"/>
                  </a:lnTo>
                  <a:cubicBezTo>
                    <a:pt x="1050" y="3902"/>
                    <a:pt x="757" y="4073"/>
                    <a:pt x="513" y="4293"/>
                  </a:cubicBezTo>
                  <a:cubicBezTo>
                    <a:pt x="196" y="4610"/>
                    <a:pt x="1" y="5049"/>
                    <a:pt x="1" y="5512"/>
                  </a:cubicBezTo>
                  <a:lnTo>
                    <a:pt x="1" y="14658"/>
                  </a:lnTo>
                  <a:cubicBezTo>
                    <a:pt x="1" y="15634"/>
                    <a:pt x="781" y="16414"/>
                    <a:pt x="1732" y="16414"/>
                  </a:cubicBezTo>
                  <a:close/>
                  <a:moveTo>
                    <a:pt x="1757" y="3805"/>
                  </a:moveTo>
                  <a:lnTo>
                    <a:pt x="5464" y="3805"/>
                  </a:lnTo>
                  <a:lnTo>
                    <a:pt x="5464" y="781"/>
                  </a:lnTo>
                  <a:cubicBezTo>
                    <a:pt x="5464" y="683"/>
                    <a:pt x="5415" y="585"/>
                    <a:pt x="5342" y="512"/>
                  </a:cubicBezTo>
                  <a:cubicBezTo>
                    <a:pt x="5269" y="439"/>
                    <a:pt x="5171" y="390"/>
                    <a:pt x="5074" y="390"/>
                  </a:cubicBezTo>
                  <a:lnTo>
                    <a:pt x="2147" y="390"/>
                  </a:lnTo>
                  <a:cubicBezTo>
                    <a:pt x="1928" y="390"/>
                    <a:pt x="1757" y="561"/>
                    <a:pt x="1757" y="781"/>
                  </a:cubicBezTo>
                  <a:close/>
                  <a:moveTo>
                    <a:pt x="1732" y="16024"/>
                  </a:moveTo>
                  <a:cubicBezTo>
                    <a:pt x="1001" y="16024"/>
                    <a:pt x="391" y="15414"/>
                    <a:pt x="391" y="14683"/>
                  </a:cubicBezTo>
                  <a:lnTo>
                    <a:pt x="391" y="5537"/>
                  </a:lnTo>
                  <a:cubicBezTo>
                    <a:pt x="391" y="4780"/>
                    <a:pt x="1001" y="4195"/>
                    <a:pt x="1732" y="4195"/>
                  </a:cubicBezTo>
                  <a:lnTo>
                    <a:pt x="5488" y="4195"/>
                  </a:lnTo>
                  <a:cubicBezTo>
                    <a:pt x="6220" y="4195"/>
                    <a:pt x="6830" y="4780"/>
                    <a:pt x="6830" y="5537"/>
                  </a:cubicBezTo>
                  <a:lnTo>
                    <a:pt x="6830" y="14683"/>
                  </a:lnTo>
                  <a:cubicBezTo>
                    <a:pt x="6830" y="15414"/>
                    <a:pt x="6220" y="16024"/>
                    <a:pt x="5488" y="16024"/>
                  </a:cubicBezTo>
                  <a:close/>
                  <a:moveTo>
                    <a:pt x="4781" y="2293"/>
                  </a:moveTo>
                  <a:lnTo>
                    <a:pt x="4074" y="2293"/>
                  </a:lnTo>
                  <a:cubicBezTo>
                    <a:pt x="3976" y="2293"/>
                    <a:pt x="3928" y="2220"/>
                    <a:pt x="3928" y="2146"/>
                  </a:cubicBezTo>
                  <a:lnTo>
                    <a:pt x="3928" y="1293"/>
                  </a:lnTo>
                  <a:cubicBezTo>
                    <a:pt x="3903" y="1220"/>
                    <a:pt x="3976" y="1146"/>
                    <a:pt x="4074" y="1146"/>
                  </a:cubicBezTo>
                  <a:lnTo>
                    <a:pt x="4781" y="1146"/>
                  </a:lnTo>
                  <a:cubicBezTo>
                    <a:pt x="4879" y="1146"/>
                    <a:pt x="4952" y="1220"/>
                    <a:pt x="4952" y="1293"/>
                  </a:cubicBezTo>
                  <a:lnTo>
                    <a:pt x="4952" y="2122"/>
                  </a:lnTo>
                  <a:cubicBezTo>
                    <a:pt x="4952" y="2220"/>
                    <a:pt x="4879" y="2293"/>
                    <a:pt x="4781" y="2293"/>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UTM Avo" panose="02040603050506020204" pitchFamily="18"/>
                <a:ea typeface="+mn-ea"/>
                <a:cs typeface="+mn-ea"/>
                <a:sym typeface="+mn-lt"/>
              </a:endParaRPr>
            </a:p>
          </p:txBody>
        </p:sp>
        <p:sp>
          <p:nvSpPr>
            <p:cNvPr id="65" name="Google Shape;533;p32">
              <a:extLst>
                <a:ext uri="{FF2B5EF4-FFF2-40B4-BE49-F238E27FC236}">
                  <a16:creationId xmlns:a16="http://schemas.microsoft.com/office/drawing/2014/main" id="{A6730A48-55CA-CE6C-5872-2CE980A17C70}"/>
                </a:ext>
              </a:extLst>
            </p:cNvPr>
            <p:cNvSpPr/>
            <p:nvPr/>
          </p:nvSpPr>
          <p:spPr>
            <a:xfrm>
              <a:off x="3871336" y="3530287"/>
              <a:ext cx="309980" cy="285349"/>
            </a:xfrm>
            <a:custGeom>
              <a:avLst/>
              <a:gdLst/>
              <a:ahLst/>
              <a:cxnLst/>
              <a:rect l="l" t="t" r="r" b="b"/>
              <a:pathLst>
                <a:path w="3709" h="3415" extrusionOk="0">
                  <a:moveTo>
                    <a:pt x="1" y="3415"/>
                  </a:moveTo>
                  <a:lnTo>
                    <a:pt x="3708" y="3415"/>
                  </a:lnTo>
                  <a:lnTo>
                    <a:pt x="3708" y="391"/>
                  </a:lnTo>
                  <a:cubicBezTo>
                    <a:pt x="3708" y="293"/>
                    <a:pt x="3659" y="195"/>
                    <a:pt x="3586" y="122"/>
                  </a:cubicBezTo>
                  <a:cubicBezTo>
                    <a:pt x="3513" y="49"/>
                    <a:pt x="3415" y="0"/>
                    <a:pt x="3318" y="0"/>
                  </a:cubicBezTo>
                  <a:lnTo>
                    <a:pt x="391" y="0"/>
                  </a:lnTo>
                  <a:cubicBezTo>
                    <a:pt x="172" y="0"/>
                    <a:pt x="1" y="171"/>
                    <a:pt x="1" y="391"/>
                  </a:cubicBezTo>
                  <a:close/>
                  <a:moveTo>
                    <a:pt x="1415" y="1903"/>
                  </a:moveTo>
                  <a:lnTo>
                    <a:pt x="659" y="1903"/>
                  </a:lnTo>
                  <a:cubicBezTo>
                    <a:pt x="586" y="1903"/>
                    <a:pt x="513" y="1830"/>
                    <a:pt x="513" y="1756"/>
                  </a:cubicBezTo>
                  <a:lnTo>
                    <a:pt x="513" y="903"/>
                  </a:lnTo>
                  <a:cubicBezTo>
                    <a:pt x="513" y="805"/>
                    <a:pt x="586" y="756"/>
                    <a:pt x="659" y="756"/>
                  </a:cubicBezTo>
                  <a:lnTo>
                    <a:pt x="1415" y="756"/>
                  </a:lnTo>
                  <a:cubicBezTo>
                    <a:pt x="1489" y="756"/>
                    <a:pt x="1562" y="805"/>
                    <a:pt x="1562" y="903"/>
                  </a:cubicBezTo>
                  <a:lnTo>
                    <a:pt x="1562" y="1756"/>
                  </a:lnTo>
                  <a:cubicBezTo>
                    <a:pt x="1562" y="1830"/>
                    <a:pt x="1489" y="1903"/>
                    <a:pt x="1415" y="1903"/>
                  </a:cubicBezTo>
                  <a:close/>
                  <a:moveTo>
                    <a:pt x="3025" y="1903"/>
                  </a:moveTo>
                  <a:lnTo>
                    <a:pt x="2318" y="1903"/>
                  </a:lnTo>
                  <a:cubicBezTo>
                    <a:pt x="2220" y="1903"/>
                    <a:pt x="2147" y="1830"/>
                    <a:pt x="2147" y="1732"/>
                  </a:cubicBezTo>
                  <a:lnTo>
                    <a:pt x="2147" y="903"/>
                  </a:lnTo>
                  <a:cubicBezTo>
                    <a:pt x="2147" y="830"/>
                    <a:pt x="2220" y="756"/>
                    <a:pt x="2318" y="756"/>
                  </a:cubicBezTo>
                  <a:lnTo>
                    <a:pt x="3025" y="756"/>
                  </a:lnTo>
                  <a:cubicBezTo>
                    <a:pt x="3123" y="756"/>
                    <a:pt x="3196" y="830"/>
                    <a:pt x="3196" y="903"/>
                  </a:cubicBezTo>
                  <a:lnTo>
                    <a:pt x="3196" y="1732"/>
                  </a:lnTo>
                  <a:cubicBezTo>
                    <a:pt x="3196" y="1830"/>
                    <a:pt x="3123" y="1903"/>
                    <a:pt x="3025" y="1903"/>
                  </a:cubicBezTo>
                  <a:close/>
                </a:path>
              </a:pathLst>
            </a:custGeom>
            <a:solidFill>
              <a:srgbClr val="FCF6E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UTM Avo" panose="02040603050506020204" pitchFamily="18"/>
                <a:ea typeface="+mn-ea"/>
                <a:cs typeface="+mn-ea"/>
                <a:sym typeface="+mn-lt"/>
              </a:endParaRPr>
            </a:p>
          </p:txBody>
        </p:sp>
        <p:sp>
          <p:nvSpPr>
            <p:cNvPr id="66" name="Google Shape;534;p32">
              <a:extLst>
                <a:ext uri="{FF2B5EF4-FFF2-40B4-BE49-F238E27FC236}">
                  <a16:creationId xmlns:a16="http://schemas.microsoft.com/office/drawing/2014/main" id="{63422C3B-4319-EAFB-DE93-75F034A3D2E2}"/>
                </a:ext>
              </a:extLst>
            </p:cNvPr>
            <p:cNvSpPr/>
            <p:nvPr/>
          </p:nvSpPr>
          <p:spPr>
            <a:xfrm>
              <a:off x="3775557" y="3848221"/>
              <a:ext cx="519836" cy="988485"/>
            </a:xfrm>
            <a:custGeom>
              <a:avLst/>
              <a:gdLst/>
              <a:ahLst/>
              <a:cxnLst/>
              <a:rect l="l" t="t" r="r" b="b"/>
              <a:pathLst>
                <a:path w="6220" h="11830" extrusionOk="0">
                  <a:moveTo>
                    <a:pt x="5074" y="707"/>
                  </a:moveTo>
                  <a:lnTo>
                    <a:pt x="5074" y="9854"/>
                  </a:lnTo>
                  <a:cubicBezTo>
                    <a:pt x="5074" y="10585"/>
                    <a:pt x="4464" y="11195"/>
                    <a:pt x="3732" y="11195"/>
                  </a:cubicBezTo>
                  <a:lnTo>
                    <a:pt x="1" y="11195"/>
                  </a:lnTo>
                  <a:cubicBezTo>
                    <a:pt x="49" y="11293"/>
                    <a:pt x="122" y="11366"/>
                    <a:pt x="196" y="11439"/>
                  </a:cubicBezTo>
                  <a:cubicBezTo>
                    <a:pt x="440" y="11683"/>
                    <a:pt x="781" y="11829"/>
                    <a:pt x="1122" y="11829"/>
                  </a:cubicBezTo>
                  <a:lnTo>
                    <a:pt x="4878" y="11829"/>
                  </a:lnTo>
                  <a:cubicBezTo>
                    <a:pt x="5610" y="11829"/>
                    <a:pt x="6220" y="11219"/>
                    <a:pt x="6220" y="10488"/>
                  </a:cubicBezTo>
                  <a:lnTo>
                    <a:pt x="6220" y="1342"/>
                  </a:lnTo>
                  <a:cubicBezTo>
                    <a:pt x="6220" y="610"/>
                    <a:pt x="5610" y="0"/>
                    <a:pt x="4878" y="0"/>
                  </a:cubicBezTo>
                  <a:lnTo>
                    <a:pt x="4878" y="0"/>
                  </a:lnTo>
                  <a:cubicBezTo>
                    <a:pt x="5000" y="220"/>
                    <a:pt x="5074" y="464"/>
                    <a:pt x="5074" y="707"/>
                  </a:cubicBezTo>
                  <a:close/>
                </a:path>
              </a:pathLst>
            </a:custGeom>
            <a:solidFill>
              <a:srgbClr val="000000">
                <a:alpha val="25099"/>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UTM Avo" panose="02040603050506020204" pitchFamily="18"/>
                <a:ea typeface="+mn-ea"/>
                <a:cs typeface="+mn-ea"/>
                <a:sym typeface="+mn-lt"/>
              </a:endParaRPr>
            </a:p>
          </p:txBody>
        </p:sp>
      </p:grpSp>
      <p:grpSp>
        <p:nvGrpSpPr>
          <p:cNvPr id="67" name="Google Shape;535;p32">
            <a:extLst>
              <a:ext uri="{FF2B5EF4-FFF2-40B4-BE49-F238E27FC236}">
                <a16:creationId xmlns:a16="http://schemas.microsoft.com/office/drawing/2014/main" id="{C2421816-C9F3-5411-1498-E1127B8D97C0}"/>
              </a:ext>
            </a:extLst>
          </p:cNvPr>
          <p:cNvGrpSpPr/>
          <p:nvPr/>
        </p:nvGrpSpPr>
        <p:grpSpPr>
          <a:xfrm>
            <a:off x="1832766" y="2309353"/>
            <a:ext cx="2560400" cy="2558500"/>
            <a:chOff x="715100" y="274199"/>
            <a:chExt cx="1920300" cy="1918875"/>
          </a:xfrm>
        </p:grpSpPr>
        <p:sp>
          <p:nvSpPr>
            <p:cNvPr id="68" name="Google Shape;536;p32">
              <a:extLst>
                <a:ext uri="{FF2B5EF4-FFF2-40B4-BE49-F238E27FC236}">
                  <a16:creationId xmlns:a16="http://schemas.microsoft.com/office/drawing/2014/main" id="{36CD927A-BECB-5CF9-CC50-5B95FCCAED0F}"/>
                </a:ext>
              </a:extLst>
            </p:cNvPr>
            <p:cNvSpPr/>
            <p:nvPr/>
          </p:nvSpPr>
          <p:spPr>
            <a:xfrm>
              <a:off x="806600" y="364274"/>
              <a:ext cx="1828800" cy="1828800"/>
            </a:xfrm>
            <a:prstGeom prst="roundRect">
              <a:avLst>
                <a:gd name="adj" fmla="val 0"/>
              </a:avLst>
            </a:prstGeom>
            <a:solidFill>
              <a:srgbClr val="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UTM Avo" panose="02040603050506020204" pitchFamily="18"/>
                <a:ea typeface="+mn-ea"/>
                <a:cs typeface="+mn-ea"/>
                <a:sym typeface="+mn-lt"/>
              </a:endParaRPr>
            </a:p>
          </p:txBody>
        </p:sp>
        <p:grpSp>
          <p:nvGrpSpPr>
            <p:cNvPr id="69" name="Google Shape;537;p32">
              <a:extLst>
                <a:ext uri="{FF2B5EF4-FFF2-40B4-BE49-F238E27FC236}">
                  <a16:creationId xmlns:a16="http://schemas.microsoft.com/office/drawing/2014/main" id="{4C5DA320-FDB9-C788-F9BF-75421857C600}"/>
                </a:ext>
              </a:extLst>
            </p:cNvPr>
            <p:cNvGrpSpPr/>
            <p:nvPr/>
          </p:nvGrpSpPr>
          <p:grpSpPr>
            <a:xfrm>
              <a:off x="715100" y="274199"/>
              <a:ext cx="1828800" cy="1828800"/>
              <a:chOff x="715100" y="274199"/>
              <a:chExt cx="1828800" cy="1828800"/>
            </a:xfrm>
          </p:grpSpPr>
          <p:sp>
            <p:nvSpPr>
              <p:cNvPr id="70" name="Google Shape;538;p32">
                <a:extLst>
                  <a:ext uri="{FF2B5EF4-FFF2-40B4-BE49-F238E27FC236}">
                    <a16:creationId xmlns:a16="http://schemas.microsoft.com/office/drawing/2014/main" id="{3747CA61-4426-350C-9217-FD7DD4A75C34}"/>
                  </a:ext>
                </a:extLst>
              </p:cNvPr>
              <p:cNvSpPr/>
              <p:nvPr/>
            </p:nvSpPr>
            <p:spPr>
              <a:xfrm>
                <a:off x="715100" y="274199"/>
                <a:ext cx="1828800" cy="1828800"/>
              </a:xfrm>
              <a:prstGeom prst="roundRect">
                <a:avLst>
                  <a:gd name="adj" fmla="val 0"/>
                </a:avLst>
              </a:prstGeom>
              <a:solidFill>
                <a:srgbClr val="FCF6E8"/>
              </a:solidFill>
              <a:ln w="2857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UTM Avo" panose="02040603050506020204" pitchFamily="18"/>
                  <a:ea typeface="+mn-ea"/>
                  <a:cs typeface="+mn-ea"/>
                  <a:sym typeface="+mn-lt"/>
                </a:endParaRPr>
              </a:p>
            </p:txBody>
          </p:sp>
          <p:cxnSp>
            <p:nvCxnSpPr>
              <p:cNvPr id="71" name="Google Shape;539;p32">
                <a:extLst>
                  <a:ext uri="{FF2B5EF4-FFF2-40B4-BE49-F238E27FC236}">
                    <a16:creationId xmlns:a16="http://schemas.microsoft.com/office/drawing/2014/main" id="{FDBFEE40-796E-6287-0F6A-19A2762AEBB5}"/>
                  </a:ext>
                </a:extLst>
              </p:cNvPr>
              <p:cNvCxnSpPr/>
              <p:nvPr/>
            </p:nvCxnSpPr>
            <p:spPr>
              <a:xfrm>
                <a:off x="717952" y="637800"/>
                <a:ext cx="1823100" cy="0"/>
              </a:xfrm>
              <a:prstGeom prst="straightConnector1">
                <a:avLst/>
              </a:prstGeom>
              <a:noFill/>
              <a:ln w="28575" cap="flat" cmpd="sng">
                <a:solidFill>
                  <a:srgbClr val="000000"/>
                </a:solidFill>
                <a:prstDash val="solid"/>
                <a:round/>
                <a:headEnd type="none" w="med" len="med"/>
                <a:tailEnd type="none" w="med" len="med"/>
              </a:ln>
            </p:spPr>
          </p:cxnSp>
          <p:grpSp>
            <p:nvGrpSpPr>
              <p:cNvPr id="72" name="Google Shape;540;p32">
                <a:extLst>
                  <a:ext uri="{FF2B5EF4-FFF2-40B4-BE49-F238E27FC236}">
                    <a16:creationId xmlns:a16="http://schemas.microsoft.com/office/drawing/2014/main" id="{80667236-42C1-D298-BAE9-34799E28D3F7}"/>
                  </a:ext>
                </a:extLst>
              </p:cNvPr>
              <p:cNvGrpSpPr/>
              <p:nvPr/>
            </p:nvGrpSpPr>
            <p:grpSpPr>
              <a:xfrm>
                <a:off x="2267950" y="363963"/>
                <a:ext cx="183000" cy="183000"/>
                <a:chOff x="8225400" y="367488"/>
                <a:chExt cx="183000" cy="183000"/>
              </a:xfrm>
            </p:grpSpPr>
            <p:cxnSp>
              <p:nvCxnSpPr>
                <p:cNvPr id="75" name="Google Shape;541;p32">
                  <a:extLst>
                    <a:ext uri="{FF2B5EF4-FFF2-40B4-BE49-F238E27FC236}">
                      <a16:creationId xmlns:a16="http://schemas.microsoft.com/office/drawing/2014/main" id="{3BFA7319-E795-B970-4ECA-FFEE2F1F7F85}"/>
                    </a:ext>
                  </a:extLst>
                </p:cNvPr>
                <p:cNvCxnSpPr/>
                <p:nvPr/>
              </p:nvCxnSpPr>
              <p:spPr>
                <a:xfrm>
                  <a:off x="8225400" y="367488"/>
                  <a:ext cx="183000" cy="183000"/>
                </a:xfrm>
                <a:prstGeom prst="straightConnector1">
                  <a:avLst/>
                </a:prstGeom>
                <a:noFill/>
                <a:ln w="28575" cap="flat" cmpd="sng">
                  <a:solidFill>
                    <a:srgbClr val="000000"/>
                  </a:solidFill>
                  <a:prstDash val="solid"/>
                  <a:round/>
                  <a:headEnd type="none" w="med" len="med"/>
                  <a:tailEnd type="none" w="med" len="med"/>
                </a:ln>
              </p:spPr>
            </p:cxnSp>
            <p:cxnSp>
              <p:nvCxnSpPr>
                <p:cNvPr id="76" name="Google Shape;542;p32">
                  <a:extLst>
                    <a:ext uri="{FF2B5EF4-FFF2-40B4-BE49-F238E27FC236}">
                      <a16:creationId xmlns:a16="http://schemas.microsoft.com/office/drawing/2014/main" id="{7EF03B85-B68A-F4DF-F715-6661AED4B7DB}"/>
                    </a:ext>
                  </a:extLst>
                </p:cNvPr>
                <p:cNvCxnSpPr/>
                <p:nvPr/>
              </p:nvCxnSpPr>
              <p:spPr>
                <a:xfrm rot="5400000">
                  <a:off x="8225400" y="367488"/>
                  <a:ext cx="183000" cy="183000"/>
                </a:xfrm>
                <a:prstGeom prst="straightConnector1">
                  <a:avLst/>
                </a:prstGeom>
                <a:noFill/>
                <a:ln w="28575" cap="flat" cmpd="sng">
                  <a:solidFill>
                    <a:srgbClr val="000000"/>
                  </a:solidFill>
                  <a:prstDash val="solid"/>
                  <a:round/>
                  <a:headEnd type="none" w="med" len="med"/>
                  <a:tailEnd type="none" w="med" len="med"/>
                </a:ln>
              </p:spPr>
            </p:cxnSp>
          </p:grpSp>
          <p:sp>
            <p:nvSpPr>
              <p:cNvPr id="73" name="Google Shape;543;p32">
                <a:extLst>
                  <a:ext uri="{FF2B5EF4-FFF2-40B4-BE49-F238E27FC236}">
                    <a16:creationId xmlns:a16="http://schemas.microsoft.com/office/drawing/2014/main" id="{A9351BEC-9F70-E366-1BF5-206380BAA87B}"/>
                  </a:ext>
                </a:extLst>
              </p:cNvPr>
              <p:cNvSpPr/>
              <p:nvPr/>
            </p:nvSpPr>
            <p:spPr>
              <a:xfrm>
                <a:off x="1951450" y="367563"/>
                <a:ext cx="179400" cy="179400"/>
              </a:xfrm>
              <a:prstGeom prst="rect">
                <a:avLst/>
              </a:prstGeom>
              <a:noFill/>
              <a:ln w="2857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UTM Avo" panose="02040603050506020204" pitchFamily="18"/>
                  <a:ea typeface="+mn-ea"/>
                  <a:cs typeface="+mn-ea"/>
                  <a:sym typeface="+mn-lt"/>
                </a:endParaRPr>
              </a:p>
            </p:txBody>
          </p:sp>
          <p:cxnSp>
            <p:nvCxnSpPr>
              <p:cNvPr id="74" name="Google Shape;544;p32">
                <a:extLst>
                  <a:ext uri="{FF2B5EF4-FFF2-40B4-BE49-F238E27FC236}">
                    <a16:creationId xmlns:a16="http://schemas.microsoft.com/office/drawing/2014/main" id="{60B14D46-6857-0F8D-45FB-8264B80C2016}"/>
                  </a:ext>
                </a:extLst>
              </p:cNvPr>
              <p:cNvCxnSpPr/>
              <p:nvPr/>
            </p:nvCxnSpPr>
            <p:spPr>
              <a:xfrm>
                <a:off x="1605849" y="546963"/>
                <a:ext cx="208500" cy="0"/>
              </a:xfrm>
              <a:prstGeom prst="straightConnector1">
                <a:avLst/>
              </a:prstGeom>
              <a:noFill/>
              <a:ln w="28575" cap="flat" cmpd="sng">
                <a:solidFill>
                  <a:srgbClr val="000000"/>
                </a:solidFill>
                <a:prstDash val="solid"/>
                <a:round/>
                <a:headEnd type="none" w="med" len="med"/>
                <a:tailEnd type="none" w="med" len="med"/>
              </a:ln>
            </p:spPr>
          </p:cxnSp>
        </p:grpSp>
      </p:grpSp>
      <p:sp>
        <p:nvSpPr>
          <p:cNvPr id="77" name="Google Shape;545;p32">
            <a:extLst>
              <a:ext uri="{FF2B5EF4-FFF2-40B4-BE49-F238E27FC236}">
                <a16:creationId xmlns:a16="http://schemas.microsoft.com/office/drawing/2014/main" id="{1C861061-B089-F50B-3832-3851D9F8F33C}"/>
              </a:ext>
            </a:extLst>
          </p:cNvPr>
          <p:cNvSpPr txBox="1">
            <a:spLocks/>
          </p:cNvSpPr>
          <p:nvPr/>
        </p:nvSpPr>
        <p:spPr>
          <a:xfrm>
            <a:off x="2142699" y="2849554"/>
            <a:ext cx="1824400" cy="18288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Rubik Black"/>
              <a:buNone/>
              <a:defRPr sz="9333" b="0" i="0" u="none" strike="noStrike" cap="none">
                <a:solidFill>
                  <a:schemeClr val="dk1"/>
                </a:solidFill>
                <a:latin typeface="Rubik Black"/>
                <a:ea typeface="Rubik Black"/>
                <a:cs typeface="Rubik Black"/>
                <a:sym typeface="Rubik Black"/>
              </a:defRPr>
            </a:lvl1pPr>
            <a:lvl2pPr marR="0" lvl="1" algn="ctr" rtl="0">
              <a:lnSpc>
                <a:spcPct val="100000"/>
              </a:lnSpc>
              <a:spcBef>
                <a:spcPts val="0"/>
              </a:spcBef>
              <a:spcAft>
                <a:spcPts val="0"/>
              </a:spcAft>
              <a:buClr>
                <a:schemeClr val="dk1"/>
              </a:buClr>
              <a:buSzPts val="6000"/>
              <a:buFont typeface="Bebas Neue"/>
              <a:buNone/>
              <a:defRPr sz="80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6000"/>
              <a:buFont typeface="Bebas Neue"/>
              <a:buNone/>
              <a:defRPr sz="80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6000"/>
              <a:buFont typeface="Bebas Neue"/>
              <a:buNone/>
              <a:defRPr sz="80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6000"/>
              <a:buFont typeface="Bebas Neue"/>
              <a:buNone/>
              <a:defRPr sz="80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6000"/>
              <a:buFont typeface="Bebas Neue"/>
              <a:buNone/>
              <a:defRPr sz="80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6000"/>
              <a:buFont typeface="Bebas Neue"/>
              <a:buNone/>
              <a:defRPr sz="80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6000"/>
              <a:buFont typeface="Bebas Neue"/>
              <a:buNone/>
              <a:defRPr sz="80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6000"/>
              <a:buFont typeface="Bebas Neue"/>
              <a:buNone/>
              <a:defRPr sz="8000" b="0" i="0" u="none" strike="noStrike" cap="none">
                <a:solidFill>
                  <a:schemeClr val="dk1"/>
                </a:solidFill>
                <a:latin typeface="Bebas Neue"/>
                <a:ea typeface="Bebas Neue"/>
                <a:cs typeface="Bebas Neue"/>
                <a:sym typeface="Bebas Neue"/>
              </a:defRPr>
            </a:lvl9pPr>
          </a:lstStyle>
          <a:p>
            <a:r>
              <a:rPr lang="en" sz="7200" b="1">
                <a:latin typeface="UTM Avo" panose="02040603050506020204" pitchFamily="18"/>
                <a:ea typeface="+mn-ea"/>
                <a:cs typeface="+mn-ea"/>
                <a:sym typeface="+mn-lt"/>
              </a:rPr>
              <a:t>01</a:t>
            </a:r>
            <a:endParaRPr lang="en" sz="7200" b="1" dirty="0">
              <a:latin typeface="UTM Avo" panose="02040603050506020204" pitchFamily="18"/>
              <a:ea typeface="+mn-ea"/>
              <a:cs typeface="+mn-ea"/>
              <a:sym typeface="+mn-lt"/>
            </a:endParaRPr>
          </a:p>
        </p:txBody>
      </p:sp>
      <p:sp>
        <p:nvSpPr>
          <p:cNvPr id="78" name="Google Shape;546;p32">
            <a:extLst>
              <a:ext uri="{FF2B5EF4-FFF2-40B4-BE49-F238E27FC236}">
                <a16:creationId xmlns:a16="http://schemas.microsoft.com/office/drawing/2014/main" id="{A561C7A8-A834-2C5D-F101-BB80D818354E}"/>
              </a:ext>
            </a:extLst>
          </p:cNvPr>
          <p:cNvSpPr txBox="1">
            <a:spLocks/>
          </p:cNvSpPr>
          <p:nvPr/>
        </p:nvSpPr>
        <p:spPr>
          <a:xfrm>
            <a:off x="2906555" y="5108333"/>
            <a:ext cx="7315200" cy="114293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000"/>
              <a:buFont typeface="Rubik Black"/>
              <a:buNone/>
              <a:defRPr sz="6667" b="0" i="0" u="none" strike="noStrike" cap="none">
                <a:solidFill>
                  <a:schemeClr val="dk1"/>
                </a:solidFill>
                <a:latin typeface="Rubik Black"/>
                <a:ea typeface="Rubik Black"/>
                <a:cs typeface="Rubik Black"/>
                <a:sym typeface="Rubik Black"/>
              </a:defRPr>
            </a:lvl1pPr>
            <a:lvl2pPr marR="0" lvl="1" algn="ctr" rtl="0">
              <a:lnSpc>
                <a:spcPct val="100000"/>
              </a:lnSpc>
              <a:spcBef>
                <a:spcPts val="0"/>
              </a:spcBef>
              <a:spcAft>
                <a:spcPts val="0"/>
              </a:spcAft>
              <a:buClr>
                <a:schemeClr val="dk1"/>
              </a:buClr>
              <a:buSzPts val="5000"/>
              <a:buFont typeface="Bebas Neue"/>
              <a:buNone/>
              <a:defRPr sz="6667"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5000"/>
              <a:buFont typeface="Bebas Neue"/>
              <a:buNone/>
              <a:defRPr sz="6667"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5000"/>
              <a:buFont typeface="Bebas Neue"/>
              <a:buNone/>
              <a:defRPr sz="6667"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5000"/>
              <a:buFont typeface="Bebas Neue"/>
              <a:buNone/>
              <a:defRPr sz="6667"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5000"/>
              <a:buFont typeface="Bebas Neue"/>
              <a:buNone/>
              <a:defRPr sz="6667"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5000"/>
              <a:buFont typeface="Bebas Neue"/>
              <a:buNone/>
              <a:defRPr sz="6667"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5000"/>
              <a:buFont typeface="Bebas Neue"/>
              <a:buNone/>
              <a:defRPr sz="6667"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5000"/>
              <a:buFont typeface="Bebas Neue"/>
              <a:buNone/>
              <a:defRPr sz="6667" b="0" i="0" u="none" strike="noStrike" cap="none">
                <a:solidFill>
                  <a:schemeClr val="dk1"/>
                </a:solidFill>
                <a:latin typeface="Bebas Neue"/>
                <a:ea typeface="Bebas Neue"/>
                <a:cs typeface="Bebas Neue"/>
                <a:sym typeface="Bebas Neue"/>
              </a:defRPr>
            </a:lvl9pPr>
          </a:lstStyle>
          <a:p>
            <a:r>
              <a:rPr lang="vi-VN" sz="4800" b="1" dirty="0">
                <a:latin typeface="UTM Avo" panose="02040603050506020204" pitchFamily="18"/>
                <a:ea typeface="+mn-ea"/>
                <a:cs typeface="+mn-ea"/>
                <a:sym typeface="+mn-lt"/>
              </a:rPr>
              <a:t>Vai trò của sáng chế</a:t>
            </a:r>
          </a:p>
        </p:txBody>
      </p:sp>
      <p:grpSp>
        <p:nvGrpSpPr>
          <p:cNvPr id="79" name="Google Shape;552;p32">
            <a:extLst>
              <a:ext uri="{FF2B5EF4-FFF2-40B4-BE49-F238E27FC236}">
                <a16:creationId xmlns:a16="http://schemas.microsoft.com/office/drawing/2014/main" id="{8D6EC378-DAC7-D102-80BA-7FC6519F699F}"/>
              </a:ext>
            </a:extLst>
          </p:cNvPr>
          <p:cNvGrpSpPr/>
          <p:nvPr/>
        </p:nvGrpSpPr>
        <p:grpSpPr>
          <a:xfrm>
            <a:off x="618996" y="5474138"/>
            <a:ext cx="670532" cy="670532"/>
            <a:chOff x="858700" y="1967475"/>
            <a:chExt cx="605100" cy="605100"/>
          </a:xfrm>
        </p:grpSpPr>
        <p:sp>
          <p:nvSpPr>
            <p:cNvPr id="80" name="Google Shape;553;p32">
              <a:extLst>
                <a:ext uri="{FF2B5EF4-FFF2-40B4-BE49-F238E27FC236}">
                  <a16:creationId xmlns:a16="http://schemas.microsoft.com/office/drawing/2014/main" id="{40659A99-49A7-A003-B744-9A0343CEAA54}"/>
                </a:ext>
              </a:extLst>
            </p:cNvPr>
            <p:cNvSpPr/>
            <p:nvPr/>
          </p:nvSpPr>
          <p:spPr>
            <a:xfrm>
              <a:off x="858700" y="1967475"/>
              <a:ext cx="605100" cy="605100"/>
            </a:xfrm>
            <a:prstGeom prst="roundRect">
              <a:avLst>
                <a:gd name="adj" fmla="val 15109"/>
              </a:avLst>
            </a:prstGeom>
            <a:solidFill>
              <a:srgbClr val="D3E3D6"/>
            </a:solidFill>
            <a:ln w="2857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UTM Avo" panose="02040603050506020204" pitchFamily="18"/>
                <a:ea typeface="+mn-ea"/>
                <a:cs typeface="+mn-ea"/>
                <a:sym typeface="+mn-lt"/>
              </a:endParaRPr>
            </a:p>
          </p:txBody>
        </p:sp>
        <p:sp>
          <p:nvSpPr>
            <p:cNvPr id="81" name="Google Shape;554;p32">
              <a:extLst>
                <a:ext uri="{FF2B5EF4-FFF2-40B4-BE49-F238E27FC236}">
                  <a16:creationId xmlns:a16="http://schemas.microsoft.com/office/drawing/2014/main" id="{6C3703DD-DABA-1037-FB69-D52A3C608F3E}"/>
                </a:ext>
              </a:extLst>
            </p:cNvPr>
            <p:cNvSpPr/>
            <p:nvPr/>
          </p:nvSpPr>
          <p:spPr>
            <a:xfrm>
              <a:off x="932654" y="2075711"/>
              <a:ext cx="457191" cy="388627"/>
            </a:xfrm>
            <a:custGeom>
              <a:avLst/>
              <a:gdLst/>
              <a:ahLst/>
              <a:cxnLst/>
              <a:rect l="l" t="t" r="r" b="b"/>
              <a:pathLst>
                <a:path w="10659" h="9051" extrusionOk="0">
                  <a:moveTo>
                    <a:pt x="2797" y="1"/>
                  </a:moveTo>
                  <a:cubicBezTo>
                    <a:pt x="2767" y="1"/>
                    <a:pt x="2738" y="1"/>
                    <a:pt x="2708" y="2"/>
                  </a:cubicBezTo>
                  <a:cubicBezTo>
                    <a:pt x="1293" y="27"/>
                    <a:pt x="196" y="1173"/>
                    <a:pt x="196" y="2588"/>
                  </a:cubicBezTo>
                  <a:cubicBezTo>
                    <a:pt x="196" y="2588"/>
                    <a:pt x="1" y="6368"/>
                    <a:pt x="5318" y="9051"/>
                  </a:cubicBezTo>
                  <a:lnTo>
                    <a:pt x="5342" y="9051"/>
                  </a:lnTo>
                  <a:cubicBezTo>
                    <a:pt x="10659" y="6368"/>
                    <a:pt x="10488" y="2588"/>
                    <a:pt x="10488" y="2588"/>
                  </a:cubicBezTo>
                  <a:cubicBezTo>
                    <a:pt x="10488" y="1173"/>
                    <a:pt x="9366" y="27"/>
                    <a:pt x="7976" y="2"/>
                  </a:cubicBezTo>
                  <a:cubicBezTo>
                    <a:pt x="7946" y="1"/>
                    <a:pt x="7916" y="1"/>
                    <a:pt x="7885" y="1"/>
                  </a:cubicBezTo>
                  <a:cubicBezTo>
                    <a:pt x="6512" y="1"/>
                    <a:pt x="5390" y="1081"/>
                    <a:pt x="5342" y="2441"/>
                  </a:cubicBezTo>
                  <a:cubicBezTo>
                    <a:pt x="5270" y="1081"/>
                    <a:pt x="4148" y="1"/>
                    <a:pt x="2797" y="1"/>
                  </a:cubicBezTo>
                  <a:close/>
                </a:path>
              </a:pathLst>
            </a:custGeom>
            <a:solidFill>
              <a:srgbClr val="DAC2CF"/>
            </a:solidFill>
            <a:ln w="2857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UTM Avo" panose="02040603050506020204" pitchFamily="18"/>
                <a:ea typeface="+mn-ea"/>
                <a:cs typeface="+mn-ea"/>
                <a:sym typeface="+mn-lt"/>
              </a:endParaRPr>
            </a:p>
          </p:txBody>
        </p:sp>
      </p:grpSp>
      <p:sp>
        <p:nvSpPr>
          <p:cNvPr id="82" name="Google Shape;555;p32">
            <a:extLst>
              <a:ext uri="{FF2B5EF4-FFF2-40B4-BE49-F238E27FC236}">
                <a16:creationId xmlns:a16="http://schemas.microsoft.com/office/drawing/2014/main" id="{3D8AD26E-9ACD-2659-7927-FE9F52F6FB57}"/>
              </a:ext>
            </a:extLst>
          </p:cNvPr>
          <p:cNvSpPr/>
          <p:nvPr/>
        </p:nvSpPr>
        <p:spPr>
          <a:xfrm>
            <a:off x="5105405" y="2295290"/>
            <a:ext cx="609611" cy="219453"/>
          </a:xfrm>
          <a:custGeom>
            <a:avLst/>
            <a:gdLst/>
            <a:ahLst/>
            <a:cxnLst/>
            <a:rect l="l" t="t" r="r" b="b"/>
            <a:pathLst>
              <a:path w="7903" h="3025" extrusionOk="0">
                <a:moveTo>
                  <a:pt x="2025" y="2829"/>
                </a:moveTo>
                <a:cubicBezTo>
                  <a:pt x="1829" y="3024"/>
                  <a:pt x="1537" y="2732"/>
                  <a:pt x="1732" y="2537"/>
                </a:cubicBezTo>
                <a:lnTo>
                  <a:pt x="2756" y="1537"/>
                </a:lnTo>
                <a:lnTo>
                  <a:pt x="1732" y="512"/>
                </a:lnTo>
                <a:cubicBezTo>
                  <a:pt x="1537" y="317"/>
                  <a:pt x="1829" y="49"/>
                  <a:pt x="2025" y="220"/>
                </a:cubicBezTo>
                <a:lnTo>
                  <a:pt x="3171" y="1390"/>
                </a:lnTo>
                <a:cubicBezTo>
                  <a:pt x="3244" y="1463"/>
                  <a:pt x="3244" y="1585"/>
                  <a:pt x="3171" y="1683"/>
                </a:cubicBezTo>
                <a:close/>
                <a:moveTo>
                  <a:pt x="195" y="512"/>
                </a:moveTo>
                <a:lnTo>
                  <a:pt x="1195" y="1512"/>
                </a:lnTo>
                <a:lnTo>
                  <a:pt x="195" y="2537"/>
                </a:lnTo>
                <a:cubicBezTo>
                  <a:pt x="0" y="2732"/>
                  <a:pt x="269" y="3000"/>
                  <a:pt x="464" y="2805"/>
                </a:cubicBezTo>
                <a:lnTo>
                  <a:pt x="1610" y="1659"/>
                </a:lnTo>
                <a:cubicBezTo>
                  <a:pt x="1708" y="1585"/>
                  <a:pt x="1708" y="1463"/>
                  <a:pt x="1610" y="1366"/>
                </a:cubicBezTo>
                <a:lnTo>
                  <a:pt x="464" y="220"/>
                </a:lnTo>
                <a:cubicBezTo>
                  <a:pt x="269" y="25"/>
                  <a:pt x="0" y="317"/>
                  <a:pt x="195" y="512"/>
                </a:cubicBezTo>
                <a:close/>
                <a:moveTo>
                  <a:pt x="6659" y="2829"/>
                </a:moveTo>
                <a:cubicBezTo>
                  <a:pt x="6464" y="3024"/>
                  <a:pt x="6195" y="2732"/>
                  <a:pt x="6366" y="2537"/>
                </a:cubicBezTo>
                <a:lnTo>
                  <a:pt x="7390" y="1537"/>
                </a:lnTo>
                <a:lnTo>
                  <a:pt x="6366" y="512"/>
                </a:lnTo>
                <a:cubicBezTo>
                  <a:pt x="6195" y="317"/>
                  <a:pt x="6464" y="49"/>
                  <a:pt x="6659" y="220"/>
                </a:cubicBezTo>
                <a:lnTo>
                  <a:pt x="7805" y="1390"/>
                </a:lnTo>
                <a:cubicBezTo>
                  <a:pt x="7903" y="1463"/>
                  <a:pt x="7903" y="1585"/>
                  <a:pt x="7805" y="1683"/>
                </a:cubicBezTo>
                <a:close/>
                <a:moveTo>
                  <a:pt x="5122" y="2829"/>
                </a:moveTo>
                <a:lnTo>
                  <a:pt x="6268" y="1683"/>
                </a:lnTo>
                <a:cubicBezTo>
                  <a:pt x="6342" y="1585"/>
                  <a:pt x="6342" y="1463"/>
                  <a:pt x="6268" y="1390"/>
                </a:cubicBezTo>
                <a:lnTo>
                  <a:pt x="5122" y="220"/>
                </a:lnTo>
                <a:cubicBezTo>
                  <a:pt x="4927" y="73"/>
                  <a:pt x="4659" y="317"/>
                  <a:pt x="4829" y="512"/>
                </a:cubicBezTo>
                <a:lnTo>
                  <a:pt x="5854" y="1537"/>
                </a:lnTo>
                <a:lnTo>
                  <a:pt x="4829" y="2537"/>
                </a:lnTo>
                <a:cubicBezTo>
                  <a:pt x="4634" y="2732"/>
                  <a:pt x="4927" y="3024"/>
                  <a:pt x="5122" y="2829"/>
                </a:cubicBezTo>
                <a:close/>
                <a:moveTo>
                  <a:pt x="3561" y="2829"/>
                </a:moveTo>
                <a:lnTo>
                  <a:pt x="4707" y="1683"/>
                </a:lnTo>
                <a:cubicBezTo>
                  <a:pt x="4805" y="1585"/>
                  <a:pt x="4805" y="1463"/>
                  <a:pt x="4707" y="1390"/>
                </a:cubicBezTo>
                <a:lnTo>
                  <a:pt x="3561" y="220"/>
                </a:lnTo>
                <a:cubicBezTo>
                  <a:pt x="3366" y="0"/>
                  <a:pt x="3049" y="317"/>
                  <a:pt x="3268" y="512"/>
                </a:cubicBezTo>
                <a:lnTo>
                  <a:pt x="4293" y="1537"/>
                </a:lnTo>
                <a:lnTo>
                  <a:pt x="3268" y="2537"/>
                </a:lnTo>
                <a:cubicBezTo>
                  <a:pt x="3098" y="2732"/>
                  <a:pt x="3366" y="3024"/>
                  <a:pt x="3561" y="2829"/>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UTM Avo" panose="02040603050506020204" pitchFamily="18"/>
              <a:ea typeface="+mn-ea"/>
              <a:cs typeface="+mn-ea"/>
              <a:sym typeface="+mn-lt"/>
            </a:endParaRPr>
          </a:p>
        </p:txBody>
      </p:sp>
      <p:sp>
        <p:nvSpPr>
          <p:cNvPr id="83" name="Google Shape;556;p32">
            <a:extLst>
              <a:ext uri="{FF2B5EF4-FFF2-40B4-BE49-F238E27FC236}">
                <a16:creationId xmlns:a16="http://schemas.microsoft.com/office/drawing/2014/main" id="{A886BF08-A3C4-9F51-C51E-1EE097740A7C}"/>
              </a:ext>
            </a:extLst>
          </p:cNvPr>
          <p:cNvSpPr/>
          <p:nvPr/>
        </p:nvSpPr>
        <p:spPr>
          <a:xfrm>
            <a:off x="5724265" y="2094186"/>
            <a:ext cx="609595" cy="76199"/>
          </a:xfrm>
          <a:custGeom>
            <a:avLst/>
            <a:gdLst/>
            <a:ahLst/>
            <a:cxnLst/>
            <a:rect l="l" t="t" r="r" b="b"/>
            <a:pathLst>
              <a:path w="11732" h="1391" extrusionOk="0">
                <a:moveTo>
                  <a:pt x="11488" y="854"/>
                </a:moveTo>
                <a:cubicBezTo>
                  <a:pt x="11708" y="878"/>
                  <a:pt x="11732" y="1220"/>
                  <a:pt x="11488" y="1244"/>
                </a:cubicBezTo>
                <a:cubicBezTo>
                  <a:pt x="11220" y="1244"/>
                  <a:pt x="10952" y="1098"/>
                  <a:pt x="10805" y="854"/>
                </a:cubicBezTo>
                <a:cubicBezTo>
                  <a:pt x="10683" y="708"/>
                  <a:pt x="10561" y="537"/>
                  <a:pt x="10366" y="537"/>
                </a:cubicBezTo>
                <a:cubicBezTo>
                  <a:pt x="10171" y="537"/>
                  <a:pt x="10049" y="683"/>
                  <a:pt x="9927" y="854"/>
                </a:cubicBezTo>
                <a:cubicBezTo>
                  <a:pt x="9781" y="1098"/>
                  <a:pt x="9513" y="1244"/>
                  <a:pt x="9244" y="1244"/>
                </a:cubicBezTo>
                <a:cubicBezTo>
                  <a:pt x="8952" y="1244"/>
                  <a:pt x="8708" y="1098"/>
                  <a:pt x="8561" y="854"/>
                </a:cubicBezTo>
                <a:cubicBezTo>
                  <a:pt x="8439" y="708"/>
                  <a:pt x="8293" y="537"/>
                  <a:pt x="8122" y="537"/>
                </a:cubicBezTo>
                <a:cubicBezTo>
                  <a:pt x="7927" y="537"/>
                  <a:pt x="7805" y="683"/>
                  <a:pt x="7683" y="854"/>
                </a:cubicBezTo>
                <a:cubicBezTo>
                  <a:pt x="7537" y="1098"/>
                  <a:pt x="7269" y="1244"/>
                  <a:pt x="6976" y="1244"/>
                </a:cubicBezTo>
                <a:cubicBezTo>
                  <a:pt x="6708" y="1244"/>
                  <a:pt x="6439" y="1098"/>
                  <a:pt x="6293" y="854"/>
                </a:cubicBezTo>
                <a:cubicBezTo>
                  <a:pt x="6171" y="708"/>
                  <a:pt x="6049" y="537"/>
                  <a:pt x="5854" y="537"/>
                </a:cubicBezTo>
                <a:cubicBezTo>
                  <a:pt x="5683" y="537"/>
                  <a:pt x="5561" y="683"/>
                  <a:pt x="5415" y="854"/>
                </a:cubicBezTo>
                <a:cubicBezTo>
                  <a:pt x="5122" y="1391"/>
                  <a:pt x="4342" y="1391"/>
                  <a:pt x="4049" y="854"/>
                </a:cubicBezTo>
                <a:cubicBezTo>
                  <a:pt x="3927" y="708"/>
                  <a:pt x="3805" y="537"/>
                  <a:pt x="3610" y="537"/>
                </a:cubicBezTo>
                <a:cubicBezTo>
                  <a:pt x="3415" y="537"/>
                  <a:pt x="3318" y="683"/>
                  <a:pt x="3171" y="854"/>
                </a:cubicBezTo>
                <a:cubicBezTo>
                  <a:pt x="2879" y="1391"/>
                  <a:pt x="2098" y="1391"/>
                  <a:pt x="1805" y="854"/>
                </a:cubicBezTo>
                <a:cubicBezTo>
                  <a:pt x="1683" y="708"/>
                  <a:pt x="1561" y="537"/>
                  <a:pt x="1366" y="537"/>
                </a:cubicBezTo>
                <a:cubicBezTo>
                  <a:pt x="1171" y="537"/>
                  <a:pt x="1074" y="683"/>
                  <a:pt x="927" y="854"/>
                </a:cubicBezTo>
                <a:cubicBezTo>
                  <a:pt x="781" y="1098"/>
                  <a:pt x="513" y="1244"/>
                  <a:pt x="244" y="1244"/>
                </a:cubicBezTo>
                <a:cubicBezTo>
                  <a:pt x="1" y="1220"/>
                  <a:pt x="1" y="878"/>
                  <a:pt x="244" y="854"/>
                </a:cubicBezTo>
                <a:cubicBezTo>
                  <a:pt x="391" y="854"/>
                  <a:pt x="513" y="732"/>
                  <a:pt x="635" y="586"/>
                </a:cubicBezTo>
                <a:cubicBezTo>
                  <a:pt x="781" y="317"/>
                  <a:pt x="1074" y="171"/>
                  <a:pt x="1366" y="147"/>
                </a:cubicBezTo>
                <a:cubicBezTo>
                  <a:pt x="1659" y="171"/>
                  <a:pt x="1952" y="317"/>
                  <a:pt x="2098" y="586"/>
                </a:cubicBezTo>
                <a:cubicBezTo>
                  <a:pt x="2220" y="732"/>
                  <a:pt x="2342" y="854"/>
                  <a:pt x="2488" y="854"/>
                </a:cubicBezTo>
                <a:lnTo>
                  <a:pt x="2488" y="854"/>
                </a:lnTo>
                <a:cubicBezTo>
                  <a:pt x="2635" y="854"/>
                  <a:pt x="2757" y="732"/>
                  <a:pt x="2879" y="586"/>
                </a:cubicBezTo>
                <a:cubicBezTo>
                  <a:pt x="3196" y="0"/>
                  <a:pt x="4025" y="0"/>
                  <a:pt x="4342" y="586"/>
                </a:cubicBezTo>
                <a:cubicBezTo>
                  <a:pt x="4464" y="732"/>
                  <a:pt x="4586" y="854"/>
                  <a:pt x="4732" y="854"/>
                </a:cubicBezTo>
                <a:lnTo>
                  <a:pt x="4781" y="854"/>
                </a:lnTo>
                <a:cubicBezTo>
                  <a:pt x="4927" y="854"/>
                  <a:pt x="5025" y="732"/>
                  <a:pt x="5147" y="586"/>
                </a:cubicBezTo>
                <a:cubicBezTo>
                  <a:pt x="5318" y="317"/>
                  <a:pt x="5586" y="171"/>
                  <a:pt x="5878" y="147"/>
                </a:cubicBezTo>
                <a:cubicBezTo>
                  <a:pt x="6196" y="171"/>
                  <a:pt x="6464" y="317"/>
                  <a:pt x="6635" y="586"/>
                </a:cubicBezTo>
                <a:cubicBezTo>
                  <a:pt x="6757" y="732"/>
                  <a:pt x="6854" y="854"/>
                  <a:pt x="7000" y="854"/>
                </a:cubicBezTo>
                <a:lnTo>
                  <a:pt x="7025" y="854"/>
                </a:lnTo>
                <a:cubicBezTo>
                  <a:pt x="7171" y="854"/>
                  <a:pt x="7293" y="732"/>
                  <a:pt x="7391" y="586"/>
                </a:cubicBezTo>
                <a:cubicBezTo>
                  <a:pt x="7708" y="0"/>
                  <a:pt x="8561" y="0"/>
                  <a:pt x="8878" y="586"/>
                </a:cubicBezTo>
                <a:cubicBezTo>
                  <a:pt x="9000" y="732"/>
                  <a:pt x="9098" y="854"/>
                  <a:pt x="9244" y="854"/>
                </a:cubicBezTo>
                <a:lnTo>
                  <a:pt x="9269" y="854"/>
                </a:lnTo>
                <a:cubicBezTo>
                  <a:pt x="9415" y="854"/>
                  <a:pt x="9537" y="732"/>
                  <a:pt x="9659" y="586"/>
                </a:cubicBezTo>
                <a:cubicBezTo>
                  <a:pt x="9805" y="317"/>
                  <a:pt x="10074" y="171"/>
                  <a:pt x="10391" y="147"/>
                </a:cubicBezTo>
                <a:cubicBezTo>
                  <a:pt x="10683" y="171"/>
                  <a:pt x="10976" y="317"/>
                  <a:pt x="11122" y="586"/>
                </a:cubicBezTo>
                <a:cubicBezTo>
                  <a:pt x="11244" y="732"/>
                  <a:pt x="11342" y="854"/>
                  <a:pt x="11488" y="854"/>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UTM Avo" panose="02040603050506020204" pitchFamily="18"/>
              <a:ea typeface="+mn-ea"/>
              <a:cs typeface="+mn-ea"/>
              <a:sym typeface="+mn-lt"/>
            </a:endParaRPr>
          </a:p>
        </p:txBody>
      </p:sp>
      <p:sp>
        <p:nvSpPr>
          <p:cNvPr id="84" name="Google Shape;557;p32">
            <a:extLst>
              <a:ext uri="{FF2B5EF4-FFF2-40B4-BE49-F238E27FC236}">
                <a16:creationId xmlns:a16="http://schemas.microsoft.com/office/drawing/2014/main" id="{A17314E4-AE95-E896-CE43-86B0DC8277FD}"/>
              </a:ext>
            </a:extLst>
          </p:cNvPr>
          <p:cNvSpPr/>
          <p:nvPr/>
        </p:nvSpPr>
        <p:spPr>
          <a:xfrm>
            <a:off x="4057447" y="1889767"/>
            <a:ext cx="609609" cy="79515"/>
          </a:xfrm>
          <a:custGeom>
            <a:avLst/>
            <a:gdLst/>
            <a:ahLst/>
            <a:cxnLst/>
            <a:rect l="l" t="t" r="r" b="b"/>
            <a:pathLst>
              <a:path w="8294" h="952" extrusionOk="0">
                <a:moveTo>
                  <a:pt x="415" y="0"/>
                </a:moveTo>
                <a:cubicBezTo>
                  <a:pt x="757" y="0"/>
                  <a:pt x="952" y="439"/>
                  <a:pt x="708" y="683"/>
                </a:cubicBezTo>
                <a:cubicBezTo>
                  <a:pt x="440" y="951"/>
                  <a:pt x="1" y="756"/>
                  <a:pt x="25" y="390"/>
                </a:cubicBezTo>
                <a:cubicBezTo>
                  <a:pt x="25" y="171"/>
                  <a:pt x="196" y="0"/>
                  <a:pt x="415" y="0"/>
                </a:cubicBezTo>
                <a:close/>
                <a:moveTo>
                  <a:pt x="7757" y="0"/>
                </a:moveTo>
                <a:cubicBezTo>
                  <a:pt x="8123" y="0"/>
                  <a:pt x="8293" y="439"/>
                  <a:pt x="8025" y="683"/>
                </a:cubicBezTo>
                <a:cubicBezTo>
                  <a:pt x="7781" y="951"/>
                  <a:pt x="7342" y="756"/>
                  <a:pt x="7342" y="415"/>
                </a:cubicBezTo>
                <a:cubicBezTo>
                  <a:pt x="7342" y="195"/>
                  <a:pt x="7537" y="0"/>
                  <a:pt x="7757" y="0"/>
                </a:cubicBezTo>
                <a:close/>
                <a:moveTo>
                  <a:pt x="5928" y="0"/>
                </a:moveTo>
                <a:cubicBezTo>
                  <a:pt x="6293" y="24"/>
                  <a:pt x="6440" y="463"/>
                  <a:pt x="6171" y="707"/>
                </a:cubicBezTo>
                <a:cubicBezTo>
                  <a:pt x="5903" y="951"/>
                  <a:pt x="5488" y="756"/>
                  <a:pt x="5513" y="390"/>
                </a:cubicBezTo>
                <a:cubicBezTo>
                  <a:pt x="5513" y="171"/>
                  <a:pt x="5684" y="0"/>
                  <a:pt x="5903" y="0"/>
                </a:cubicBezTo>
                <a:close/>
                <a:moveTo>
                  <a:pt x="4098" y="0"/>
                </a:moveTo>
                <a:cubicBezTo>
                  <a:pt x="4464" y="24"/>
                  <a:pt x="4610" y="463"/>
                  <a:pt x="4342" y="707"/>
                </a:cubicBezTo>
                <a:cubicBezTo>
                  <a:pt x="4074" y="951"/>
                  <a:pt x="3659" y="756"/>
                  <a:pt x="3684" y="390"/>
                </a:cubicBezTo>
                <a:cubicBezTo>
                  <a:pt x="3684" y="171"/>
                  <a:pt x="3854" y="0"/>
                  <a:pt x="4074" y="0"/>
                </a:cubicBezTo>
                <a:close/>
                <a:moveTo>
                  <a:pt x="2269" y="0"/>
                </a:moveTo>
                <a:cubicBezTo>
                  <a:pt x="2635" y="24"/>
                  <a:pt x="2781" y="463"/>
                  <a:pt x="2513" y="707"/>
                </a:cubicBezTo>
                <a:cubicBezTo>
                  <a:pt x="2245" y="951"/>
                  <a:pt x="1830" y="756"/>
                  <a:pt x="1854" y="390"/>
                </a:cubicBezTo>
                <a:cubicBezTo>
                  <a:pt x="1854" y="171"/>
                  <a:pt x="2025" y="0"/>
                  <a:pt x="2245"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UTM Avo" panose="02040603050506020204" pitchFamily="18"/>
              <a:ea typeface="+mn-ea"/>
              <a:cs typeface="+mn-ea"/>
              <a:sym typeface="+mn-lt"/>
            </a:endParaRPr>
          </a:p>
        </p:txBody>
      </p:sp>
      <p:grpSp>
        <p:nvGrpSpPr>
          <p:cNvPr id="85" name="Google Shape;558;p32">
            <a:extLst>
              <a:ext uri="{FF2B5EF4-FFF2-40B4-BE49-F238E27FC236}">
                <a16:creationId xmlns:a16="http://schemas.microsoft.com/office/drawing/2014/main" id="{B7D93475-C1A9-999F-6BAC-017CD46DD6C8}"/>
              </a:ext>
            </a:extLst>
          </p:cNvPr>
          <p:cNvGrpSpPr/>
          <p:nvPr/>
        </p:nvGrpSpPr>
        <p:grpSpPr>
          <a:xfrm>
            <a:off x="619061" y="4559733"/>
            <a:ext cx="670400" cy="670400"/>
            <a:chOff x="1627550" y="2017350"/>
            <a:chExt cx="502800" cy="502800"/>
          </a:xfrm>
        </p:grpSpPr>
        <p:sp>
          <p:nvSpPr>
            <p:cNvPr id="86" name="Google Shape;559;p32">
              <a:extLst>
                <a:ext uri="{FF2B5EF4-FFF2-40B4-BE49-F238E27FC236}">
                  <a16:creationId xmlns:a16="http://schemas.microsoft.com/office/drawing/2014/main" id="{D1356B9F-DF0D-A5D1-F7DE-B7FBE39E8B8D}"/>
                </a:ext>
              </a:extLst>
            </p:cNvPr>
            <p:cNvSpPr/>
            <p:nvPr/>
          </p:nvSpPr>
          <p:spPr>
            <a:xfrm>
              <a:off x="1627550" y="2017350"/>
              <a:ext cx="502800" cy="502800"/>
            </a:xfrm>
            <a:prstGeom prst="roundRect">
              <a:avLst>
                <a:gd name="adj" fmla="val 15109"/>
              </a:avLst>
            </a:prstGeom>
            <a:solidFill>
              <a:srgbClr val="DAC2CF"/>
            </a:solidFill>
            <a:ln w="2857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UTM Avo" panose="02040603050506020204" pitchFamily="18"/>
                <a:ea typeface="+mn-ea"/>
                <a:cs typeface="+mn-ea"/>
                <a:sym typeface="+mn-lt"/>
              </a:endParaRPr>
            </a:p>
          </p:txBody>
        </p:sp>
        <p:sp>
          <p:nvSpPr>
            <p:cNvPr id="87" name="Google Shape;560;p32">
              <a:extLst>
                <a:ext uri="{FF2B5EF4-FFF2-40B4-BE49-F238E27FC236}">
                  <a16:creationId xmlns:a16="http://schemas.microsoft.com/office/drawing/2014/main" id="{ADA6C097-8A4B-8ACD-95F8-42895E886BBD}"/>
                </a:ext>
              </a:extLst>
            </p:cNvPr>
            <p:cNvSpPr/>
            <p:nvPr/>
          </p:nvSpPr>
          <p:spPr>
            <a:xfrm>
              <a:off x="1718900" y="2108700"/>
              <a:ext cx="320100" cy="320100"/>
            </a:xfrm>
            <a:prstGeom prst="donut">
              <a:avLst>
                <a:gd name="adj" fmla="val 25000"/>
              </a:avLst>
            </a:prstGeom>
            <a:solidFill>
              <a:srgbClr val="EFC4B9"/>
            </a:solidFill>
            <a:ln w="2857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UTM Avo" panose="02040603050506020204" pitchFamily="18"/>
                <a:ea typeface="+mn-ea"/>
                <a:cs typeface="+mn-ea"/>
                <a:sym typeface="+mn-lt"/>
              </a:endParaRPr>
            </a:p>
          </p:txBody>
        </p:sp>
      </p:grpSp>
    </p:spTree>
    <p:custDataLst>
      <p:tags r:id="rId1"/>
    </p:custDataLst>
    <p:extLst>
      <p:ext uri="{BB962C8B-B14F-4D97-AF65-F5344CB8AC3E}">
        <p14:creationId xmlns:p14="http://schemas.microsoft.com/office/powerpoint/2010/main" val="2593394890"/>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01"/>
        <p:cNvGrpSpPr/>
        <p:nvPr/>
      </p:nvGrpSpPr>
      <p:grpSpPr>
        <a:xfrm>
          <a:off x="0" y="0"/>
          <a:ext cx="0" cy="0"/>
          <a:chOff x="0" y="0"/>
          <a:chExt cx="0" cy="0"/>
        </a:xfrm>
      </p:grpSpPr>
      <p:sp>
        <p:nvSpPr>
          <p:cNvPr id="8" name="Title 2">
            <a:extLst>
              <a:ext uri="{FF2B5EF4-FFF2-40B4-BE49-F238E27FC236}">
                <a16:creationId xmlns:a16="http://schemas.microsoft.com/office/drawing/2014/main" id="{85FB6662-2EBC-D75F-F534-F0475484A890}"/>
              </a:ext>
            </a:extLst>
          </p:cNvPr>
          <p:cNvSpPr txBox="1">
            <a:spLocks/>
          </p:cNvSpPr>
          <p:nvPr/>
        </p:nvSpPr>
        <p:spPr>
          <a:xfrm>
            <a:off x="502593" y="1506317"/>
            <a:ext cx="11088781" cy="670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Rubik Black"/>
              <a:buNone/>
              <a:defRPr sz="3500" b="0" i="0" u="none" strike="noStrike" cap="none">
                <a:solidFill>
                  <a:schemeClr val="dk1"/>
                </a:solidFill>
                <a:latin typeface="Rubik Black"/>
                <a:ea typeface="Rubik Black"/>
                <a:cs typeface="Rubik Black"/>
                <a:sym typeface="Rubik Black"/>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000000"/>
              </a:buClr>
              <a:buSzPts val="3500"/>
              <a:buFont typeface="Rubik Black"/>
              <a:buNone/>
              <a:tabLst/>
              <a:defRPr/>
            </a:pPr>
            <a:r>
              <a:rPr kumimoji="0" lang="vi-VN" sz="2800" b="1" i="0" u="none" strike="noStrike" kern="0" cap="none" spc="0" normalizeH="0" baseline="0" noProof="0">
                <a:ln>
                  <a:noFill/>
                </a:ln>
                <a:solidFill>
                  <a:srgbClr val="EFC4B9">
                    <a:lumMod val="50000"/>
                  </a:srgbClr>
                </a:solidFill>
                <a:effectLst/>
                <a:uLnTx/>
                <a:uFillTx/>
                <a:latin typeface="UTM Avo" panose="02040603050506020204" pitchFamily="18"/>
                <a:ea typeface="+mn-ea"/>
                <a:cs typeface="+mn-ea"/>
                <a:sym typeface="+mn-lt"/>
              </a:rPr>
              <a:t>Quan sát hình ảnh, thông tin gợi ý SGK tr.9</a:t>
            </a:r>
            <a:endParaRPr kumimoji="0" lang="vi-VN" sz="2800" b="1" i="0" u="none" strike="noStrike" kern="0" cap="none" spc="0" normalizeH="0" baseline="0" noProof="0" dirty="0">
              <a:ln>
                <a:noFill/>
              </a:ln>
              <a:solidFill>
                <a:srgbClr val="EFC4B9">
                  <a:lumMod val="50000"/>
                </a:srgbClr>
              </a:solidFill>
              <a:effectLst/>
              <a:uLnTx/>
              <a:uFillTx/>
              <a:latin typeface="UTM Avo" panose="02040603050506020204" pitchFamily="18"/>
              <a:ea typeface="+mn-ea"/>
              <a:cs typeface="+mn-ea"/>
              <a:sym typeface="+mn-lt"/>
            </a:endParaRPr>
          </a:p>
        </p:txBody>
      </p:sp>
      <p:pic>
        <p:nvPicPr>
          <p:cNvPr id="9" name="Picture 2">
            <a:extLst>
              <a:ext uri="{FF2B5EF4-FFF2-40B4-BE49-F238E27FC236}">
                <a16:creationId xmlns:a16="http://schemas.microsoft.com/office/drawing/2014/main" id="{47403615-EC71-851C-A84A-F81B2B2937BD}"/>
              </a:ext>
            </a:extLst>
          </p:cNvPr>
          <p:cNvPicPr>
            <a:picLocks noChangeAspect="1" noChangeArrowheads="1"/>
          </p:cNvPicPr>
          <p:nvPr/>
        </p:nvPicPr>
        <p:blipFill rotWithShape="1">
          <a:blip r:embed="rId5"/>
          <a:srcRect l="14117" t="8987" r="14117" b="7777"/>
          <a:stretch/>
        </p:blipFill>
        <p:spPr bwMode="auto">
          <a:xfrm>
            <a:off x="1332196" y="2330243"/>
            <a:ext cx="5682343" cy="1977141"/>
          </a:xfrm>
          <a:prstGeom prst="roundRect">
            <a:avLst>
              <a:gd name="adj" fmla="val 7214"/>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68EDF6E2-DE4E-DEE4-4A00-6B98ED79F282}"/>
              </a:ext>
            </a:extLst>
          </p:cNvPr>
          <p:cNvPicPr>
            <a:picLocks noChangeAspect="1" noChangeArrowheads="1"/>
          </p:cNvPicPr>
          <p:nvPr/>
        </p:nvPicPr>
        <p:blipFill rotWithShape="1">
          <a:blip r:embed="rId6"/>
          <a:srcRect l="14231" t="3709" r="14231"/>
          <a:stretch/>
        </p:blipFill>
        <p:spPr bwMode="auto">
          <a:xfrm>
            <a:off x="1332195" y="4449330"/>
            <a:ext cx="5682343" cy="2192948"/>
          </a:xfrm>
          <a:prstGeom prst="roundRect">
            <a:avLst>
              <a:gd name="adj" fmla="val 7214"/>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03B50B27-0CDE-528F-F8B3-AA3DAEB81B4E}"/>
              </a:ext>
            </a:extLst>
          </p:cNvPr>
          <p:cNvGrpSpPr/>
          <p:nvPr/>
        </p:nvGrpSpPr>
        <p:grpSpPr>
          <a:xfrm>
            <a:off x="7556403" y="2497757"/>
            <a:ext cx="3560837" cy="3822275"/>
            <a:chOff x="5464629" y="1549123"/>
            <a:chExt cx="2670628" cy="2866706"/>
          </a:xfrm>
        </p:grpSpPr>
        <p:pic>
          <p:nvPicPr>
            <p:cNvPr id="19" name="Picture 16">
              <a:extLst>
                <a:ext uri="{FF2B5EF4-FFF2-40B4-BE49-F238E27FC236}">
                  <a16:creationId xmlns:a16="http://schemas.microsoft.com/office/drawing/2014/main" id="{CDD3D056-E2B6-F910-2DA7-13F8DA8B61E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110184" y="1549123"/>
              <a:ext cx="1379517" cy="1376068"/>
            </a:xfrm>
            <a:prstGeom prst="rect">
              <a:avLst/>
            </a:prstGeom>
          </p:spPr>
        </p:pic>
        <p:sp>
          <p:nvSpPr>
            <p:cNvPr id="20" name="Rectangle: Rounded Corners 5">
              <a:extLst>
                <a:ext uri="{FF2B5EF4-FFF2-40B4-BE49-F238E27FC236}">
                  <a16:creationId xmlns:a16="http://schemas.microsoft.com/office/drawing/2014/main" id="{44E0A7E1-6763-2573-DEDA-EC5B2CDE276D}"/>
                </a:ext>
              </a:extLst>
            </p:cNvPr>
            <p:cNvSpPr/>
            <p:nvPr/>
          </p:nvSpPr>
          <p:spPr>
            <a:xfrm>
              <a:off x="5464629" y="2906343"/>
              <a:ext cx="2670628" cy="1509486"/>
            </a:xfrm>
            <a:prstGeom prst="roundRect">
              <a:avLst/>
            </a:prstGeom>
            <a:gradFill rotWithShape="1">
              <a:gsLst>
                <a:gs pos="0">
                  <a:srgbClr val="FFFFFF">
                    <a:tint val="50000"/>
                    <a:satMod val="300000"/>
                  </a:srgbClr>
                </a:gs>
                <a:gs pos="35000">
                  <a:srgbClr val="FFFFFF">
                    <a:tint val="37000"/>
                    <a:satMod val="300000"/>
                  </a:srgbClr>
                </a:gs>
                <a:gs pos="100000">
                  <a:srgbClr val="FFFFFF">
                    <a:tint val="15000"/>
                    <a:satMod val="350000"/>
                  </a:srgbClr>
                </a:gs>
              </a:gsLst>
              <a:lin ang="16200000" scaled="1"/>
            </a:gradFill>
            <a:ln w="9525" cap="flat" cmpd="sng" algn="ctr">
              <a:solidFill>
                <a:srgbClr val="FFFFFF">
                  <a:shade val="95000"/>
                  <a:satMod val="105000"/>
                </a:srgbClr>
              </a:solidFill>
              <a:prstDash val="solid"/>
            </a:ln>
            <a:effectLst>
              <a:outerShdw blurRad="40000" dist="20000" dir="5400000" rotWithShape="0">
                <a:srgbClr val="000000">
                  <a:alpha val="38000"/>
                </a:srgbClr>
              </a:outerShdw>
            </a:effectLst>
          </p:spPr>
          <p:txBody>
            <a:bodyPr bIns="144000"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000000"/>
                  </a:solidFill>
                  <a:effectLst/>
                  <a:uLnTx/>
                  <a:uFillTx/>
                  <a:latin typeface="UTM Avo" panose="02040603050506020204" pitchFamily="18"/>
                  <a:cs typeface="+mn-ea"/>
                  <a:sym typeface="+mn-lt"/>
                </a:rPr>
                <a:t>Em hãy cho biết </a:t>
              </a:r>
            </a:p>
            <a:p>
              <a:pPr marL="0" marR="0" lvl="0" indent="0" algn="ctr" defTabSz="91440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000000"/>
                  </a:solidFill>
                  <a:effectLst/>
                  <a:uLnTx/>
                  <a:uFillTx/>
                  <a:latin typeface="UTM Avo" panose="02040603050506020204" pitchFamily="18"/>
                  <a:cs typeface="+mn-ea"/>
                  <a:sym typeface="+mn-lt"/>
                </a:rPr>
                <a:t>vai trò của sáng chế trong đời sống.</a:t>
              </a:r>
            </a:p>
          </p:txBody>
        </p:sp>
      </p:grpSp>
    </p:spTree>
    <p:custDataLst>
      <p:tags r:id="rId1"/>
    </p:custDataLst>
    <p:extLst>
      <p:ext uri="{BB962C8B-B14F-4D97-AF65-F5344CB8AC3E}">
        <p14:creationId xmlns:p14="http://schemas.microsoft.com/office/powerpoint/2010/main" val="22732456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out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1+#ppt_w/2"/>
                                          </p:val>
                                        </p:tav>
                                        <p:tav tm="100000">
                                          <p:val>
                                            <p:strVal val="#ppt_x"/>
                                          </p:val>
                                        </p:tav>
                                      </p:tavLst>
                                    </p:anim>
                                    <p:anim calcmode="lin" valueType="num">
                                      <p:cBhvr additive="base">
                                        <p:cTn id="18"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01"/>
        <p:cNvGrpSpPr/>
        <p:nvPr/>
      </p:nvGrpSpPr>
      <p:grpSpPr>
        <a:xfrm>
          <a:off x="0" y="0"/>
          <a:ext cx="0" cy="0"/>
          <a:chOff x="0" y="0"/>
          <a:chExt cx="0" cy="0"/>
        </a:xfrm>
      </p:grpSpPr>
      <p:pic>
        <p:nvPicPr>
          <p:cNvPr id="12" name="Picture 2">
            <a:extLst>
              <a:ext uri="{FF2B5EF4-FFF2-40B4-BE49-F238E27FC236}">
                <a16:creationId xmlns:a16="http://schemas.microsoft.com/office/drawing/2014/main" id="{F1282BC6-26DB-CFC2-9651-46A4FE3A1543}"/>
              </a:ext>
            </a:extLst>
          </p:cNvPr>
          <p:cNvPicPr>
            <a:picLocks noChangeAspect="1" noChangeArrowheads="1"/>
          </p:cNvPicPr>
          <p:nvPr/>
        </p:nvPicPr>
        <p:blipFill rotWithShape="1">
          <a:blip r:embed="rId5"/>
          <a:srcRect l="14117" t="8987" r="14117" b="7777"/>
          <a:stretch/>
        </p:blipFill>
        <p:spPr bwMode="auto">
          <a:xfrm>
            <a:off x="712917" y="1622307"/>
            <a:ext cx="6417736" cy="2305456"/>
          </a:xfrm>
          <a:prstGeom prst="roundRect">
            <a:avLst>
              <a:gd name="adj" fmla="val 7214"/>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EC360DFE-4C8B-49ED-1FF4-C74F5CD7EC59}"/>
              </a:ext>
            </a:extLst>
          </p:cNvPr>
          <p:cNvPicPr>
            <a:picLocks noChangeAspect="1" noChangeArrowheads="1"/>
          </p:cNvPicPr>
          <p:nvPr/>
        </p:nvPicPr>
        <p:blipFill rotWithShape="1">
          <a:blip r:embed="rId6"/>
          <a:srcRect l="14231" t="3709" r="14231"/>
          <a:stretch/>
        </p:blipFill>
        <p:spPr bwMode="auto">
          <a:xfrm>
            <a:off x="712918" y="4111206"/>
            <a:ext cx="6417731" cy="2557099"/>
          </a:xfrm>
          <a:prstGeom prst="roundRect">
            <a:avLst>
              <a:gd name="adj" fmla="val 7214"/>
            </a:avLst>
          </a:prstGeom>
          <a:noFill/>
          <a:extLst>
            <a:ext uri="{909E8E84-426E-40DD-AFC4-6F175D3DCCD1}">
              <a14:hiddenFill xmlns:a14="http://schemas.microsoft.com/office/drawing/2010/main">
                <a:solidFill>
                  <a:srgbClr val="FFFFFF"/>
                </a:solidFill>
              </a14:hiddenFill>
            </a:ext>
          </a:extLst>
        </p:spPr>
      </p:pic>
      <p:sp>
        <p:nvSpPr>
          <p:cNvPr id="14" name="Arrow: Right 9">
            <a:extLst>
              <a:ext uri="{FF2B5EF4-FFF2-40B4-BE49-F238E27FC236}">
                <a16:creationId xmlns:a16="http://schemas.microsoft.com/office/drawing/2014/main" id="{1969585F-CA4C-E60B-01CE-CA9558CE741E}"/>
              </a:ext>
            </a:extLst>
          </p:cNvPr>
          <p:cNvSpPr/>
          <p:nvPr/>
        </p:nvSpPr>
        <p:spPr>
          <a:xfrm>
            <a:off x="7482623" y="2562159"/>
            <a:ext cx="503161" cy="425753"/>
          </a:xfrm>
          <a:prstGeom prst="rightArrow">
            <a:avLst/>
          </a:prstGeom>
          <a:solidFill>
            <a:srgbClr val="FFFFFF"/>
          </a:solidFill>
          <a:ln w="25400" cap="flat" cmpd="sng" algn="ctr">
            <a:solidFill>
              <a:srgbClr val="FDBC96">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2400" b="0" i="0" u="none" strike="noStrike" kern="0" cap="none" spc="0" normalizeH="0" baseline="0" noProof="0">
              <a:ln>
                <a:noFill/>
              </a:ln>
              <a:solidFill>
                <a:srgbClr val="000000"/>
              </a:solidFill>
              <a:effectLst/>
              <a:uLnTx/>
              <a:uFillTx/>
              <a:latin typeface="UTM Avo"/>
              <a:cs typeface="+mn-ea"/>
              <a:sym typeface="+mn-lt"/>
            </a:endParaRPr>
          </a:p>
        </p:txBody>
      </p:sp>
      <p:sp>
        <p:nvSpPr>
          <p:cNvPr id="15" name="Rectangle: Rounded Corners 10">
            <a:extLst>
              <a:ext uri="{FF2B5EF4-FFF2-40B4-BE49-F238E27FC236}">
                <a16:creationId xmlns:a16="http://schemas.microsoft.com/office/drawing/2014/main" id="{2B7F8C15-521B-3BC4-F214-7F3A71BCB895}"/>
              </a:ext>
            </a:extLst>
          </p:cNvPr>
          <p:cNvSpPr/>
          <p:nvPr/>
        </p:nvSpPr>
        <p:spPr>
          <a:xfrm>
            <a:off x="8337754" y="1998572"/>
            <a:ext cx="2946400" cy="1552923"/>
          </a:xfrm>
          <a:prstGeom prst="roundRect">
            <a:avLst/>
          </a:prstGeom>
          <a:gradFill rotWithShape="1">
            <a:gsLst>
              <a:gs pos="0">
                <a:srgbClr val="FFFFFF">
                  <a:tint val="50000"/>
                  <a:satMod val="300000"/>
                </a:srgbClr>
              </a:gs>
              <a:gs pos="35000">
                <a:srgbClr val="FFFFFF">
                  <a:tint val="37000"/>
                  <a:satMod val="300000"/>
                </a:srgbClr>
              </a:gs>
              <a:gs pos="100000">
                <a:srgbClr val="FFFFFF">
                  <a:tint val="15000"/>
                  <a:satMod val="350000"/>
                </a:srgbClr>
              </a:gs>
            </a:gsLst>
            <a:lin ang="16200000" scaled="1"/>
          </a:gradFill>
          <a:ln w="9525" cap="flat" cmpd="sng" algn="ctr">
            <a:solidFill>
              <a:srgbClr val="FFFFFF">
                <a:shade val="95000"/>
                <a:satMod val="105000"/>
              </a:srgbClr>
            </a:solidFill>
            <a:prstDash val="solid"/>
          </a:ln>
          <a:effectLst>
            <a:outerShdw blurRad="40000" dist="20000" dir="5400000" rotWithShape="0">
              <a:srgbClr val="000000">
                <a:alpha val="38000"/>
              </a:srgbClr>
            </a:outerShdw>
          </a:effectLst>
        </p:spPr>
        <p:txBody>
          <a:bodyPr bIns="144000"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000000"/>
                </a:solidFill>
                <a:effectLst/>
                <a:uLnTx/>
                <a:uFillTx/>
                <a:latin typeface="UTM Avo"/>
                <a:cs typeface="+mn-ea"/>
                <a:sym typeface="+mn-lt"/>
              </a:rPr>
              <a:t>Bóng đèn điện:</a:t>
            </a:r>
          </a:p>
          <a:p>
            <a:pPr marL="0" marR="0" lvl="0" indent="0" algn="ctr" defTabSz="91440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000000"/>
                </a:solidFill>
                <a:effectLst/>
                <a:uLnTx/>
                <a:uFillTx/>
                <a:latin typeface="UTM Avo"/>
                <a:cs typeface="+mn-ea"/>
                <a:sym typeface="+mn-lt"/>
              </a:rPr>
              <a:t>Chiếu sáng.</a:t>
            </a:r>
          </a:p>
        </p:txBody>
      </p:sp>
      <p:sp>
        <p:nvSpPr>
          <p:cNvPr id="16" name="Arrow: Right 11">
            <a:extLst>
              <a:ext uri="{FF2B5EF4-FFF2-40B4-BE49-F238E27FC236}">
                <a16:creationId xmlns:a16="http://schemas.microsoft.com/office/drawing/2014/main" id="{C80F2F39-56CA-3CA9-A4FC-510AD3F84806}"/>
              </a:ext>
            </a:extLst>
          </p:cNvPr>
          <p:cNvSpPr/>
          <p:nvPr/>
        </p:nvSpPr>
        <p:spPr>
          <a:xfrm>
            <a:off x="7482623" y="5223111"/>
            <a:ext cx="503161" cy="425753"/>
          </a:xfrm>
          <a:prstGeom prst="rightArrow">
            <a:avLst/>
          </a:prstGeom>
          <a:solidFill>
            <a:srgbClr val="FFFFFF"/>
          </a:solidFill>
          <a:ln w="25400" cap="flat" cmpd="sng" algn="ctr">
            <a:solidFill>
              <a:srgbClr val="FDBC96">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2400" b="0" i="0" u="none" strike="noStrike" kern="0" cap="none" spc="0" normalizeH="0" baseline="0" noProof="0">
              <a:ln>
                <a:noFill/>
              </a:ln>
              <a:solidFill>
                <a:srgbClr val="000000"/>
              </a:solidFill>
              <a:effectLst/>
              <a:uLnTx/>
              <a:uFillTx/>
              <a:latin typeface="UTM Avo"/>
              <a:cs typeface="+mn-ea"/>
              <a:sym typeface="+mn-lt"/>
            </a:endParaRPr>
          </a:p>
        </p:txBody>
      </p:sp>
      <p:sp>
        <p:nvSpPr>
          <p:cNvPr id="17" name="Rectangle: Rounded Corners 12">
            <a:extLst>
              <a:ext uri="{FF2B5EF4-FFF2-40B4-BE49-F238E27FC236}">
                <a16:creationId xmlns:a16="http://schemas.microsoft.com/office/drawing/2014/main" id="{802E95F2-9C96-07D3-D7CA-BAD608D6ABD7}"/>
              </a:ext>
            </a:extLst>
          </p:cNvPr>
          <p:cNvSpPr/>
          <p:nvPr/>
        </p:nvSpPr>
        <p:spPr>
          <a:xfrm>
            <a:off x="8337754" y="4659524"/>
            <a:ext cx="2946400" cy="1552923"/>
          </a:xfrm>
          <a:prstGeom prst="roundRect">
            <a:avLst/>
          </a:prstGeom>
          <a:gradFill rotWithShape="1">
            <a:gsLst>
              <a:gs pos="0">
                <a:srgbClr val="FFFFFF">
                  <a:tint val="50000"/>
                  <a:satMod val="300000"/>
                </a:srgbClr>
              </a:gs>
              <a:gs pos="35000">
                <a:srgbClr val="FFFFFF">
                  <a:tint val="37000"/>
                  <a:satMod val="300000"/>
                </a:srgbClr>
              </a:gs>
              <a:gs pos="100000">
                <a:srgbClr val="FFFFFF">
                  <a:tint val="15000"/>
                  <a:satMod val="350000"/>
                </a:srgbClr>
              </a:gs>
            </a:gsLst>
            <a:lin ang="16200000" scaled="1"/>
          </a:gradFill>
          <a:ln w="9525" cap="flat" cmpd="sng" algn="ctr">
            <a:solidFill>
              <a:srgbClr val="FFFFFF">
                <a:shade val="95000"/>
                <a:satMod val="105000"/>
              </a:srgbClr>
            </a:solidFill>
            <a:prstDash val="solid"/>
          </a:ln>
          <a:effectLst>
            <a:outerShdw blurRad="40000" dist="20000" dir="5400000" rotWithShape="0">
              <a:srgbClr val="000000">
                <a:alpha val="38000"/>
              </a:srgbClr>
            </a:outerShdw>
          </a:effectLst>
        </p:spPr>
        <p:txBody>
          <a:bodyPr bIns="144000"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000000"/>
                </a:solidFill>
                <a:effectLst/>
                <a:uLnTx/>
                <a:uFillTx/>
                <a:latin typeface="UTM Avo"/>
                <a:cs typeface="+mn-ea"/>
                <a:sym typeface="+mn-lt"/>
              </a:rPr>
              <a:t>Động cơ điện:</a:t>
            </a:r>
          </a:p>
          <a:p>
            <a:pPr marL="0" marR="0" lvl="0" indent="0" algn="ctr" defTabSz="91440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000000"/>
                </a:solidFill>
                <a:effectLst/>
                <a:uLnTx/>
                <a:uFillTx/>
                <a:latin typeface="UTM Avo"/>
                <a:cs typeface="+mn-ea"/>
                <a:sym typeface="+mn-lt"/>
              </a:rPr>
              <a:t>Làm quạt điện.</a:t>
            </a:r>
          </a:p>
        </p:txBody>
      </p:sp>
    </p:spTree>
    <p:custDataLst>
      <p:tags r:id="rId1"/>
    </p:custDataLst>
    <p:extLst>
      <p:ext uri="{BB962C8B-B14F-4D97-AF65-F5344CB8AC3E}">
        <p14:creationId xmlns:p14="http://schemas.microsoft.com/office/powerpoint/2010/main" val="37047499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up)">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childTnLst>
                          </p:cTn>
                        </p:par>
                        <p:par>
                          <p:cTn id="17" fill="hold">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up)">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BkUTYClu"/>
  <p:tag name="ARTICULATE_SLIDE_COUNT" val="21"/>
  <p:tag name="ARTICULATE_SLIDE_THUMBNAIL_REFRESH" val="1"/>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emplate_Công nghệ 6.potx" id="{9FEEEFF5-8124-493B-B0C3-F6F2642525B0}" vid="{205F2644-E347-4C32-B2D6-8EA4ABB308E5}"/>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1060</TotalTime>
  <Words>1094</Words>
  <Application>Microsoft Office PowerPoint</Application>
  <PresentationFormat>Widescreen</PresentationFormat>
  <Paragraphs>146</Paragraphs>
  <Slides>39</Slides>
  <Notes>37</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Calibri</vt:lpstr>
      <vt:lpstr>UTM Avo</vt:lpstr>
      <vt:lpstr>Rubik Black</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Chủ đề: Quý trọng thời gian</dc:title>
  <dc:subject>9Slide.vn</dc:subject>
  <dc:creator>admin</dc:creator>
  <dc:description>9Slide.vn</dc:description>
  <cp:lastModifiedBy>Thuynt</cp:lastModifiedBy>
  <cp:revision>54</cp:revision>
  <dcterms:modified xsi:type="dcterms:W3CDTF">2024-10-09T02:55:21Z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61827CDC-00CA-47E7-AC7F-0E4B5A38CF56</vt:lpwstr>
  </property>
  <property fmtid="{D5CDD505-2E9C-101B-9397-08002B2CF9AE}" pid="3" name="ArticulatePath">
    <vt:lpwstr>Template_Công nghệ 3.potm</vt:lpwstr>
  </property>
</Properties>
</file>