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714" r:id="rId2"/>
    <p:sldMasterId id="2147483732" r:id="rId3"/>
  </p:sldMasterIdLst>
  <p:notesMasterIdLst>
    <p:notesMasterId r:id="rId16"/>
  </p:notesMasterIdLst>
  <p:sldIdLst>
    <p:sldId id="391" r:id="rId4"/>
    <p:sldId id="372" r:id="rId5"/>
    <p:sldId id="373" r:id="rId6"/>
    <p:sldId id="257" r:id="rId7"/>
    <p:sldId id="375" r:id="rId8"/>
    <p:sldId id="377" r:id="rId9"/>
    <p:sldId id="369" r:id="rId10"/>
    <p:sldId id="386" r:id="rId11"/>
    <p:sldId id="383" r:id="rId12"/>
    <p:sldId id="389" r:id="rId13"/>
    <p:sldId id="366" r:id="rId14"/>
    <p:sldId id="39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119" autoAdjust="0"/>
  </p:normalViewPr>
  <p:slideViewPr>
    <p:cSldViewPr snapToGrid="0">
      <p:cViewPr varScale="1">
        <p:scale>
          <a:sx n="66" d="100"/>
          <a:sy n="66" d="100"/>
        </p:scale>
        <p:origin x="90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39545-0502-4DD8-9FCB-A0E34AFFD7ED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108301-C481-47A8-A1B8-D622025F6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34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094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775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E3AE05-7DD1-4AF0-924E-BEEA496F3737}" type="slidenum">
              <a:rPr lang="zh-CN" altLang="en-US" smtClean="0">
                <a:solidFill>
                  <a:prstClr val="black"/>
                </a:solidFill>
                <a:latin typeface="DengXian" panose="020F0502020204030204"/>
              </a:rPr>
              <a:pPr>
                <a:defRPr/>
              </a:pPr>
              <a:t>8</a:t>
            </a:fld>
            <a:endParaRPr lang="zh-CN" altLang="en-US">
              <a:solidFill>
                <a:prstClr val="black"/>
              </a:solidFill>
              <a:latin typeface="DengXian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701FA-A99B-4EA7-BD9A-49A04217BC0C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10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279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51F90C-6016-44EB-A808-D33C407AC92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79768413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24103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645295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6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44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90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624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67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769700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647369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640809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731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55485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897480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579173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590032"/>
      </p:ext>
    </p:extLst>
  </p:cSld>
  <p:clrMapOvr>
    <a:masterClrMapping/>
  </p:clrMapOvr>
  <p:transition spd="slow" advClick="0" advTm="1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66272"/>
      </p:ext>
    </p:extLst>
  </p:cSld>
  <p:clrMapOvr>
    <a:masterClrMapping/>
  </p:clrMapOvr>
  <p:transition spd="slow" advClick="0" advTm="1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9056"/>
      </p:ext>
    </p:extLst>
  </p:cSld>
  <p:clrMapOvr>
    <a:masterClrMapping/>
  </p:clrMapOvr>
  <p:transition spd="slow" advClick="0" advTm="1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976142"/>
      </p:ext>
    </p:extLst>
  </p:cSld>
  <p:clrMapOvr>
    <a:masterClrMapping/>
  </p:clrMapOvr>
  <p:transition spd="slow" advClick="0" advTm="1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380276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599094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60411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091471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35283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955208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878647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45866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2025/9/28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EDD37F-316C-4176-AABE-C7BFD7ADEBA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028589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>
            <a:extLst>
              <a:ext uri="{FF2B5EF4-FFF2-40B4-BE49-F238E27FC236}">
                <a16:creationId xmlns:a16="http://schemas.microsoft.com/office/drawing/2014/main" id="{8779C15C-1DAF-4E5F-9C38-3A9F226206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66738" y="87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i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olidFill>
                  <a:prstClr val="black">
                    <a:tint val="75000"/>
                  </a:prstClr>
                </a:solidFill>
                <a:sym typeface="+mn-ea"/>
              </a:rPr>
              <a:t>Hương</a:t>
            </a:r>
            <a:r>
              <a:rPr lang="en-US" dirty="0">
                <a:solidFill>
                  <a:prstClr val="black">
                    <a:tint val="75000"/>
                  </a:prstClr>
                </a:solidFill>
                <a:sym typeface="+mn-ea"/>
              </a:rPr>
              <a:t> </a:t>
            </a:r>
            <a:r>
              <a:rPr lang="en-US" dirty="0" err="1">
                <a:solidFill>
                  <a:prstClr val="black">
                    <a:tint val="75000"/>
                  </a:prstClr>
                </a:solidFill>
                <a:sym typeface="+mn-ea"/>
              </a:rPr>
              <a:t>Thảo</a:t>
            </a:r>
            <a:r>
              <a:rPr lang="en-US" dirty="0">
                <a:solidFill>
                  <a:prstClr val="black">
                    <a:tint val="75000"/>
                  </a:prstClr>
                </a:solidFill>
                <a:sym typeface="+mn-ea"/>
              </a:rPr>
              <a:t> - tranthao121006@gmail.com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778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2484" y="83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i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olidFill>
                  <a:prstClr val="black">
                    <a:tint val="75000"/>
                  </a:prstClr>
                </a:solidFill>
                <a:sym typeface="+mn-ea"/>
              </a:rPr>
              <a:t>Hương</a:t>
            </a:r>
            <a:r>
              <a:rPr lang="en-US" dirty="0">
                <a:solidFill>
                  <a:prstClr val="black">
                    <a:tint val="75000"/>
                  </a:prstClr>
                </a:solidFill>
                <a:sym typeface="+mn-ea"/>
              </a:rPr>
              <a:t> </a:t>
            </a:r>
            <a:r>
              <a:rPr lang="en-US" dirty="0" err="1">
                <a:solidFill>
                  <a:prstClr val="black">
                    <a:tint val="75000"/>
                  </a:prstClr>
                </a:solidFill>
                <a:sym typeface="+mn-ea"/>
              </a:rPr>
              <a:t>Thảo</a:t>
            </a:r>
            <a:r>
              <a:rPr lang="en-US" dirty="0">
                <a:solidFill>
                  <a:prstClr val="black">
                    <a:tint val="75000"/>
                  </a:prstClr>
                </a:solidFill>
                <a:sym typeface="+mn-ea"/>
              </a:rPr>
              <a:t> - tranthao121006@gmail.com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768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3.xml"/><Relationship Id="rId7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6.xml"/><Relationship Id="rId4" Type="http://schemas.openxmlformats.org/officeDocument/2006/relationships/tags" Target="../tags/tag4.xml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7.xml"/><Relationship Id="rId7" Type="http://schemas.openxmlformats.org/officeDocument/2006/relationships/image" Target="../media/image11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6.xml"/><Relationship Id="rId4" Type="http://schemas.openxmlformats.org/officeDocument/2006/relationships/tags" Target="../tags/tag8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4237490" y="-7048332"/>
            <a:ext cx="3717021" cy="1351643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438400" y="2456250"/>
            <a:ext cx="9169063" cy="16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39"/>
              </a:lnSpc>
            </a:pPr>
            <a:r>
              <a:rPr lang="en-US" sz="4500" b="1" dirty="0">
                <a:solidFill>
                  <a:srgbClr val="FF9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27740" y="-394155"/>
            <a:ext cx="3343371" cy="2844905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400" y="3259419"/>
            <a:ext cx="2540000" cy="3591259"/>
          </a:xfrm>
          <a:prstGeom prst="rect">
            <a:avLst/>
          </a:prstGeom>
        </p:spPr>
      </p:pic>
      <p:grpSp>
        <p:nvGrpSpPr>
          <p:cNvPr id="8" name="Group 2"/>
          <p:cNvGrpSpPr/>
          <p:nvPr/>
        </p:nvGrpSpPr>
        <p:grpSpPr>
          <a:xfrm>
            <a:off x="4555740" y="4813796"/>
            <a:ext cx="4572000" cy="712970"/>
            <a:chOff x="0" y="0"/>
            <a:chExt cx="15434913" cy="2503857"/>
          </a:xfrm>
        </p:grpSpPr>
        <p:sp>
          <p:nvSpPr>
            <p:cNvPr id="9" name="Freeform 3"/>
            <p:cNvSpPr/>
            <p:nvPr/>
          </p:nvSpPr>
          <p:spPr>
            <a:xfrm>
              <a:off x="31750" y="31750"/>
              <a:ext cx="15371412" cy="2440357"/>
            </a:xfrm>
            <a:custGeom>
              <a:avLst/>
              <a:gdLst/>
              <a:ahLst/>
              <a:cxnLst/>
              <a:rect l="l" t="t" r="r" b="b"/>
              <a:pathLst>
                <a:path w="15371412" h="2440357">
                  <a:moveTo>
                    <a:pt x="15278703" y="2440357"/>
                  </a:moveTo>
                  <a:lnTo>
                    <a:pt x="92710" y="2440357"/>
                  </a:lnTo>
                  <a:cubicBezTo>
                    <a:pt x="41910" y="2440357"/>
                    <a:pt x="0" y="2398447"/>
                    <a:pt x="0" y="234764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5277433" y="0"/>
                  </a:lnTo>
                  <a:cubicBezTo>
                    <a:pt x="15328233" y="0"/>
                    <a:pt x="15370142" y="41910"/>
                    <a:pt x="15370142" y="92710"/>
                  </a:cubicBezTo>
                  <a:lnTo>
                    <a:pt x="15370142" y="2346377"/>
                  </a:lnTo>
                  <a:cubicBezTo>
                    <a:pt x="15371412" y="2398447"/>
                    <a:pt x="15329503" y="2440357"/>
                    <a:pt x="15278703" y="244035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4"/>
            <p:cNvSpPr/>
            <p:nvPr/>
          </p:nvSpPr>
          <p:spPr>
            <a:xfrm>
              <a:off x="0" y="0"/>
              <a:ext cx="15434912" cy="2503857"/>
            </a:xfrm>
            <a:custGeom>
              <a:avLst/>
              <a:gdLst/>
              <a:ahLst/>
              <a:cxnLst/>
              <a:rect l="l" t="t" r="r" b="b"/>
              <a:pathLst>
                <a:path w="15434912" h="2503857">
                  <a:moveTo>
                    <a:pt x="15310453" y="59690"/>
                  </a:moveTo>
                  <a:cubicBezTo>
                    <a:pt x="15346012" y="59690"/>
                    <a:pt x="15375223" y="88900"/>
                    <a:pt x="15375223" y="124460"/>
                  </a:cubicBezTo>
                  <a:lnTo>
                    <a:pt x="15375223" y="2379397"/>
                  </a:lnTo>
                  <a:cubicBezTo>
                    <a:pt x="15375223" y="2414957"/>
                    <a:pt x="15346012" y="2444167"/>
                    <a:pt x="15310453" y="2444167"/>
                  </a:cubicBezTo>
                  <a:lnTo>
                    <a:pt x="124460" y="2444167"/>
                  </a:lnTo>
                  <a:cubicBezTo>
                    <a:pt x="88900" y="2444167"/>
                    <a:pt x="59690" y="2414957"/>
                    <a:pt x="59690" y="237939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5310453" y="59690"/>
                  </a:lnTo>
                  <a:moveTo>
                    <a:pt x="1531045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379397"/>
                  </a:lnTo>
                  <a:cubicBezTo>
                    <a:pt x="0" y="2447977"/>
                    <a:pt x="55880" y="2503857"/>
                    <a:pt x="124460" y="2503857"/>
                  </a:cubicBezTo>
                  <a:lnTo>
                    <a:pt x="15310453" y="2503857"/>
                  </a:lnTo>
                  <a:cubicBezTo>
                    <a:pt x="15379033" y="2503857"/>
                    <a:pt x="15434912" y="2447977"/>
                    <a:pt x="15434912" y="2379397"/>
                  </a:cubicBezTo>
                  <a:lnTo>
                    <a:pt x="15434912" y="124460"/>
                  </a:lnTo>
                  <a:cubicBezTo>
                    <a:pt x="15434912" y="55880"/>
                    <a:pt x="15379033" y="0"/>
                    <a:pt x="1531045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1" name="Rectangle 10"/>
          <p:cNvSpPr/>
          <p:nvPr/>
        </p:nvSpPr>
        <p:spPr>
          <a:xfrm>
            <a:off x="4775200" y="4954837"/>
            <a:ext cx="1781684" cy="430887"/>
          </a:xfrm>
          <a:prstGeom prst="rect">
            <a:avLst/>
          </a:prstGeom>
        </p:spPr>
        <p:txBody>
          <a:bodyPr wrap="none" lIns="60954" tIns="30477" rIns="60954" bIns="30477">
            <a:spAutoFit/>
          </a:bodyPr>
          <a:lstStyle/>
          <a:p>
            <a:r>
              <a:rPr lang="en-US" sz="2400" b="1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viên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: </a:t>
            </a:r>
            <a:r>
              <a:rPr lang="vi-VN" sz="2400" b="1" dirty="0">
                <a:latin typeface="Arial" pitchFamily="34" charset="0"/>
                <a:cs typeface="Arial" pitchFamily="34" charset="0"/>
              </a:rPr>
              <a:t>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63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0CC8F1-86F9-4C56-9BBF-C6BE06FC3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B99C04-70D8-4F55-AD0C-5B0B07F86DEE}"/>
              </a:ext>
            </a:extLst>
          </p:cNvPr>
          <p:cNvSpPr txBox="1"/>
          <p:nvPr/>
        </p:nvSpPr>
        <p:spPr>
          <a:xfrm>
            <a:off x="2369977" y="2341983"/>
            <a:ext cx="80056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000" b="1" dirty="0" err="1">
                <a:solidFill>
                  <a:prstClr val="white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Trình</a:t>
            </a:r>
            <a:r>
              <a:rPr lang="en-US" sz="8000" b="1" dirty="0">
                <a:solidFill>
                  <a:prstClr val="white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bày</a:t>
            </a:r>
            <a:r>
              <a:rPr lang="en-US" sz="8000" b="1" dirty="0">
                <a:solidFill>
                  <a:prstClr val="white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en-US" sz="8000" b="1" dirty="0" err="1">
                <a:solidFill>
                  <a:prstClr val="white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trước</a:t>
            </a:r>
            <a:r>
              <a:rPr lang="en-US" sz="8000" b="1" dirty="0">
                <a:solidFill>
                  <a:prstClr val="white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lớp</a:t>
            </a:r>
            <a:endParaRPr lang="en-US" sz="8000" b="1" dirty="0">
              <a:solidFill>
                <a:prstClr val="white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458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5" name="图片 4" descr="图片包含 事情&#10;&#10;已生成极高可信度的说明">
            <a:extLst>
              <a:ext uri="{FF2B5EF4-FFF2-40B4-BE49-F238E27FC236}">
                <a16:creationId xmlns:a16="http://schemas.microsoft.com/office/drawing/2014/main" id="{76C0CC71-BCF3-48A7-B777-6893981FAD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C028EC0-7487-4BD9-80C9-DB1C5DC0A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428" y="4940624"/>
            <a:ext cx="1170434" cy="11704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F3CAB5-241C-4434-966E-B147D8FC3A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5593" y="-588034"/>
            <a:ext cx="8537740" cy="753419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A913DDC-DB95-48F5-95E3-922B290A1989}"/>
              </a:ext>
            </a:extLst>
          </p:cNvPr>
          <p:cNvSpPr txBox="1"/>
          <p:nvPr/>
        </p:nvSpPr>
        <p:spPr>
          <a:xfrm>
            <a:off x="2798685" y="3085923"/>
            <a:ext cx="6831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Củng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cố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dặn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dò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468" y="3179063"/>
            <a:ext cx="1170434" cy="11704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62CDE9D-0747-45D8-A7CA-344F7DA37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2408" y="544071"/>
            <a:ext cx="1170434" cy="117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67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8616043" y="-848085"/>
            <a:ext cx="3922656" cy="21917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966092">
            <a:off x="7790741" y="2728935"/>
            <a:ext cx="6618183" cy="584882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127294" y="1128390"/>
            <a:ext cx="7637236" cy="3424648"/>
            <a:chOff x="0" y="0"/>
            <a:chExt cx="3697978" cy="5574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97978" cy="557412"/>
            </a:xfrm>
            <a:custGeom>
              <a:avLst/>
              <a:gdLst/>
              <a:ahLst/>
              <a:cxnLst/>
              <a:rect l="l" t="t" r="r" b="b"/>
              <a:pathLst>
                <a:path w="3697978" h="557412">
                  <a:moveTo>
                    <a:pt x="0" y="0"/>
                  </a:moveTo>
                  <a:lnTo>
                    <a:pt x="3697978" y="0"/>
                  </a:lnTo>
                  <a:lnTo>
                    <a:pt x="3697978" y="557412"/>
                  </a:lnTo>
                  <a:lnTo>
                    <a:pt x="0" y="55741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84136">
            <a:off x="8469004" y="3288445"/>
            <a:ext cx="2880839" cy="3378382"/>
          </a:xfrm>
          <a:prstGeom prst="rect">
            <a:avLst/>
          </a:prstGeom>
        </p:spPr>
      </p:pic>
      <p:sp>
        <p:nvSpPr>
          <p:cNvPr id="11" name="TextBox 4"/>
          <p:cNvSpPr txBox="1"/>
          <p:nvPr/>
        </p:nvSpPr>
        <p:spPr>
          <a:xfrm>
            <a:off x="1424268" y="1732718"/>
            <a:ext cx="7340262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9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9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 Ý THEO DÕI!</a:t>
            </a:r>
          </a:p>
        </p:txBody>
      </p:sp>
    </p:spTree>
    <p:extLst>
      <p:ext uri="{BB962C8B-B14F-4D97-AF65-F5344CB8AC3E}">
        <p14:creationId xmlns:p14="http://schemas.microsoft.com/office/powerpoint/2010/main" val="23299801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444D52FE-8165-4300-A967-CA134A5378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846557" y="2573560"/>
            <a:ext cx="5168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Khởi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động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1" name="PA_图片 7">
            <a:extLst>
              <a:ext uri="{FF2B5EF4-FFF2-40B4-BE49-F238E27FC236}">
                <a16:creationId xmlns:a16="http://schemas.microsoft.com/office/drawing/2014/main" id="{EAC6A015-BDF6-4D4D-A23E-6E68F30F2A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0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ổng Dám Đâu  Nhạc Thiếu Nhi Cho Bé  Music For Kid  NhacPro Kids_v720P">
            <a:hlinkClick r:id="" action="ppaction://media"/>
            <a:extLst>
              <a:ext uri="{FF2B5EF4-FFF2-40B4-BE49-F238E27FC236}">
                <a16:creationId xmlns:a16="http://schemas.microsoft.com/office/drawing/2014/main" id="{4B41A045-C96F-4F13-8CDF-BB034CD1DC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090" y="180050"/>
            <a:ext cx="11551820" cy="649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4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Lập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danh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sách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học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sinh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0B800DD-AFA1-4BEE-8AC7-91C3C5533785}"/>
              </a:ext>
            </a:extLst>
          </p:cNvPr>
          <p:cNvSpPr txBox="1"/>
          <p:nvPr/>
        </p:nvSpPr>
        <p:spPr>
          <a:xfrm>
            <a:off x="1024760" y="456499"/>
            <a:ext cx="1027911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ts val="4000"/>
              </a:lnSpc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206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1. </a:t>
            </a:r>
            <a:r>
              <a:rPr lang="en-US" sz="3200" b="1" kern="0" dirty="0" err="1">
                <a:solidFill>
                  <a:srgbClr val="00206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Lập</a:t>
            </a:r>
            <a:r>
              <a:rPr lang="en-US" sz="3200" b="1" kern="0" dirty="0">
                <a:solidFill>
                  <a:srgbClr val="00206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danh</a:t>
            </a:r>
            <a:r>
              <a:rPr lang="en-US" sz="3200" b="1" kern="0" dirty="0">
                <a:solidFill>
                  <a:srgbClr val="00206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sách</a:t>
            </a:r>
            <a:r>
              <a:rPr lang="en-US" sz="3200" b="1" kern="0" dirty="0">
                <a:solidFill>
                  <a:srgbClr val="00206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4- 5 </a:t>
            </a:r>
            <a:r>
              <a:rPr lang="en-US" sz="3200" b="1" kern="0" dirty="0" err="1">
                <a:solidFill>
                  <a:srgbClr val="00206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00206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học</a:t>
            </a:r>
            <a:r>
              <a:rPr lang="en-US" sz="3200" b="1" kern="0" dirty="0">
                <a:solidFill>
                  <a:srgbClr val="00206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sinh</a:t>
            </a:r>
            <a:r>
              <a:rPr lang="en-US" sz="3200" b="1" kern="0" dirty="0">
                <a:solidFill>
                  <a:srgbClr val="00206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tổ</a:t>
            </a:r>
            <a:r>
              <a:rPr lang="en-US" sz="3200" b="1" kern="0" dirty="0">
                <a:solidFill>
                  <a:srgbClr val="00206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em</a:t>
            </a:r>
            <a:r>
              <a:rPr lang="en-US" sz="3200" b="1" kern="0" dirty="0">
                <a:solidFill>
                  <a:srgbClr val="00206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theo</a:t>
            </a:r>
            <a:r>
              <a:rPr lang="en-US" sz="3200" b="1" kern="0" dirty="0">
                <a:solidFill>
                  <a:srgbClr val="00206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mẫu</a:t>
            </a:r>
            <a:r>
              <a:rPr lang="en-US" sz="3200" b="1" kern="0" dirty="0">
                <a:solidFill>
                  <a:srgbClr val="00206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đã</a:t>
            </a:r>
            <a:r>
              <a:rPr lang="en-US" sz="3200" b="1" kern="0" dirty="0">
                <a:solidFill>
                  <a:srgbClr val="00206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học</a:t>
            </a:r>
            <a:endParaRPr lang="en-US" sz="3200" b="1" kern="0" dirty="0">
              <a:solidFill>
                <a:srgbClr val="00206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  <a:sym typeface="Arial"/>
            </a:endParaRPr>
          </a:p>
        </p:txBody>
      </p:sp>
      <p:pic>
        <p:nvPicPr>
          <p:cNvPr id="1026" name="Picture 2" descr="https://img.loigiaihay.com/picture/2021/0728/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48" y="1856957"/>
            <a:ext cx="10972413" cy="252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216568" y="4812631"/>
            <a:ext cx="4113770" cy="1828799"/>
          </a:xfrm>
          <a:prstGeom prst="cloudCallout">
            <a:avLst>
              <a:gd name="adj1" fmla="val 50530"/>
              <a:gd name="adj2" fmla="val -868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5D34600-8B91-4181-A559-DC8B99443CEE}"/>
              </a:ext>
            </a:extLst>
          </p:cNvPr>
          <p:cNvSpPr/>
          <p:nvPr/>
        </p:nvSpPr>
        <p:spPr>
          <a:xfrm>
            <a:off x="1530506" y="2606568"/>
            <a:ext cx="1188631" cy="64195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0" tIns="45719" rIns="91420" bIns="45719"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5D34600-8B91-4181-A559-DC8B99443CEE}"/>
              </a:ext>
            </a:extLst>
          </p:cNvPr>
          <p:cNvSpPr/>
          <p:nvPr/>
        </p:nvSpPr>
        <p:spPr>
          <a:xfrm>
            <a:off x="3404509" y="2671718"/>
            <a:ext cx="1456249" cy="51165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0" tIns="45719" rIns="91420" bIns="45719"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5D34600-8B91-4181-A559-DC8B99443CEE}"/>
              </a:ext>
            </a:extLst>
          </p:cNvPr>
          <p:cNvSpPr/>
          <p:nvPr/>
        </p:nvSpPr>
        <p:spPr>
          <a:xfrm>
            <a:off x="5706280" y="2671718"/>
            <a:ext cx="1187815" cy="51165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0" tIns="45719" rIns="91420" bIns="45719"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5D34600-8B91-4181-A559-DC8B99443CEE}"/>
              </a:ext>
            </a:extLst>
          </p:cNvPr>
          <p:cNvSpPr/>
          <p:nvPr/>
        </p:nvSpPr>
        <p:spPr>
          <a:xfrm>
            <a:off x="7305664" y="2671718"/>
            <a:ext cx="1345041" cy="44650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0" tIns="45719" rIns="91420" bIns="45719"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5D34600-8B91-4181-A559-DC8B99443CEE}"/>
              </a:ext>
            </a:extLst>
          </p:cNvPr>
          <p:cNvSpPr/>
          <p:nvPr/>
        </p:nvSpPr>
        <p:spPr>
          <a:xfrm>
            <a:off x="9724011" y="2639142"/>
            <a:ext cx="1020928" cy="60938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0" tIns="45719" rIns="91420" bIns="45719"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6" y="1574754"/>
            <a:ext cx="11832027" cy="5146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188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ED0437-E5C8-4E02-BFC5-45631CAF7A0E}"/>
              </a:ext>
            </a:extLst>
          </p:cNvPr>
          <p:cNvGrpSpPr/>
          <p:nvPr/>
        </p:nvGrpSpPr>
        <p:grpSpPr>
          <a:xfrm>
            <a:off x="1033733" y="513406"/>
            <a:ext cx="9484151" cy="5955631"/>
            <a:chOff x="768927" y="1641595"/>
            <a:chExt cx="5340928" cy="251169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2278A9C-6606-4404-B8D1-DFA84F62BAAE}"/>
                </a:ext>
              </a:extLst>
            </p:cNvPr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</p:grpSpPr>
          <p:sp>
            <p:nvSpPr>
              <p:cNvPr id="12" name="Rectangle 14">
                <a:extLst>
                  <a:ext uri="{FF2B5EF4-FFF2-40B4-BE49-F238E27FC236}">
                    <a16:creationId xmlns:a16="http://schemas.microsoft.com/office/drawing/2014/main" id="{7CB7D01E-BEB6-461C-8432-22BFA28DC2C5}"/>
                  </a:ext>
                </a:extLst>
              </p:cNvPr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grpSp>
            <p:nvGrpSpPr>
              <p:cNvPr id="13" name="Google Shape;1251;p47">
                <a:extLst>
                  <a:ext uri="{FF2B5EF4-FFF2-40B4-BE49-F238E27FC236}">
                    <a16:creationId xmlns:a16="http://schemas.microsoft.com/office/drawing/2014/main" id="{B049267A-077C-43FC-B9F6-88FBB8BFCC44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</p:grpSpPr>
            <p:sp>
              <p:nvSpPr>
                <p:cNvPr id="15" name="Google Shape;1252;p47">
                  <a:extLst>
                    <a:ext uri="{FF2B5EF4-FFF2-40B4-BE49-F238E27FC236}">
                      <a16:creationId xmlns:a16="http://schemas.microsoft.com/office/drawing/2014/main" id="{FD616AF8-DFE6-41E3-9194-040E4E732398}"/>
                    </a:ext>
                  </a:extLst>
                </p:cNvPr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6" name="Google Shape;1253;p47">
                  <a:extLst>
                    <a:ext uri="{FF2B5EF4-FFF2-40B4-BE49-F238E27FC236}">
                      <a16:creationId xmlns:a16="http://schemas.microsoft.com/office/drawing/2014/main" id="{7BD6B99C-77BD-4F9D-BEAE-916D55F9E053}"/>
                    </a:ext>
                  </a:extLst>
                </p:cNvPr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7" name="Google Shape;1254;p47">
                  <a:extLst>
                    <a:ext uri="{FF2B5EF4-FFF2-40B4-BE49-F238E27FC236}">
                      <a16:creationId xmlns:a16="http://schemas.microsoft.com/office/drawing/2014/main" id="{6CCF6AA7-F5DC-42A0-9B42-B61DF7FF13A1}"/>
                    </a:ext>
                  </a:extLst>
                </p:cNvPr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rPr>
                    <a:t>   </a:t>
                  </a: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8" name="Google Shape;1255;p47">
                  <a:extLst>
                    <a:ext uri="{FF2B5EF4-FFF2-40B4-BE49-F238E27FC236}">
                      <a16:creationId xmlns:a16="http://schemas.microsoft.com/office/drawing/2014/main" id="{5CD4D2DB-0448-47F2-9EFC-4505F94F7EF3}"/>
                    </a:ext>
                  </a:extLst>
                </p:cNvPr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1" name="Google Shape;1256;p47">
                  <a:extLst>
                    <a:ext uri="{FF2B5EF4-FFF2-40B4-BE49-F238E27FC236}">
                      <a16:creationId xmlns:a16="http://schemas.microsoft.com/office/drawing/2014/main" id="{C9072F23-1846-431B-A907-94B2A3DAF546}"/>
                    </a:ext>
                  </a:extLst>
                </p:cNvPr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2" name="Google Shape;1257;p47">
                  <a:extLst>
                    <a:ext uri="{FF2B5EF4-FFF2-40B4-BE49-F238E27FC236}">
                      <a16:creationId xmlns:a16="http://schemas.microsoft.com/office/drawing/2014/main" id="{8AA00227-19D9-4B70-A96C-6A265B3E51B7}"/>
                    </a:ext>
                  </a:extLst>
                </p:cNvPr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3" name="Google Shape;1258;p47">
                  <a:extLst>
                    <a:ext uri="{FF2B5EF4-FFF2-40B4-BE49-F238E27FC236}">
                      <a16:creationId xmlns:a16="http://schemas.microsoft.com/office/drawing/2014/main" id="{BD0A48FE-918F-48BF-95A4-8A0876600FDE}"/>
                    </a:ext>
                  </a:extLst>
                </p:cNvPr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4" name="Google Shape;1259;p47">
                  <a:extLst>
                    <a:ext uri="{FF2B5EF4-FFF2-40B4-BE49-F238E27FC236}">
                      <a16:creationId xmlns:a16="http://schemas.microsoft.com/office/drawing/2014/main" id="{A0D97FD1-FD0D-4D5E-8458-E6708B194227}"/>
                    </a:ext>
                  </a:extLst>
                </p:cNvPr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5" name="Google Shape;1260;p47">
                  <a:extLst>
                    <a:ext uri="{FF2B5EF4-FFF2-40B4-BE49-F238E27FC236}">
                      <a16:creationId xmlns:a16="http://schemas.microsoft.com/office/drawing/2014/main" id="{4051AE68-956C-4001-9C56-EE9CC738502F}"/>
                    </a:ext>
                  </a:extLst>
                </p:cNvPr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6" name="Google Shape;1261;p47">
                  <a:extLst>
                    <a:ext uri="{FF2B5EF4-FFF2-40B4-BE49-F238E27FC236}">
                      <a16:creationId xmlns:a16="http://schemas.microsoft.com/office/drawing/2014/main" id="{0EDFD660-17A5-4B2D-BF49-EC2B362C1F3C}"/>
                    </a:ext>
                  </a:extLst>
                </p:cNvPr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</p:grpSp>
          <p:sp>
            <p:nvSpPr>
              <p:cNvPr id="14" name="Rectangle 14">
                <a:extLst>
                  <a:ext uri="{FF2B5EF4-FFF2-40B4-BE49-F238E27FC236}">
                    <a16:creationId xmlns:a16="http://schemas.microsoft.com/office/drawing/2014/main" id="{B88DF3F1-2BB3-432E-9981-41084BD0720C}"/>
                  </a:ext>
                </a:extLst>
              </p:cNvPr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905E4E2-5934-4996-969A-3A40AF93D95F}"/>
                </a:ext>
              </a:extLst>
            </p:cNvPr>
            <p:cNvSpPr txBox="1"/>
            <p:nvPr/>
          </p:nvSpPr>
          <p:spPr>
            <a:xfrm>
              <a:off x="3120800" y="1817957"/>
              <a:ext cx="1129909" cy="246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Arial-Rounded" panose="020B0500000000000000" pitchFamily="34" charset="0"/>
                  <a:cs typeface="Arial" pitchFamily="34" charset="0"/>
                  <a:sym typeface="Arial"/>
                </a:rPr>
                <a:t>Gợi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Arial-Rounded" panose="020B0500000000000000" pitchFamily="34" charset="0"/>
                  <a:cs typeface="Arial" pitchFamily="34" charset="0"/>
                  <a:sym typeface="Arial"/>
                </a:rPr>
                <a:t> ý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49C0C32-5994-4615-84DB-6B03E9F92A20}"/>
              </a:ext>
            </a:extLst>
          </p:cNvPr>
          <p:cNvSpPr txBox="1"/>
          <p:nvPr/>
        </p:nvSpPr>
        <p:spPr>
          <a:xfrm>
            <a:off x="1615396" y="2441207"/>
            <a:ext cx="80090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Hỏi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từng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bạn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: +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họ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và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tên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</a:p>
          <a:p>
            <a:pPr marR="0" lvl="0" algn="l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                            +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ngày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sinh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bạn</a:t>
            </a:r>
            <a:endParaRPr lang="en-US" sz="3200" kern="0" dirty="0">
              <a:solidFill>
                <a:srgbClr val="00000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  <a:sym typeface="Arial"/>
            </a:endParaRPr>
          </a:p>
          <a:p>
            <a:pPr marR="0" lvl="0" algn="l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                            +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nơi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bạn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đang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ở</a:t>
            </a:r>
          </a:p>
          <a:p>
            <a:pPr marL="457200" marR="0" lvl="0" indent="-457200" algn="l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Viết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tên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bạn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theo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chữ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cái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.</a:t>
            </a:r>
          </a:p>
          <a:p>
            <a:pPr marL="457200" marR="0" lvl="0" indent="-457200" algn="l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Viết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điều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em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đã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biết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về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từng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bạn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vào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cột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thích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hợp</a:t>
            </a:r>
            <a:endParaRPr kumimoji="0" lang="en-US" sz="3200" b="0" i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  <a:sym typeface="Arial"/>
            </a:endParaRPr>
          </a:p>
        </p:txBody>
      </p:sp>
      <p:grpSp>
        <p:nvGrpSpPr>
          <p:cNvPr id="28" name="Google Shape;1029;p42">
            <a:extLst>
              <a:ext uri="{FF2B5EF4-FFF2-40B4-BE49-F238E27FC236}">
                <a16:creationId xmlns:a16="http://schemas.microsoft.com/office/drawing/2014/main" id="{51CA20DD-C4F6-452C-941A-C30EDD282F23}"/>
              </a:ext>
            </a:extLst>
          </p:cNvPr>
          <p:cNvGrpSpPr/>
          <p:nvPr/>
        </p:nvGrpSpPr>
        <p:grpSpPr>
          <a:xfrm rot="20594821">
            <a:off x="8586667" y="5070848"/>
            <a:ext cx="1566687" cy="1197813"/>
            <a:chOff x="7570574" y="3912596"/>
            <a:chExt cx="1175015" cy="898360"/>
          </a:xfrm>
        </p:grpSpPr>
        <p:grpSp>
          <p:nvGrpSpPr>
            <p:cNvPr id="29" name="Google Shape;1030;p42">
              <a:extLst>
                <a:ext uri="{FF2B5EF4-FFF2-40B4-BE49-F238E27FC236}">
                  <a16:creationId xmlns:a16="http://schemas.microsoft.com/office/drawing/2014/main" id="{813068FE-422E-4410-BDB3-AAF488745F17}"/>
                </a:ext>
              </a:extLst>
            </p:cNvPr>
            <p:cNvGrpSpPr/>
            <p:nvPr/>
          </p:nvGrpSpPr>
          <p:grpSpPr>
            <a:xfrm>
              <a:off x="8115957" y="3912596"/>
              <a:ext cx="629632" cy="591794"/>
              <a:chOff x="6528424" y="1260656"/>
              <a:chExt cx="1975626" cy="1856900"/>
            </a:xfrm>
          </p:grpSpPr>
          <p:sp>
            <p:nvSpPr>
              <p:cNvPr id="31" name="Google Shape;1031;p42">
                <a:extLst>
                  <a:ext uri="{FF2B5EF4-FFF2-40B4-BE49-F238E27FC236}">
                    <a16:creationId xmlns:a16="http://schemas.microsoft.com/office/drawing/2014/main" id="{02EE0E79-D253-4AD7-B423-CD57FC5B316E}"/>
                  </a:ext>
                </a:extLst>
              </p:cNvPr>
              <p:cNvSpPr/>
              <p:nvPr/>
            </p:nvSpPr>
            <p:spPr>
              <a:xfrm>
                <a:off x="6940941" y="1771450"/>
                <a:ext cx="1116302" cy="963974"/>
              </a:xfrm>
              <a:custGeom>
                <a:avLst/>
                <a:gdLst/>
                <a:ahLst/>
                <a:cxnLst/>
                <a:rect l="l" t="t" r="r" b="b"/>
                <a:pathLst>
                  <a:path w="9666" h="8347" extrusionOk="0">
                    <a:moveTo>
                      <a:pt x="1743" y="1583"/>
                    </a:moveTo>
                    <a:cubicBezTo>
                      <a:pt x="1783" y="1583"/>
                      <a:pt x="1822" y="1593"/>
                      <a:pt x="1862" y="1612"/>
                    </a:cubicBezTo>
                    <a:cubicBezTo>
                      <a:pt x="1901" y="1692"/>
                      <a:pt x="1901" y="1771"/>
                      <a:pt x="1862" y="1850"/>
                    </a:cubicBezTo>
                    <a:cubicBezTo>
                      <a:pt x="1624" y="2325"/>
                      <a:pt x="1466" y="2880"/>
                      <a:pt x="1426" y="3435"/>
                    </a:cubicBezTo>
                    <a:cubicBezTo>
                      <a:pt x="1387" y="3553"/>
                      <a:pt x="1347" y="3672"/>
                      <a:pt x="1347" y="3791"/>
                    </a:cubicBezTo>
                    <a:lnTo>
                      <a:pt x="1268" y="3791"/>
                    </a:lnTo>
                    <a:cubicBezTo>
                      <a:pt x="1188" y="3672"/>
                      <a:pt x="1149" y="3553"/>
                      <a:pt x="1109" y="3435"/>
                    </a:cubicBezTo>
                    <a:cubicBezTo>
                      <a:pt x="1030" y="2920"/>
                      <a:pt x="1109" y="2365"/>
                      <a:pt x="1387" y="1890"/>
                    </a:cubicBezTo>
                    <a:cubicBezTo>
                      <a:pt x="1426" y="1771"/>
                      <a:pt x="1545" y="1692"/>
                      <a:pt x="1624" y="1612"/>
                    </a:cubicBezTo>
                    <a:cubicBezTo>
                      <a:pt x="1664" y="1593"/>
                      <a:pt x="1703" y="1583"/>
                      <a:pt x="1743" y="1583"/>
                    </a:cubicBezTo>
                    <a:close/>
                    <a:moveTo>
                      <a:pt x="8041" y="3870"/>
                    </a:moveTo>
                    <a:lnTo>
                      <a:pt x="8041" y="4187"/>
                    </a:lnTo>
                    <a:cubicBezTo>
                      <a:pt x="7843" y="4385"/>
                      <a:pt x="7685" y="4583"/>
                      <a:pt x="7487" y="4781"/>
                    </a:cubicBezTo>
                    <a:lnTo>
                      <a:pt x="7487" y="4742"/>
                    </a:lnTo>
                    <a:cubicBezTo>
                      <a:pt x="7447" y="4781"/>
                      <a:pt x="7398" y="4801"/>
                      <a:pt x="7348" y="4801"/>
                    </a:cubicBezTo>
                    <a:cubicBezTo>
                      <a:pt x="7299" y="4801"/>
                      <a:pt x="7249" y="4781"/>
                      <a:pt x="7210" y="4742"/>
                    </a:cubicBezTo>
                    <a:cubicBezTo>
                      <a:pt x="7170" y="4663"/>
                      <a:pt x="7170" y="4583"/>
                      <a:pt x="7210" y="4504"/>
                    </a:cubicBezTo>
                    <a:cubicBezTo>
                      <a:pt x="7368" y="4306"/>
                      <a:pt x="7566" y="4108"/>
                      <a:pt x="7764" y="3949"/>
                    </a:cubicBezTo>
                    <a:cubicBezTo>
                      <a:pt x="7804" y="3870"/>
                      <a:pt x="7923" y="3910"/>
                      <a:pt x="8041" y="3870"/>
                    </a:cubicBezTo>
                    <a:close/>
                    <a:moveTo>
                      <a:pt x="2288" y="3466"/>
                    </a:moveTo>
                    <a:cubicBezTo>
                      <a:pt x="2347" y="3466"/>
                      <a:pt x="2377" y="3564"/>
                      <a:pt x="2377" y="3633"/>
                    </a:cubicBezTo>
                    <a:cubicBezTo>
                      <a:pt x="2416" y="3870"/>
                      <a:pt x="2496" y="4148"/>
                      <a:pt x="2535" y="4425"/>
                    </a:cubicBezTo>
                    <a:cubicBezTo>
                      <a:pt x="2654" y="4663"/>
                      <a:pt x="2773" y="4900"/>
                      <a:pt x="2931" y="5138"/>
                    </a:cubicBezTo>
                    <a:cubicBezTo>
                      <a:pt x="2258" y="5019"/>
                      <a:pt x="1822" y="4306"/>
                      <a:pt x="2060" y="3633"/>
                    </a:cubicBezTo>
                    <a:cubicBezTo>
                      <a:pt x="2060" y="3593"/>
                      <a:pt x="2179" y="3514"/>
                      <a:pt x="2258" y="3474"/>
                    </a:cubicBezTo>
                    <a:cubicBezTo>
                      <a:pt x="2269" y="3469"/>
                      <a:pt x="2279" y="3466"/>
                      <a:pt x="2288" y="3466"/>
                    </a:cubicBezTo>
                    <a:close/>
                    <a:moveTo>
                      <a:pt x="1545" y="4266"/>
                    </a:moveTo>
                    <a:cubicBezTo>
                      <a:pt x="1624" y="4266"/>
                      <a:pt x="1703" y="4306"/>
                      <a:pt x="1743" y="4346"/>
                    </a:cubicBezTo>
                    <a:cubicBezTo>
                      <a:pt x="1783" y="4464"/>
                      <a:pt x="1822" y="4544"/>
                      <a:pt x="1822" y="4663"/>
                    </a:cubicBezTo>
                    <a:cubicBezTo>
                      <a:pt x="1822" y="4979"/>
                      <a:pt x="2020" y="5296"/>
                      <a:pt x="2298" y="5534"/>
                    </a:cubicBezTo>
                    <a:cubicBezTo>
                      <a:pt x="2298" y="5574"/>
                      <a:pt x="2337" y="5574"/>
                      <a:pt x="2377" y="5613"/>
                    </a:cubicBezTo>
                    <a:cubicBezTo>
                      <a:pt x="2279" y="5669"/>
                      <a:pt x="2175" y="5696"/>
                      <a:pt x="2076" y="5696"/>
                    </a:cubicBezTo>
                    <a:cubicBezTo>
                      <a:pt x="1895" y="5696"/>
                      <a:pt x="1727" y="5608"/>
                      <a:pt x="1624" y="5455"/>
                    </a:cubicBezTo>
                    <a:lnTo>
                      <a:pt x="1664" y="5455"/>
                    </a:lnTo>
                    <a:cubicBezTo>
                      <a:pt x="1426" y="5138"/>
                      <a:pt x="1347" y="4781"/>
                      <a:pt x="1426" y="4425"/>
                    </a:cubicBezTo>
                    <a:cubicBezTo>
                      <a:pt x="1426" y="4346"/>
                      <a:pt x="1505" y="4266"/>
                      <a:pt x="1545" y="4266"/>
                    </a:cubicBezTo>
                    <a:close/>
                    <a:moveTo>
                      <a:pt x="6932" y="5732"/>
                    </a:moveTo>
                    <a:cubicBezTo>
                      <a:pt x="6853" y="6247"/>
                      <a:pt x="6457" y="6683"/>
                      <a:pt x="5942" y="6841"/>
                    </a:cubicBezTo>
                    <a:cubicBezTo>
                      <a:pt x="5863" y="6802"/>
                      <a:pt x="5744" y="6762"/>
                      <a:pt x="5665" y="6722"/>
                    </a:cubicBezTo>
                    <a:cubicBezTo>
                      <a:pt x="5704" y="6643"/>
                      <a:pt x="5744" y="6564"/>
                      <a:pt x="5823" y="6524"/>
                    </a:cubicBezTo>
                    <a:cubicBezTo>
                      <a:pt x="6061" y="6287"/>
                      <a:pt x="6338" y="6089"/>
                      <a:pt x="6615" y="5890"/>
                    </a:cubicBezTo>
                    <a:cubicBezTo>
                      <a:pt x="6695" y="5851"/>
                      <a:pt x="6813" y="5772"/>
                      <a:pt x="6932" y="5732"/>
                    </a:cubicBezTo>
                    <a:close/>
                    <a:moveTo>
                      <a:pt x="2738" y="1"/>
                    </a:moveTo>
                    <a:cubicBezTo>
                      <a:pt x="1678" y="1"/>
                      <a:pt x="667" y="666"/>
                      <a:pt x="317" y="1771"/>
                    </a:cubicBezTo>
                    <a:cubicBezTo>
                      <a:pt x="0" y="2682"/>
                      <a:pt x="79" y="3672"/>
                      <a:pt x="515" y="4544"/>
                    </a:cubicBezTo>
                    <a:cubicBezTo>
                      <a:pt x="753" y="5019"/>
                      <a:pt x="1030" y="5494"/>
                      <a:pt x="1347" y="5930"/>
                    </a:cubicBezTo>
                    <a:cubicBezTo>
                      <a:pt x="2060" y="6762"/>
                      <a:pt x="2971" y="7475"/>
                      <a:pt x="3961" y="7950"/>
                    </a:cubicBezTo>
                    <a:cubicBezTo>
                      <a:pt x="4159" y="8069"/>
                      <a:pt x="4318" y="8188"/>
                      <a:pt x="4476" y="8346"/>
                    </a:cubicBezTo>
                    <a:cubicBezTo>
                      <a:pt x="4793" y="8188"/>
                      <a:pt x="5110" y="8030"/>
                      <a:pt x="5387" y="7832"/>
                    </a:cubicBezTo>
                    <a:cubicBezTo>
                      <a:pt x="6615" y="7000"/>
                      <a:pt x="7685" y="6009"/>
                      <a:pt x="8636" y="4861"/>
                    </a:cubicBezTo>
                    <a:cubicBezTo>
                      <a:pt x="9428" y="3910"/>
                      <a:pt x="9665" y="2642"/>
                      <a:pt x="9269" y="1454"/>
                    </a:cubicBezTo>
                    <a:cubicBezTo>
                      <a:pt x="9190" y="1137"/>
                      <a:pt x="8952" y="860"/>
                      <a:pt x="8675" y="662"/>
                    </a:cubicBezTo>
                    <a:cubicBezTo>
                      <a:pt x="8293" y="413"/>
                      <a:pt x="7847" y="285"/>
                      <a:pt x="7403" y="285"/>
                    </a:cubicBezTo>
                    <a:cubicBezTo>
                      <a:pt x="6925" y="285"/>
                      <a:pt x="6451" y="433"/>
                      <a:pt x="6061" y="741"/>
                    </a:cubicBezTo>
                    <a:cubicBezTo>
                      <a:pt x="5704" y="1018"/>
                      <a:pt x="5229" y="1216"/>
                      <a:pt x="4991" y="1652"/>
                    </a:cubicBezTo>
                    <a:cubicBezTo>
                      <a:pt x="4952" y="1692"/>
                      <a:pt x="4872" y="1731"/>
                      <a:pt x="4793" y="1731"/>
                    </a:cubicBezTo>
                    <a:cubicBezTo>
                      <a:pt x="4714" y="1652"/>
                      <a:pt x="4674" y="1612"/>
                      <a:pt x="4714" y="1533"/>
                    </a:cubicBezTo>
                    <a:cubicBezTo>
                      <a:pt x="4793" y="1097"/>
                      <a:pt x="4595" y="662"/>
                      <a:pt x="4199" y="464"/>
                    </a:cubicBezTo>
                    <a:cubicBezTo>
                      <a:pt x="3743" y="147"/>
                      <a:pt x="3235" y="1"/>
                      <a:pt x="27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2" name="Google Shape;1032;p42">
                <a:extLst>
                  <a:ext uri="{FF2B5EF4-FFF2-40B4-BE49-F238E27FC236}">
                    <a16:creationId xmlns:a16="http://schemas.microsoft.com/office/drawing/2014/main" id="{68980127-650B-4B2C-B5F6-14D4F30F5249}"/>
                  </a:ext>
                </a:extLst>
              </p:cNvPr>
              <p:cNvSpPr/>
              <p:nvPr/>
            </p:nvSpPr>
            <p:spPr>
              <a:xfrm>
                <a:off x="6876846" y="1714285"/>
                <a:ext cx="1230750" cy="1075882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9316" extrusionOk="0">
                    <a:moveTo>
                      <a:pt x="3253" y="496"/>
                    </a:moveTo>
                    <a:cubicBezTo>
                      <a:pt x="3751" y="496"/>
                      <a:pt x="4259" y="642"/>
                      <a:pt x="4714" y="959"/>
                    </a:cubicBezTo>
                    <a:cubicBezTo>
                      <a:pt x="5110" y="1157"/>
                      <a:pt x="5309" y="1592"/>
                      <a:pt x="5229" y="2028"/>
                    </a:cubicBezTo>
                    <a:cubicBezTo>
                      <a:pt x="5190" y="2107"/>
                      <a:pt x="5229" y="2147"/>
                      <a:pt x="5309" y="2226"/>
                    </a:cubicBezTo>
                    <a:cubicBezTo>
                      <a:pt x="5388" y="2226"/>
                      <a:pt x="5467" y="2187"/>
                      <a:pt x="5507" y="2147"/>
                    </a:cubicBezTo>
                    <a:cubicBezTo>
                      <a:pt x="5744" y="1711"/>
                      <a:pt x="6220" y="1513"/>
                      <a:pt x="6576" y="1236"/>
                    </a:cubicBezTo>
                    <a:cubicBezTo>
                      <a:pt x="6966" y="928"/>
                      <a:pt x="7441" y="780"/>
                      <a:pt x="7918" y="780"/>
                    </a:cubicBezTo>
                    <a:cubicBezTo>
                      <a:pt x="8362" y="780"/>
                      <a:pt x="8809" y="908"/>
                      <a:pt x="9191" y="1157"/>
                    </a:cubicBezTo>
                    <a:cubicBezTo>
                      <a:pt x="9507" y="1355"/>
                      <a:pt x="9706" y="1632"/>
                      <a:pt x="9824" y="1949"/>
                    </a:cubicBezTo>
                    <a:cubicBezTo>
                      <a:pt x="10220" y="3098"/>
                      <a:pt x="9983" y="4405"/>
                      <a:pt x="9191" y="5356"/>
                    </a:cubicBezTo>
                    <a:cubicBezTo>
                      <a:pt x="8279" y="6465"/>
                      <a:pt x="7170" y="7495"/>
                      <a:pt x="5982" y="8327"/>
                    </a:cubicBezTo>
                    <a:cubicBezTo>
                      <a:pt x="5665" y="8525"/>
                      <a:pt x="5348" y="8683"/>
                      <a:pt x="5031" y="8841"/>
                    </a:cubicBezTo>
                    <a:cubicBezTo>
                      <a:pt x="4873" y="8683"/>
                      <a:pt x="4714" y="8564"/>
                      <a:pt x="4556" y="8445"/>
                    </a:cubicBezTo>
                    <a:cubicBezTo>
                      <a:pt x="3526" y="7970"/>
                      <a:pt x="2655" y="7257"/>
                      <a:pt x="1942" y="6425"/>
                    </a:cubicBezTo>
                    <a:cubicBezTo>
                      <a:pt x="1585" y="5989"/>
                      <a:pt x="1268" y="5514"/>
                      <a:pt x="1030" y="5039"/>
                    </a:cubicBezTo>
                    <a:cubicBezTo>
                      <a:pt x="595" y="4167"/>
                      <a:pt x="515" y="3177"/>
                      <a:pt x="832" y="2266"/>
                    </a:cubicBezTo>
                    <a:cubicBezTo>
                      <a:pt x="1183" y="1161"/>
                      <a:pt x="2194" y="496"/>
                      <a:pt x="3253" y="496"/>
                    </a:cubicBezTo>
                    <a:close/>
                    <a:moveTo>
                      <a:pt x="3289" y="1"/>
                    </a:moveTo>
                    <a:cubicBezTo>
                      <a:pt x="2023" y="1"/>
                      <a:pt x="828" y="771"/>
                      <a:pt x="357" y="2068"/>
                    </a:cubicBezTo>
                    <a:cubicBezTo>
                      <a:pt x="1" y="3177"/>
                      <a:pt x="119" y="4405"/>
                      <a:pt x="674" y="5435"/>
                    </a:cubicBezTo>
                    <a:cubicBezTo>
                      <a:pt x="1347" y="6663"/>
                      <a:pt x="2298" y="7693"/>
                      <a:pt x="3526" y="8406"/>
                    </a:cubicBezTo>
                    <a:cubicBezTo>
                      <a:pt x="3883" y="8723"/>
                      <a:pt x="4358" y="8921"/>
                      <a:pt x="4833" y="8960"/>
                    </a:cubicBezTo>
                    <a:cubicBezTo>
                      <a:pt x="4833" y="9201"/>
                      <a:pt x="4887" y="9315"/>
                      <a:pt x="5008" y="9315"/>
                    </a:cubicBezTo>
                    <a:cubicBezTo>
                      <a:pt x="5066" y="9315"/>
                      <a:pt x="5139" y="9289"/>
                      <a:pt x="5229" y="9238"/>
                    </a:cubicBezTo>
                    <a:cubicBezTo>
                      <a:pt x="5586" y="9119"/>
                      <a:pt x="5903" y="8921"/>
                      <a:pt x="6220" y="8723"/>
                    </a:cubicBezTo>
                    <a:cubicBezTo>
                      <a:pt x="7566" y="7851"/>
                      <a:pt x="8755" y="6702"/>
                      <a:pt x="9745" y="5395"/>
                    </a:cubicBezTo>
                    <a:cubicBezTo>
                      <a:pt x="10419" y="4563"/>
                      <a:pt x="10656" y="3454"/>
                      <a:pt x="10419" y="2385"/>
                    </a:cubicBezTo>
                    <a:cubicBezTo>
                      <a:pt x="10339" y="1751"/>
                      <a:pt x="10022" y="1196"/>
                      <a:pt x="9547" y="800"/>
                    </a:cubicBezTo>
                    <a:cubicBezTo>
                      <a:pt x="9079" y="482"/>
                      <a:pt x="8532" y="323"/>
                      <a:pt x="7985" y="323"/>
                    </a:cubicBezTo>
                    <a:cubicBezTo>
                      <a:pt x="7373" y="323"/>
                      <a:pt x="6761" y="522"/>
                      <a:pt x="6259" y="919"/>
                    </a:cubicBezTo>
                    <a:cubicBezTo>
                      <a:pt x="6061" y="1077"/>
                      <a:pt x="5863" y="1196"/>
                      <a:pt x="5665" y="1355"/>
                    </a:cubicBezTo>
                    <a:cubicBezTo>
                      <a:pt x="5427" y="879"/>
                      <a:pt x="5071" y="523"/>
                      <a:pt x="4596" y="285"/>
                    </a:cubicBezTo>
                    <a:cubicBezTo>
                      <a:pt x="4169" y="92"/>
                      <a:pt x="3725" y="1"/>
                      <a:pt x="32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3" name="Google Shape;1033;p42">
                <a:extLst>
                  <a:ext uri="{FF2B5EF4-FFF2-40B4-BE49-F238E27FC236}">
                    <a16:creationId xmlns:a16="http://schemas.microsoft.com/office/drawing/2014/main" id="{945B6485-EDCB-421A-BDF2-0E5E07E3E721}"/>
                  </a:ext>
                </a:extLst>
              </p:cNvPr>
              <p:cNvSpPr/>
              <p:nvPr/>
            </p:nvSpPr>
            <p:spPr>
              <a:xfrm>
                <a:off x="7764357" y="2222884"/>
                <a:ext cx="100705" cy="10428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903" extrusionOk="0">
                    <a:moveTo>
                      <a:pt x="872" y="1"/>
                    </a:moveTo>
                    <a:cubicBezTo>
                      <a:pt x="793" y="1"/>
                      <a:pt x="674" y="1"/>
                      <a:pt x="594" y="40"/>
                    </a:cubicBezTo>
                    <a:cubicBezTo>
                      <a:pt x="396" y="199"/>
                      <a:pt x="238" y="397"/>
                      <a:pt x="80" y="595"/>
                    </a:cubicBezTo>
                    <a:cubicBezTo>
                      <a:pt x="0" y="674"/>
                      <a:pt x="0" y="793"/>
                      <a:pt x="80" y="872"/>
                    </a:cubicBezTo>
                    <a:cubicBezTo>
                      <a:pt x="119" y="892"/>
                      <a:pt x="169" y="902"/>
                      <a:pt x="218" y="902"/>
                    </a:cubicBezTo>
                    <a:cubicBezTo>
                      <a:pt x="268" y="902"/>
                      <a:pt x="317" y="892"/>
                      <a:pt x="357" y="872"/>
                    </a:cubicBezTo>
                    <a:cubicBezTo>
                      <a:pt x="555" y="674"/>
                      <a:pt x="713" y="476"/>
                      <a:pt x="872" y="278"/>
                    </a:cubicBezTo>
                    <a:lnTo>
                      <a:pt x="8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4" name="Google Shape;1034;p42">
                <a:extLst>
                  <a:ext uri="{FF2B5EF4-FFF2-40B4-BE49-F238E27FC236}">
                    <a16:creationId xmlns:a16="http://schemas.microsoft.com/office/drawing/2014/main" id="{4ED8CE6B-7C61-4F4D-8FED-219DA85C5D76}"/>
                  </a:ext>
                </a:extLst>
              </p:cNvPr>
              <p:cNvSpPr/>
              <p:nvPr/>
            </p:nvSpPr>
            <p:spPr>
              <a:xfrm>
                <a:off x="7595055" y="2437918"/>
                <a:ext cx="146554" cy="123687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71" extrusionOk="0">
                    <a:moveTo>
                      <a:pt x="1268" y="1"/>
                    </a:moveTo>
                    <a:cubicBezTo>
                      <a:pt x="1149" y="40"/>
                      <a:pt x="1031" y="80"/>
                      <a:pt x="951" y="159"/>
                    </a:cubicBezTo>
                    <a:cubicBezTo>
                      <a:pt x="674" y="357"/>
                      <a:pt x="397" y="555"/>
                      <a:pt x="159" y="753"/>
                    </a:cubicBezTo>
                    <a:cubicBezTo>
                      <a:pt x="80" y="833"/>
                      <a:pt x="40" y="912"/>
                      <a:pt x="1" y="991"/>
                    </a:cubicBezTo>
                    <a:cubicBezTo>
                      <a:pt x="80" y="1031"/>
                      <a:pt x="159" y="1070"/>
                      <a:pt x="278" y="1070"/>
                    </a:cubicBezTo>
                    <a:cubicBezTo>
                      <a:pt x="793" y="951"/>
                      <a:pt x="1189" y="516"/>
                      <a:pt x="1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5" name="Google Shape;1035;p42">
                <a:extLst>
                  <a:ext uri="{FF2B5EF4-FFF2-40B4-BE49-F238E27FC236}">
                    <a16:creationId xmlns:a16="http://schemas.microsoft.com/office/drawing/2014/main" id="{CCCDDC36-864F-4E0A-8B0D-EB8DE19BD5CB}"/>
                  </a:ext>
                </a:extLst>
              </p:cNvPr>
              <p:cNvSpPr/>
              <p:nvPr/>
            </p:nvSpPr>
            <p:spPr>
              <a:xfrm>
                <a:off x="7151357" y="2172648"/>
                <a:ext cx="128191" cy="192171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664" extrusionOk="0">
                    <a:moveTo>
                      <a:pt x="436" y="0"/>
                    </a:moveTo>
                    <a:cubicBezTo>
                      <a:pt x="396" y="40"/>
                      <a:pt x="238" y="119"/>
                      <a:pt x="238" y="159"/>
                    </a:cubicBezTo>
                    <a:cubicBezTo>
                      <a:pt x="0" y="832"/>
                      <a:pt x="396" y="1545"/>
                      <a:pt x="1109" y="1664"/>
                    </a:cubicBezTo>
                    <a:cubicBezTo>
                      <a:pt x="951" y="1426"/>
                      <a:pt x="832" y="1189"/>
                      <a:pt x="713" y="951"/>
                    </a:cubicBezTo>
                    <a:cubicBezTo>
                      <a:pt x="634" y="674"/>
                      <a:pt x="594" y="396"/>
                      <a:pt x="555" y="159"/>
                    </a:cubicBezTo>
                    <a:cubicBezTo>
                      <a:pt x="555" y="79"/>
                      <a:pt x="436" y="0"/>
                      <a:pt x="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6" name="Google Shape;1036;p42">
                <a:extLst>
                  <a:ext uri="{FF2B5EF4-FFF2-40B4-BE49-F238E27FC236}">
                    <a16:creationId xmlns:a16="http://schemas.microsoft.com/office/drawing/2014/main" id="{4D4BE9BD-A147-4F2B-84DF-EFEF9BC6C7CD}"/>
                  </a:ext>
                </a:extLst>
              </p:cNvPr>
              <p:cNvSpPr/>
              <p:nvPr/>
            </p:nvSpPr>
            <p:spPr>
              <a:xfrm>
                <a:off x="7096385" y="2264112"/>
                <a:ext cx="114564" cy="16514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430" extrusionOk="0">
                    <a:moveTo>
                      <a:pt x="199" y="0"/>
                    </a:moveTo>
                    <a:cubicBezTo>
                      <a:pt x="120" y="0"/>
                      <a:pt x="41" y="80"/>
                      <a:pt x="41" y="159"/>
                    </a:cubicBezTo>
                    <a:cubicBezTo>
                      <a:pt x="1" y="515"/>
                      <a:pt x="80" y="872"/>
                      <a:pt x="278" y="1189"/>
                    </a:cubicBezTo>
                    <a:cubicBezTo>
                      <a:pt x="381" y="1342"/>
                      <a:pt x="549" y="1430"/>
                      <a:pt x="719" y="1430"/>
                    </a:cubicBezTo>
                    <a:cubicBezTo>
                      <a:pt x="813" y="1430"/>
                      <a:pt x="907" y="1403"/>
                      <a:pt x="991" y="1347"/>
                    </a:cubicBezTo>
                    <a:cubicBezTo>
                      <a:pt x="991" y="1308"/>
                      <a:pt x="952" y="1308"/>
                      <a:pt x="912" y="1268"/>
                    </a:cubicBezTo>
                    <a:cubicBezTo>
                      <a:pt x="635" y="1030"/>
                      <a:pt x="476" y="713"/>
                      <a:pt x="476" y="397"/>
                    </a:cubicBezTo>
                    <a:cubicBezTo>
                      <a:pt x="437" y="278"/>
                      <a:pt x="437" y="198"/>
                      <a:pt x="397" y="80"/>
                    </a:cubicBezTo>
                    <a:cubicBezTo>
                      <a:pt x="318" y="40"/>
                      <a:pt x="278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7" name="Google Shape;1037;p42">
                <a:extLst>
                  <a:ext uri="{FF2B5EF4-FFF2-40B4-BE49-F238E27FC236}">
                    <a16:creationId xmlns:a16="http://schemas.microsoft.com/office/drawing/2014/main" id="{32305980-6426-4EC2-A2CC-161CEF71FB78}"/>
                  </a:ext>
                </a:extLst>
              </p:cNvPr>
              <p:cNvSpPr/>
              <p:nvPr/>
            </p:nvSpPr>
            <p:spPr>
              <a:xfrm>
                <a:off x="7059892" y="1958768"/>
                <a:ext cx="100705" cy="250608"/>
              </a:xfrm>
              <a:custGeom>
                <a:avLst/>
                <a:gdLst/>
                <a:ahLst/>
                <a:cxnLst/>
                <a:rect l="l" t="t" r="r" b="b"/>
                <a:pathLst>
                  <a:path w="872" h="2170" extrusionOk="0">
                    <a:moveTo>
                      <a:pt x="713" y="0"/>
                    </a:moveTo>
                    <a:cubicBezTo>
                      <a:pt x="673" y="0"/>
                      <a:pt x="634" y="10"/>
                      <a:pt x="594" y="30"/>
                    </a:cubicBezTo>
                    <a:cubicBezTo>
                      <a:pt x="475" y="109"/>
                      <a:pt x="396" y="188"/>
                      <a:pt x="317" y="307"/>
                    </a:cubicBezTo>
                    <a:cubicBezTo>
                      <a:pt x="79" y="783"/>
                      <a:pt x="0" y="1337"/>
                      <a:pt x="79" y="1852"/>
                    </a:cubicBezTo>
                    <a:cubicBezTo>
                      <a:pt x="119" y="1971"/>
                      <a:pt x="158" y="2090"/>
                      <a:pt x="198" y="2169"/>
                    </a:cubicBezTo>
                    <a:lnTo>
                      <a:pt x="317" y="2169"/>
                    </a:lnTo>
                    <a:cubicBezTo>
                      <a:pt x="357" y="2090"/>
                      <a:pt x="357" y="1971"/>
                      <a:pt x="396" y="1852"/>
                    </a:cubicBezTo>
                    <a:cubicBezTo>
                      <a:pt x="436" y="1298"/>
                      <a:pt x="594" y="743"/>
                      <a:pt x="832" y="268"/>
                    </a:cubicBezTo>
                    <a:cubicBezTo>
                      <a:pt x="871" y="188"/>
                      <a:pt x="871" y="109"/>
                      <a:pt x="832" y="30"/>
                    </a:cubicBezTo>
                    <a:cubicBezTo>
                      <a:pt x="792" y="10"/>
                      <a:pt x="753" y="0"/>
                      <a:pt x="7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8" name="Google Shape;1038;p42">
                <a:extLst>
                  <a:ext uri="{FF2B5EF4-FFF2-40B4-BE49-F238E27FC236}">
                    <a16:creationId xmlns:a16="http://schemas.microsoft.com/office/drawing/2014/main" id="{5714E5FA-A5E5-42D7-978A-923C9CAA3512}"/>
                  </a:ext>
                </a:extLst>
              </p:cNvPr>
              <p:cNvSpPr/>
              <p:nvPr/>
            </p:nvSpPr>
            <p:spPr>
              <a:xfrm>
                <a:off x="7523800" y="1260656"/>
                <a:ext cx="87771" cy="32775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2838" extrusionOk="0">
                    <a:moveTo>
                      <a:pt x="486" y="0"/>
                    </a:moveTo>
                    <a:cubicBezTo>
                      <a:pt x="389" y="0"/>
                      <a:pt x="301" y="53"/>
                      <a:pt x="301" y="173"/>
                    </a:cubicBezTo>
                    <a:cubicBezTo>
                      <a:pt x="222" y="965"/>
                      <a:pt x="142" y="1757"/>
                      <a:pt x="23" y="2549"/>
                    </a:cubicBezTo>
                    <a:cubicBezTo>
                      <a:pt x="0" y="2734"/>
                      <a:pt x="138" y="2838"/>
                      <a:pt x="266" y="2838"/>
                    </a:cubicBezTo>
                    <a:cubicBezTo>
                      <a:pt x="357" y="2838"/>
                      <a:pt x="443" y="2784"/>
                      <a:pt x="459" y="2668"/>
                    </a:cubicBezTo>
                    <a:cubicBezTo>
                      <a:pt x="618" y="1836"/>
                      <a:pt x="697" y="1044"/>
                      <a:pt x="736" y="252"/>
                    </a:cubicBezTo>
                    <a:cubicBezTo>
                      <a:pt x="759" y="94"/>
                      <a:pt x="614" y="0"/>
                      <a:pt x="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9" name="Google Shape;1039;p42">
                <a:extLst>
                  <a:ext uri="{FF2B5EF4-FFF2-40B4-BE49-F238E27FC236}">
                    <a16:creationId xmlns:a16="http://schemas.microsoft.com/office/drawing/2014/main" id="{8CCC42D4-A95D-4A01-A7CB-6723385548C1}"/>
                  </a:ext>
                </a:extLst>
              </p:cNvPr>
              <p:cNvSpPr/>
              <p:nvPr/>
            </p:nvSpPr>
            <p:spPr>
              <a:xfrm>
                <a:off x="7887928" y="1374872"/>
                <a:ext cx="150942" cy="245988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30" extrusionOk="0">
                    <a:moveTo>
                      <a:pt x="1018" y="1"/>
                    </a:moveTo>
                    <a:cubicBezTo>
                      <a:pt x="944" y="1"/>
                      <a:pt x="872" y="40"/>
                      <a:pt x="832" y="134"/>
                    </a:cubicBezTo>
                    <a:cubicBezTo>
                      <a:pt x="594" y="689"/>
                      <a:pt x="317" y="1244"/>
                      <a:pt x="79" y="1798"/>
                    </a:cubicBezTo>
                    <a:cubicBezTo>
                      <a:pt x="1" y="1981"/>
                      <a:pt x="164" y="2130"/>
                      <a:pt x="318" y="2130"/>
                    </a:cubicBezTo>
                    <a:cubicBezTo>
                      <a:pt x="397" y="2130"/>
                      <a:pt x="474" y="2090"/>
                      <a:pt x="515" y="1996"/>
                    </a:cubicBezTo>
                    <a:cubicBezTo>
                      <a:pt x="752" y="1442"/>
                      <a:pt x="990" y="887"/>
                      <a:pt x="1228" y="332"/>
                    </a:cubicBezTo>
                    <a:cubicBezTo>
                      <a:pt x="1306" y="149"/>
                      <a:pt x="1160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0" name="Google Shape;1040;p42">
                <a:extLst>
                  <a:ext uri="{FF2B5EF4-FFF2-40B4-BE49-F238E27FC236}">
                    <a16:creationId xmlns:a16="http://schemas.microsoft.com/office/drawing/2014/main" id="{04366C08-0DB6-4886-BA87-7A1393689738}"/>
                  </a:ext>
                </a:extLst>
              </p:cNvPr>
              <p:cNvSpPr/>
              <p:nvPr/>
            </p:nvSpPr>
            <p:spPr>
              <a:xfrm>
                <a:off x="8148811" y="1612888"/>
                <a:ext cx="214229" cy="15729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362" extrusionOk="0">
                    <a:moveTo>
                      <a:pt x="1558" y="0"/>
                    </a:moveTo>
                    <a:cubicBezTo>
                      <a:pt x="1516" y="0"/>
                      <a:pt x="1470" y="16"/>
                      <a:pt x="1425" y="54"/>
                    </a:cubicBezTo>
                    <a:cubicBezTo>
                      <a:pt x="1029" y="371"/>
                      <a:pt x="633" y="688"/>
                      <a:pt x="197" y="965"/>
                    </a:cubicBezTo>
                    <a:cubicBezTo>
                      <a:pt x="1" y="1096"/>
                      <a:pt x="128" y="1361"/>
                      <a:pt x="334" y="1361"/>
                    </a:cubicBezTo>
                    <a:cubicBezTo>
                      <a:pt x="378" y="1361"/>
                      <a:pt x="426" y="1349"/>
                      <a:pt x="474" y="1322"/>
                    </a:cubicBezTo>
                    <a:cubicBezTo>
                      <a:pt x="870" y="1044"/>
                      <a:pt x="1306" y="767"/>
                      <a:pt x="1662" y="450"/>
                    </a:cubicBezTo>
                    <a:cubicBezTo>
                      <a:pt x="1855" y="290"/>
                      <a:pt x="1736" y="0"/>
                      <a:pt x="1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1" name="Google Shape;1041;p42">
                <a:extLst>
                  <a:ext uri="{FF2B5EF4-FFF2-40B4-BE49-F238E27FC236}">
                    <a16:creationId xmlns:a16="http://schemas.microsoft.com/office/drawing/2014/main" id="{F9B6D770-5CD3-4E18-AA46-0FFA7BCBE4A4}"/>
                  </a:ext>
                </a:extLst>
              </p:cNvPr>
              <p:cNvSpPr/>
              <p:nvPr/>
            </p:nvSpPr>
            <p:spPr>
              <a:xfrm>
                <a:off x="8194312" y="2076217"/>
                <a:ext cx="309737" cy="73681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638" extrusionOk="0">
                    <a:moveTo>
                      <a:pt x="2375" y="1"/>
                    </a:moveTo>
                    <a:cubicBezTo>
                      <a:pt x="2363" y="1"/>
                      <a:pt x="2351" y="2"/>
                      <a:pt x="2338" y="3"/>
                    </a:cubicBezTo>
                    <a:cubicBezTo>
                      <a:pt x="1665" y="82"/>
                      <a:pt x="991" y="122"/>
                      <a:pt x="318" y="162"/>
                    </a:cubicBezTo>
                    <a:cubicBezTo>
                      <a:pt x="1" y="201"/>
                      <a:pt x="40" y="637"/>
                      <a:pt x="357" y="637"/>
                    </a:cubicBezTo>
                    <a:cubicBezTo>
                      <a:pt x="1031" y="597"/>
                      <a:pt x="1704" y="518"/>
                      <a:pt x="2378" y="479"/>
                    </a:cubicBezTo>
                    <a:cubicBezTo>
                      <a:pt x="2682" y="441"/>
                      <a:pt x="2657" y="1"/>
                      <a:pt x="2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2" name="Google Shape;1042;p42">
                <a:extLst>
                  <a:ext uri="{FF2B5EF4-FFF2-40B4-BE49-F238E27FC236}">
                    <a16:creationId xmlns:a16="http://schemas.microsoft.com/office/drawing/2014/main" id="{1A306956-A5B9-4AC4-A965-43EC793A453B}"/>
                  </a:ext>
                </a:extLst>
              </p:cNvPr>
              <p:cNvSpPr/>
              <p:nvPr/>
            </p:nvSpPr>
            <p:spPr>
              <a:xfrm>
                <a:off x="8079750" y="2389876"/>
                <a:ext cx="229358" cy="114564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992" extrusionOk="0">
                    <a:moveTo>
                      <a:pt x="372" y="0"/>
                    </a:moveTo>
                    <a:cubicBezTo>
                      <a:pt x="122" y="0"/>
                      <a:pt x="0" y="356"/>
                      <a:pt x="280" y="496"/>
                    </a:cubicBezTo>
                    <a:cubicBezTo>
                      <a:pt x="676" y="654"/>
                      <a:pt x="1072" y="813"/>
                      <a:pt x="1508" y="971"/>
                    </a:cubicBezTo>
                    <a:cubicBezTo>
                      <a:pt x="1541" y="985"/>
                      <a:pt x="1573" y="992"/>
                      <a:pt x="1604" y="992"/>
                    </a:cubicBezTo>
                    <a:cubicBezTo>
                      <a:pt x="1834" y="992"/>
                      <a:pt x="1985" y="645"/>
                      <a:pt x="1706" y="575"/>
                    </a:cubicBezTo>
                    <a:cubicBezTo>
                      <a:pt x="1310" y="417"/>
                      <a:pt x="874" y="219"/>
                      <a:pt x="478" y="21"/>
                    </a:cubicBezTo>
                    <a:cubicBezTo>
                      <a:pt x="441" y="7"/>
                      <a:pt x="405" y="0"/>
                      <a:pt x="3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3" name="Google Shape;1043;p42">
                <a:extLst>
                  <a:ext uri="{FF2B5EF4-FFF2-40B4-BE49-F238E27FC236}">
                    <a16:creationId xmlns:a16="http://schemas.microsoft.com/office/drawing/2014/main" id="{09FEBDAC-413A-4A8A-87A1-DBDACFD31973}"/>
                  </a:ext>
                </a:extLst>
              </p:cNvPr>
              <p:cNvSpPr/>
              <p:nvPr/>
            </p:nvSpPr>
            <p:spPr>
              <a:xfrm>
                <a:off x="7815518" y="2680785"/>
                <a:ext cx="190670" cy="267123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2313" extrusionOk="0">
                    <a:moveTo>
                      <a:pt x="311" y="0"/>
                    </a:moveTo>
                    <a:cubicBezTo>
                      <a:pt x="163" y="0"/>
                      <a:pt x="1" y="187"/>
                      <a:pt x="112" y="354"/>
                    </a:cubicBezTo>
                    <a:cubicBezTo>
                      <a:pt x="429" y="987"/>
                      <a:pt x="785" y="1621"/>
                      <a:pt x="1181" y="2215"/>
                    </a:cubicBezTo>
                    <a:cubicBezTo>
                      <a:pt x="1227" y="2284"/>
                      <a:pt x="1289" y="2313"/>
                      <a:pt x="1351" y="2313"/>
                    </a:cubicBezTo>
                    <a:cubicBezTo>
                      <a:pt x="1502" y="2313"/>
                      <a:pt x="1651" y="2136"/>
                      <a:pt x="1538" y="1938"/>
                    </a:cubicBezTo>
                    <a:cubicBezTo>
                      <a:pt x="1181" y="1344"/>
                      <a:pt x="825" y="750"/>
                      <a:pt x="468" y="116"/>
                    </a:cubicBezTo>
                    <a:cubicBezTo>
                      <a:pt x="433" y="34"/>
                      <a:pt x="373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4" name="Google Shape;1044;p42">
                <a:extLst>
                  <a:ext uri="{FF2B5EF4-FFF2-40B4-BE49-F238E27FC236}">
                    <a16:creationId xmlns:a16="http://schemas.microsoft.com/office/drawing/2014/main" id="{60FDA571-5DDA-4F99-84C4-05589B0043B0}"/>
                  </a:ext>
                </a:extLst>
              </p:cNvPr>
              <p:cNvSpPr/>
              <p:nvPr/>
            </p:nvSpPr>
            <p:spPr>
              <a:xfrm>
                <a:off x="7521836" y="2870182"/>
                <a:ext cx="57166" cy="247374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142" extrusionOk="0">
                    <a:moveTo>
                      <a:pt x="294" y="0"/>
                    </a:moveTo>
                    <a:cubicBezTo>
                      <a:pt x="175" y="0"/>
                      <a:pt x="40" y="90"/>
                      <a:pt x="40" y="259"/>
                    </a:cubicBezTo>
                    <a:cubicBezTo>
                      <a:pt x="40" y="813"/>
                      <a:pt x="40" y="1368"/>
                      <a:pt x="1" y="1922"/>
                    </a:cubicBezTo>
                    <a:cubicBezTo>
                      <a:pt x="1" y="2071"/>
                      <a:pt x="105" y="2141"/>
                      <a:pt x="216" y="2141"/>
                    </a:cubicBezTo>
                    <a:cubicBezTo>
                      <a:pt x="342" y="2141"/>
                      <a:pt x="476" y="2051"/>
                      <a:pt x="476" y="1883"/>
                    </a:cubicBezTo>
                    <a:lnTo>
                      <a:pt x="476" y="219"/>
                    </a:lnTo>
                    <a:cubicBezTo>
                      <a:pt x="495" y="70"/>
                      <a:pt x="400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5" name="Google Shape;1045;p42">
                <a:extLst>
                  <a:ext uri="{FF2B5EF4-FFF2-40B4-BE49-F238E27FC236}">
                    <a16:creationId xmlns:a16="http://schemas.microsoft.com/office/drawing/2014/main" id="{852A400F-4A7F-4141-863E-6F1893F49ACA}"/>
                  </a:ext>
                </a:extLst>
              </p:cNvPr>
              <p:cNvSpPr/>
              <p:nvPr/>
            </p:nvSpPr>
            <p:spPr>
              <a:xfrm>
                <a:off x="7060238" y="2794192"/>
                <a:ext cx="209032" cy="239868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2077" extrusionOk="0">
                    <a:moveTo>
                      <a:pt x="1471" y="0"/>
                    </a:moveTo>
                    <a:cubicBezTo>
                      <a:pt x="1413" y="0"/>
                      <a:pt x="1354" y="25"/>
                      <a:pt x="1304" y="85"/>
                    </a:cubicBezTo>
                    <a:lnTo>
                      <a:pt x="116" y="1709"/>
                    </a:lnTo>
                    <a:cubicBezTo>
                      <a:pt x="0" y="1882"/>
                      <a:pt x="159" y="2077"/>
                      <a:pt x="315" y="2077"/>
                    </a:cubicBezTo>
                    <a:cubicBezTo>
                      <a:pt x="372" y="2077"/>
                      <a:pt x="430" y="2050"/>
                      <a:pt x="472" y="1986"/>
                    </a:cubicBezTo>
                    <a:lnTo>
                      <a:pt x="1661" y="402"/>
                    </a:lnTo>
                    <a:cubicBezTo>
                      <a:pt x="1809" y="223"/>
                      <a:pt x="1646" y="0"/>
                      <a:pt x="14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6" name="Google Shape;1046;p42">
                <a:extLst>
                  <a:ext uri="{FF2B5EF4-FFF2-40B4-BE49-F238E27FC236}">
                    <a16:creationId xmlns:a16="http://schemas.microsoft.com/office/drawing/2014/main" id="{E2364011-D9CB-4604-AFDC-493D1F42AE38}"/>
                  </a:ext>
                </a:extLst>
              </p:cNvPr>
              <p:cNvSpPr/>
              <p:nvPr/>
            </p:nvSpPr>
            <p:spPr>
              <a:xfrm>
                <a:off x="6816447" y="2595095"/>
                <a:ext cx="226355" cy="15371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331" extrusionOk="0">
                    <a:moveTo>
                      <a:pt x="1620" y="0"/>
                    </a:moveTo>
                    <a:cubicBezTo>
                      <a:pt x="1586" y="0"/>
                      <a:pt x="1550" y="8"/>
                      <a:pt x="1514" y="26"/>
                    </a:cubicBezTo>
                    <a:cubicBezTo>
                      <a:pt x="1078" y="343"/>
                      <a:pt x="642" y="620"/>
                      <a:pt x="167" y="898"/>
                    </a:cubicBezTo>
                    <a:cubicBezTo>
                      <a:pt x="1" y="1030"/>
                      <a:pt x="141" y="1330"/>
                      <a:pt x="331" y="1330"/>
                    </a:cubicBezTo>
                    <a:cubicBezTo>
                      <a:pt x="368" y="1330"/>
                      <a:pt x="406" y="1319"/>
                      <a:pt x="444" y="1294"/>
                    </a:cubicBezTo>
                    <a:cubicBezTo>
                      <a:pt x="880" y="1016"/>
                      <a:pt x="1355" y="700"/>
                      <a:pt x="1791" y="422"/>
                    </a:cubicBezTo>
                    <a:cubicBezTo>
                      <a:pt x="1959" y="254"/>
                      <a:pt x="1813" y="0"/>
                      <a:pt x="16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7" name="Google Shape;1047;p42">
                <a:extLst>
                  <a:ext uri="{FF2B5EF4-FFF2-40B4-BE49-F238E27FC236}">
                    <a16:creationId xmlns:a16="http://schemas.microsoft.com/office/drawing/2014/main" id="{10877BFA-78ED-4698-A828-9330EC519281}"/>
                  </a:ext>
                </a:extLst>
              </p:cNvPr>
              <p:cNvSpPr/>
              <p:nvPr/>
            </p:nvSpPr>
            <p:spPr>
              <a:xfrm>
                <a:off x="6535007" y="2382716"/>
                <a:ext cx="312740" cy="105902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917" extrusionOk="0">
                    <a:moveTo>
                      <a:pt x="2291" y="1"/>
                    </a:moveTo>
                    <a:cubicBezTo>
                      <a:pt x="2277" y="1"/>
                      <a:pt x="2263" y="1"/>
                      <a:pt x="2247" y="3"/>
                    </a:cubicBezTo>
                    <a:cubicBezTo>
                      <a:pt x="1614" y="201"/>
                      <a:pt x="940" y="320"/>
                      <a:pt x="267" y="439"/>
                    </a:cubicBezTo>
                    <a:cubicBezTo>
                      <a:pt x="1" y="477"/>
                      <a:pt x="27" y="917"/>
                      <a:pt x="274" y="917"/>
                    </a:cubicBezTo>
                    <a:cubicBezTo>
                      <a:pt x="285" y="917"/>
                      <a:pt x="295" y="916"/>
                      <a:pt x="306" y="914"/>
                    </a:cubicBezTo>
                    <a:cubicBezTo>
                      <a:pt x="1020" y="796"/>
                      <a:pt x="1733" y="637"/>
                      <a:pt x="2406" y="439"/>
                    </a:cubicBezTo>
                    <a:cubicBezTo>
                      <a:pt x="2708" y="364"/>
                      <a:pt x="2578" y="1"/>
                      <a:pt x="2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8" name="Google Shape;1048;p42">
                <a:extLst>
                  <a:ext uri="{FF2B5EF4-FFF2-40B4-BE49-F238E27FC236}">
                    <a16:creationId xmlns:a16="http://schemas.microsoft.com/office/drawing/2014/main" id="{1B69F052-3D99-41C8-B50B-067AACED1685}"/>
                  </a:ext>
                </a:extLst>
              </p:cNvPr>
              <p:cNvSpPr/>
              <p:nvPr/>
            </p:nvSpPr>
            <p:spPr>
              <a:xfrm>
                <a:off x="6652687" y="2090306"/>
                <a:ext cx="178544" cy="5959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16" extrusionOk="0">
                    <a:moveTo>
                      <a:pt x="1228" y="0"/>
                    </a:moveTo>
                    <a:cubicBezTo>
                      <a:pt x="951" y="40"/>
                      <a:pt x="634" y="40"/>
                      <a:pt x="317" y="40"/>
                    </a:cubicBezTo>
                    <a:cubicBezTo>
                      <a:pt x="1" y="40"/>
                      <a:pt x="40" y="515"/>
                      <a:pt x="357" y="515"/>
                    </a:cubicBezTo>
                    <a:cubicBezTo>
                      <a:pt x="674" y="515"/>
                      <a:pt x="951" y="515"/>
                      <a:pt x="1268" y="475"/>
                    </a:cubicBezTo>
                    <a:cubicBezTo>
                      <a:pt x="1545" y="396"/>
                      <a:pt x="1506" y="40"/>
                      <a:pt x="1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9" name="Google Shape;1049;p42">
                <a:extLst>
                  <a:ext uri="{FF2B5EF4-FFF2-40B4-BE49-F238E27FC236}">
                    <a16:creationId xmlns:a16="http://schemas.microsoft.com/office/drawing/2014/main" id="{08DEB285-DE48-40F2-9817-5001D23981ED}"/>
                  </a:ext>
                </a:extLst>
              </p:cNvPr>
              <p:cNvSpPr/>
              <p:nvPr/>
            </p:nvSpPr>
            <p:spPr>
              <a:xfrm>
                <a:off x="6528424" y="1685298"/>
                <a:ext cx="358473" cy="160412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1389" extrusionOk="0">
                    <a:moveTo>
                      <a:pt x="386" y="1"/>
                    </a:moveTo>
                    <a:cubicBezTo>
                      <a:pt x="156" y="1"/>
                      <a:pt x="0" y="348"/>
                      <a:pt x="245" y="417"/>
                    </a:cubicBezTo>
                    <a:lnTo>
                      <a:pt x="2621" y="1368"/>
                    </a:lnTo>
                    <a:cubicBezTo>
                      <a:pt x="2659" y="1382"/>
                      <a:pt x="2695" y="1388"/>
                      <a:pt x="2729" y="1388"/>
                    </a:cubicBezTo>
                    <a:cubicBezTo>
                      <a:pt x="2979" y="1388"/>
                      <a:pt x="3103" y="1042"/>
                      <a:pt x="2859" y="972"/>
                    </a:cubicBezTo>
                    <a:lnTo>
                      <a:pt x="482" y="21"/>
                    </a:lnTo>
                    <a:cubicBezTo>
                      <a:pt x="449" y="7"/>
                      <a:pt x="417" y="1"/>
                      <a:pt x="3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50" name="Google Shape;1050;p42">
                <a:extLst>
                  <a:ext uri="{FF2B5EF4-FFF2-40B4-BE49-F238E27FC236}">
                    <a16:creationId xmlns:a16="http://schemas.microsoft.com/office/drawing/2014/main" id="{DAE38684-3710-4C08-A2C7-8A4BA6822E80}"/>
                  </a:ext>
                </a:extLst>
              </p:cNvPr>
              <p:cNvSpPr/>
              <p:nvPr/>
            </p:nvSpPr>
            <p:spPr>
              <a:xfrm>
                <a:off x="6920962" y="1439428"/>
                <a:ext cx="157409" cy="228781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981" extrusionOk="0">
                    <a:moveTo>
                      <a:pt x="270" y="1"/>
                    </a:moveTo>
                    <a:cubicBezTo>
                      <a:pt x="131" y="1"/>
                      <a:pt x="0" y="126"/>
                      <a:pt x="54" y="288"/>
                    </a:cubicBezTo>
                    <a:cubicBezTo>
                      <a:pt x="252" y="843"/>
                      <a:pt x="530" y="1398"/>
                      <a:pt x="886" y="1913"/>
                    </a:cubicBezTo>
                    <a:cubicBezTo>
                      <a:pt x="934" y="1961"/>
                      <a:pt x="989" y="1981"/>
                      <a:pt x="1043" y="1981"/>
                    </a:cubicBezTo>
                    <a:cubicBezTo>
                      <a:pt x="1210" y="1981"/>
                      <a:pt x="1363" y="1785"/>
                      <a:pt x="1243" y="1635"/>
                    </a:cubicBezTo>
                    <a:cubicBezTo>
                      <a:pt x="926" y="1160"/>
                      <a:pt x="648" y="645"/>
                      <a:pt x="450" y="90"/>
                    </a:cubicBezTo>
                    <a:cubicBezTo>
                      <a:pt x="400" y="28"/>
                      <a:pt x="334" y="1"/>
                      <a:pt x="2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51" name="Google Shape;1051;p42">
                <a:extLst>
                  <a:ext uri="{FF2B5EF4-FFF2-40B4-BE49-F238E27FC236}">
                    <a16:creationId xmlns:a16="http://schemas.microsoft.com/office/drawing/2014/main" id="{AEDF9D78-2B0D-485C-84F0-56700B6738E1}"/>
                  </a:ext>
                </a:extLst>
              </p:cNvPr>
              <p:cNvSpPr/>
              <p:nvPr/>
            </p:nvSpPr>
            <p:spPr>
              <a:xfrm>
                <a:off x="7245016" y="1392541"/>
                <a:ext cx="85807" cy="178197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543" extrusionOk="0">
                    <a:moveTo>
                      <a:pt x="236" y="0"/>
                    </a:moveTo>
                    <a:cubicBezTo>
                      <a:pt x="113" y="0"/>
                      <a:pt x="0" y="90"/>
                      <a:pt x="21" y="259"/>
                    </a:cubicBezTo>
                    <a:cubicBezTo>
                      <a:pt x="61" y="615"/>
                      <a:pt x="180" y="1011"/>
                      <a:pt x="259" y="1368"/>
                    </a:cubicBezTo>
                    <a:cubicBezTo>
                      <a:pt x="290" y="1492"/>
                      <a:pt x="375" y="1543"/>
                      <a:pt x="463" y="1543"/>
                    </a:cubicBezTo>
                    <a:cubicBezTo>
                      <a:pt x="600" y="1543"/>
                      <a:pt x="743" y="1418"/>
                      <a:pt x="695" y="1249"/>
                    </a:cubicBezTo>
                    <a:cubicBezTo>
                      <a:pt x="615" y="892"/>
                      <a:pt x="536" y="536"/>
                      <a:pt x="496" y="219"/>
                    </a:cubicBezTo>
                    <a:cubicBezTo>
                      <a:pt x="459" y="70"/>
                      <a:pt x="344" y="0"/>
                      <a:pt x="2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30" name="Google Shape;1052;p42">
              <a:extLst>
                <a:ext uri="{FF2B5EF4-FFF2-40B4-BE49-F238E27FC236}">
                  <a16:creationId xmlns:a16="http://schemas.microsoft.com/office/drawing/2014/main" id="{E32EB7E9-8BE3-4B0C-8551-674061F1B69B}"/>
                </a:ext>
              </a:extLst>
            </p:cNvPr>
            <p:cNvSpPr/>
            <p:nvPr/>
          </p:nvSpPr>
          <p:spPr>
            <a:xfrm>
              <a:off x="7570574" y="4280149"/>
              <a:ext cx="715594" cy="530807"/>
            </a:xfrm>
            <a:custGeom>
              <a:avLst/>
              <a:gdLst/>
              <a:ahLst/>
              <a:cxnLst/>
              <a:rect l="l" t="t" r="r" b="b"/>
              <a:pathLst>
                <a:path w="12437" h="9225" extrusionOk="0">
                  <a:moveTo>
                    <a:pt x="1895" y="0"/>
                  </a:moveTo>
                  <a:cubicBezTo>
                    <a:pt x="1313" y="0"/>
                    <a:pt x="705" y="248"/>
                    <a:pt x="197" y="558"/>
                  </a:cubicBezTo>
                  <a:cubicBezTo>
                    <a:pt x="0" y="721"/>
                    <a:pt x="155" y="993"/>
                    <a:pt x="349" y="993"/>
                  </a:cubicBezTo>
                  <a:cubicBezTo>
                    <a:pt x="390" y="993"/>
                    <a:pt x="433" y="981"/>
                    <a:pt x="474" y="954"/>
                  </a:cubicBezTo>
                  <a:cubicBezTo>
                    <a:pt x="915" y="666"/>
                    <a:pt x="1403" y="443"/>
                    <a:pt x="1857" y="443"/>
                  </a:cubicBezTo>
                  <a:cubicBezTo>
                    <a:pt x="2339" y="443"/>
                    <a:pt x="2782" y="695"/>
                    <a:pt x="3088" y="1390"/>
                  </a:cubicBezTo>
                  <a:cubicBezTo>
                    <a:pt x="3247" y="1825"/>
                    <a:pt x="3366" y="2340"/>
                    <a:pt x="3405" y="2816"/>
                  </a:cubicBezTo>
                  <a:cubicBezTo>
                    <a:pt x="3405" y="3331"/>
                    <a:pt x="3564" y="3846"/>
                    <a:pt x="3881" y="4321"/>
                  </a:cubicBezTo>
                  <a:cubicBezTo>
                    <a:pt x="4166" y="4574"/>
                    <a:pt x="4552" y="4701"/>
                    <a:pt x="4939" y="4701"/>
                  </a:cubicBezTo>
                  <a:cubicBezTo>
                    <a:pt x="5036" y="4701"/>
                    <a:pt x="5132" y="4693"/>
                    <a:pt x="5227" y="4677"/>
                  </a:cubicBezTo>
                  <a:cubicBezTo>
                    <a:pt x="5604" y="4638"/>
                    <a:pt x="5802" y="4578"/>
                    <a:pt x="6005" y="4578"/>
                  </a:cubicBezTo>
                  <a:cubicBezTo>
                    <a:pt x="6208" y="4578"/>
                    <a:pt x="6416" y="4638"/>
                    <a:pt x="6812" y="4836"/>
                  </a:cubicBezTo>
                  <a:cubicBezTo>
                    <a:pt x="7248" y="4836"/>
                    <a:pt x="7604" y="5232"/>
                    <a:pt x="7564" y="5707"/>
                  </a:cubicBezTo>
                  <a:cubicBezTo>
                    <a:pt x="7564" y="5905"/>
                    <a:pt x="7604" y="6143"/>
                    <a:pt x="7604" y="6381"/>
                  </a:cubicBezTo>
                  <a:cubicBezTo>
                    <a:pt x="7683" y="7569"/>
                    <a:pt x="8119" y="8599"/>
                    <a:pt x="9466" y="8599"/>
                  </a:cubicBezTo>
                  <a:cubicBezTo>
                    <a:pt x="10535" y="8599"/>
                    <a:pt x="11328" y="7926"/>
                    <a:pt x="11961" y="7133"/>
                  </a:cubicBezTo>
                  <a:lnTo>
                    <a:pt x="11961" y="7133"/>
                  </a:lnTo>
                  <a:cubicBezTo>
                    <a:pt x="11922" y="7728"/>
                    <a:pt x="11882" y="8361"/>
                    <a:pt x="11763" y="8956"/>
                  </a:cubicBezTo>
                  <a:cubicBezTo>
                    <a:pt x="11740" y="9117"/>
                    <a:pt x="11891" y="9224"/>
                    <a:pt x="12029" y="9224"/>
                  </a:cubicBezTo>
                  <a:cubicBezTo>
                    <a:pt x="12129" y="9224"/>
                    <a:pt x="12222" y="9168"/>
                    <a:pt x="12239" y="9035"/>
                  </a:cubicBezTo>
                  <a:cubicBezTo>
                    <a:pt x="12358" y="8282"/>
                    <a:pt x="12397" y="7490"/>
                    <a:pt x="12437" y="6698"/>
                  </a:cubicBezTo>
                  <a:cubicBezTo>
                    <a:pt x="12437" y="6618"/>
                    <a:pt x="12397" y="6579"/>
                    <a:pt x="12358" y="6539"/>
                  </a:cubicBezTo>
                  <a:cubicBezTo>
                    <a:pt x="12414" y="6371"/>
                    <a:pt x="12272" y="6203"/>
                    <a:pt x="12127" y="6203"/>
                  </a:cubicBezTo>
                  <a:cubicBezTo>
                    <a:pt x="12068" y="6203"/>
                    <a:pt x="12008" y="6232"/>
                    <a:pt x="11961" y="6302"/>
                  </a:cubicBezTo>
                  <a:lnTo>
                    <a:pt x="11961" y="6341"/>
                  </a:lnTo>
                  <a:cubicBezTo>
                    <a:pt x="11922" y="6302"/>
                    <a:pt x="11882" y="6302"/>
                    <a:pt x="11843" y="6302"/>
                  </a:cubicBezTo>
                  <a:cubicBezTo>
                    <a:pt x="11130" y="6302"/>
                    <a:pt x="10417" y="6222"/>
                    <a:pt x="9704" y="6024"/>
                  </a:cubicBezTo>
                  <a:cubicBezTo>
                    <a:pt x="9681" y="6018"/>
                    <a:pt x="9659" y="6015"/>
                    <a:pt x="9639" y="6015"/>
                  </a:cubicBezTo>
                  <a:cubicBezTo>
                    <a:pt x="9416" y="6015"/>
                    <a:pt x="9370" y="6387"/>
                    <a:pt x="9624" y="6460"/>
                  </a:cubicBezTo>
                  <a:cubicBezTo>
                    <a:pt x="10298" y="6658"/>
                    <a:pt x="10971" y="6737"/>
                    <a:pt x="11645" y="6737"/>
                  </a:cubicBezTo>
                  <a:cubicBezTo>
                    <a:pt x="11146" y="7449"/>
                    <a:pt x="10456" y="8193"/>
                    <a:pt x="9574" y="8193"/>
                  </a:cubicBezTo>
                  <a:cubicBezTo>
                    <a:pt x="9474" y="8193"/>
                    <a:pt x="9372" y="8183"/>
                    <a:pt x="9268" y="8163"/>
                  </a:cubicBezTo>
                  <a:cubicBezTo>
                    <a:pt x="7763" y="7886"/>
                    <a:pt x="8277" y="6341"/>
                    <a:pt x="8000" y="5311"/>
                  </a:cubicBezTo>
                  <a:cubicBezTo>
                    <a:pt x="7742" y="4439"/>
                    <a:pt x="7167" y="4067"/>
                    <a:pt x="6405" y="4067"/>
                  </a:cubicBezTo>
                  <a:cubicBezTo>
                    <a:pt x="6233" y="4067"/>
                    <a:pt x="6051" y="4086"/>
                    <a:pt x="5861" y="4123"/>
                  </a:cubicBezTo>
                  <a:cubicBezTo>
                    <a:pt x="5573" y="4157"/>
                    <a:pt x="5292" y="4234"/>
                    <a:pt x="5025" y="4234"/>
                  </a:cubicBezTo>
                  <a:cubicBezTo>
                    <a:pt x="4667" y="4234"/>
                    <a:pt x="4334" y="4096"/>
                    <a:pt x="4039" y="3529"/>
                  </a:cubicBezTo>
                  <a:cubicBezTo>
                    <a:pt x="3801" y="3093"/>
                    <a:pt x="3841" y="2301"/>
                    <a:pt x="3722" y="1825"/>
                  </a:cubicBezTo>
                  <a:cubicBezTo>
                    <a:pt x="3643" y="1350"/>
                    <a:pt x="3445" y="914"/>
                    <a:pt x="3167" y="558"/>
                  </a:cubicBezTo>
                  <a:cubicBezTo>
                    <a:pt x="2800" y="155"/>
                    <a:pt x="2355" y="0"/>
                    <a:pt x="1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744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444D52FE-8165-4300-A967-CA134A5378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093" y="-591232"/>
            <a:ext cx="10697756" cy="6893571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660358" y="1653877"/>
            <a:ext cx="72309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 err="1">
                <a:solidFill>
                  <a:srgbClr val="44546A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Hoạt</a:t>
            </a:r>
            <a:r>
              <a:rPr lang="en-US" altLang="zh-CN" sz="5400" b="1" dirty="0">
                <a:solidFill>
                  <a:srgbClr val="44546A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44546A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động</a:t>
            </a:r>
            <a:r>
              <a:rPr lang="en-US" altLang="zh-CN" sz="5400" b="1" dirty="0">
                <a:solidFill>
                  <a:srgbClr val="44546A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44546A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nhóm</a:t>
            </a:r>
            <a:r>
              <a:rPr lang="en-US" altLang="zh-CN" sz="5400" b="1" dirty="0">
                <a:solidFill>
                  <a:srgbClr val="44546A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“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kĩ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thuật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di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chuyển</a:t>
            </a:r>
            <a:endParaRPr kumimoji="0" lang="en-US" altLang="zh-CN" sz="5400" b="1" i="0" u="none" strike="noStrike" kern="1200" cap="none" spc="0" normalizeH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ổ bi”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1" name="PA_图片 7">
            <a:extLst>
              <a:ext uri="{FF2B5EF4-FFF2-40B4-BE49-F238E27FC236}">
                <a16:creationId xmlns:a16="http://schemas.microsoft.com/office/drawing/2014/main" id="{EAC6A015-BDF6-4D4D-A23E-6E68F30F2A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6721" y="2743200"/>
            <a:ext cx="433849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2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642091"/>
            <a:ext cx="7666379" cy="41596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2800" i="1" dirty="0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Bước 1:</a:t>
            </a:r>
            <a:r>
              <a:rPr lang="vi-VN" sz="2800" dirty="0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 Chia lớp học thành </a:t>
            </a:r>
            <a:r>
              <a:rPr lang="en-US" sz="2800" dirty="0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vi-VN" sz="2800" dirty="0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 nhóm</a:t>
            </a:r>
            <a:endParaRPr lang="en-US" sz="2800" dirty="0">
              <a:solidFill>
                <a:srgbClr val="252525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vi-VN" sz="2800" i="1" dirty="0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Bước 2:</a:t>
            </a:r>
            <a:r>
              <a:rPr lang="vi-VN" sz="2800" dirty="0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 Sau một khoảng thời gian quy định, HS </a:t>
            </a:r>
            <a:r>
              <a:rPr lang="en-US" sz="2800" dirty="0" err="1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2800" dirty="0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800" dirty="0" err="1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chuyển</a:t>
            </a:r>
            <a:r>
              <a:rPr lang="en-US" sz="2800" dirty="0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chỗ </a:t>
            </a:r>
            <a:r>
              <a:rPr lang="en-US" sz="2800" dirty="0" err="1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ngồi</a:t>
            </a:r>
            <a:r>
              <a:rPr lang="en-US" sz="2800" dirty="0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theo vòng quay của kim đồng hồ, tương tự như vòng bi quay, để luôn hình thành các nhóm đối tác mới để trao đổi, </a:t>
            </a:r>
            <a:r>
              <a:rPr lang="en-US" sz="2800" dirty="0" err="1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dirty="0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dirty="0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 HS </a:t>
            </a:r>
            <a:r>
              <a:rPr lang="en-US" sz="2800" dirty="0" err="1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ghi</a:t>
            </a:r>
            <a:r>
              <a:rPr lang="en-US" sz="2800" dirty="0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nhanh</a:t>
            </a:r>
            <a:r>
              <a:rPr lang="en-US" sz="2800" dirty="0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800" dirty="0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 tin </a:t>
            </a:r>
            <a:r>
              <a:rPr lang="en-US" sz="2800" dirty="0" err="1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800" dirty="0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800" dirty="0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2800" dirty="0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dirty="0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phiếu</a:t>
            </a:r>
            <a:r>
              <a:rPr lang="en-US" sz="2800" dirty="0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dirty="0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vòng</a:t>
            </a:r>
            <a:r>
              <a:rPr lang="en-US" sz="2800" dirty="0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 10 </a:t>
            </a:r>
            <a:r>
              <a:rPr lang="en-US" sz="2800" dirty="0" err="1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phút</a:t>
            </a:r>
            <a:r>
              <a:rPr lang="vi-VN" sz="2800" dirty="0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80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91849" y="1347536"/>
            <a:ext cx="5041231" cy="914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HS 1                                   HS 2</a:t>
            </a:r>
          </a:p>
        </p:txBody>
      </p:sp>
      <p:sp>
        <p:nvSpPr>
          <p:cNvPr id="5" name="Rectangle 4"/>
          <p:cNvSpPr/>
          <p:nvPr/>
        </p:nvSpPr>
        <p:spPr>
          <a:xfrm>
            <a:off x="2895597" y="3060032"/>
            <a:ext cx="5041231" cy="914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HS 4                                   HS 3</a:t>
            </a:r>
          </a:p>
        </p:txBody>
      </p:sp>
      <p:sp>
        <p:nvSpPr>
          <p:cNvPr id="6" name="Rectangle 5"/>
          <p:cNvSpPr/>
          <p:nvPr/>
        </p:nvSpPr>
        <p:spPr>
          <a:xfrm>
            <a:off x="2991848" y="4745361"/>
            <a:ext cx="5041231" cy="914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HS 5                                   HS 6</a:t>
            </a:r>
          </a:p>
        </p:txBody>
      </p:sp>
      <p:sp>
        <p:nvSpPr>
          <p:cNvPr id="4" name="Down Arrow 3"/>
          <p:cNvSpPr/>
          <p:nvPr/>
        </p:nvSpPr>
        <p:spPr>
          <a:xfrm rot="16200000">
            <a:off x="5270148" y="1281682"/>
            <a:ext cx="484632" cy="101867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6649769" y="2317177"/>
            <a:ext cx="484632" cy="74285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6649769" y="3974432"/>
            <a:ext cx="484632" cy="74285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 rot="5400000">
            <a:off x="5326362" y="4821045"/>
            <a:ext cx="484632" cy="93457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 rot="10800000">
            <a:off x="3649895" y="3990474"/>
            <a:ext cx="484632" cy="74285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Down Arrow 12"/>
          <p:cNvSpPr/>
          <p:nvPr/>
        </p:nvSpPr>
        <p:spPr>
          <a:xfrm rot="10800000">
            <a:off x="3833727" y="2279415"/>
            <a:ext cx="484632" cy="74285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58348" y="409075"/>
            <a:ext cx="37208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itchFamily="34" charset="0"/>
                <a:cs typeface="Arial" pitchFamily="34" charset="0"/>
              </a:rPr>
              <a:t>Cách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di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chuyển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1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220</Words>
  <Application>Microsoft Office PowerPoint</Application>
  <PresentationFormat>Widescreen</PresentationFormat>
  <Paragraphs>34</Paragraphs>
  <Slides>12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等线</vt:lpstr>
      <vt:lpstr>等线</vt:lpstr>
      <vt:lpstr>等线 Light</vt:lpstr>
      <vt:lpstr>Arial</vt:lpstr>
      <vt:lpstr>Arial-Rounded</vt:lpstr>
      <vt:lpstr>Calibri</vt:lpstr>
      <vt:lpstr>Times New Roman</vt:lpstr>
      <vt:lpstr>第一PPT，www.1ppt.com</vt:lpstr>
      <vt:lpstr>2_Office 主题</vt:lpstr>
      <vt:lpstr>1_千图网拥有20W+精美PPT模板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TA</cp:lastModifiedBy>
  <cp:revision>21</cp:revision>
  <dcterms:created xsi:type="dcterms:W3CDTF">2021-07-27T09:44:45Z</dcterms:created>
  <dcterms:modified xsi:type="dcterms:W3CDTF">2025-09-28T04:55:33Z</dcterms:modified>
</cp:coreProperties>
</file>