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70" r:id="rId3"/>
    <p:sldId id="347" r:id="rId4"/>
    <p:sldId id="379" r:id="rId5"/>
    <p:sldId id="372" r:id="rId6"/>
    <p:sldId id="371" r:id="rId7"/>
    <p:sldId id="378" r:id="rId8"/>
    <p:sldId id="380" r:id="rId9"/>
    <p:sldId id="381" r:id="rId10"/>
    <p:sldId id="385" r:id="rId11"/>
    <p:sldId id="382" r:id="rId12"/>
    <p:sldId id="383" r:id="rId13"/>
    <p:sldId id="390" r:id="rId14"/>
    <p:sldId id="391" r:id="rId15"/>
    <p:sldId id="392" r:id="rId16"/>
    <p:sldId id="393" r:id="rId17"/>
    <p:sldId id="394" r:id="rId18"/>
    <p:sldId id="396" r:id="rId19"/>
    <p:sldId id="364" r:id="rId20"/>
    <p:sldId id="395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41B20-8327-4E63-9C77-59CDA87F4AB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A7B8-76C7-4035-BD91-88EA0F52B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1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02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8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4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76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9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90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0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2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4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1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5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3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5E071-6D28-4BDE-B521-F00D3587426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466C-1FD7-44DB-945D-AACADDD77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wmf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46" y="-29767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10" y="-5358"/>
            <a:ext cx="4208780" cy="157162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71" y="4697122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50C4A-AE22-41F5-849A-ED1B23C2BF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17589" r="6123" b="17739"/>
          <a:stretch/>
        </p:blipFill>
        <p:spPr>
          <a:xfrm>
            <a:off x="-307191" y="1268057"/>
            <a:ext cx="7304646" cy="34290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EA5F2-B497-4C35-AE91-FE1482BC873B}"/>
              </a:ext>
            </a:extLst>
          </p:cNvPr>
          <p:cNvSpPr/>
          <p:nvPr/>
        </p:nvSpPr>
        <p:spPr>
          <a:xfrm>
            <a:off x="339287" y="2930023"/>
            <a:ext cx="60116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rẫy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bros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51FF21EC-F89D-499E-9A61-60575C7ED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2192" y="2903640"/>
            <a:ext cx="4920259" cy="30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5C364-FAAC-4888-BD15-BE0A99890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8" y="521003"/>
            <a:ext cx="9028731" cy="52895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7BA0E-D863-4841-9B56-385EE596ABF9}"/>
              </a:ext>
            </a:extLst>
          </p:cNvPr>
          <p:cNvSpPr/>
          <p:nvPr/>
        </p:nvSpPr>
        <p:spPr>
          <a:xfrm>
            <a:off x="3681831" y="2937520"/>
            <a:ext cx="4828337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557">
              <a:defRPr/>
            </a:pPr>
            <a:r>
              <a:rPr lang="en-US" sz="7333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14728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DA8C07-F82D-4FCB-A235-BCDE6289827E}"/>
              </a:ext>
            </a:extLst>
          </p:cNvPr>
          <p:cNvSpPr/>
          <p:nvPr/>
        </p:nvSpPr>
        <p:spPr>
          <a:xfrm>
            <a:off x="556591" y="741431"/>
            <a:ext cx="11900452" cy="515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ai?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2. .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mế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rẫy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rẫy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khu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miêu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ảnh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5.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75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8C2C86C3-0ADB-4FE2-845D-E348CCBB0087}"/>
              </a:ext>
            </a:extLst>
          </p:cNvPr>
          <p:cNvSpPr txBox="1"/>
          <p:nvPr/>
        </p:nvSpPr>
        <p:spPr>
          <a:xfrm flipH="1">
            <a:off x="1420042" y="620104"/>
            <a:ext cx="9351916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quả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B2A24A0-40F6-4A8F-A402-BF0CC0F70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738" y="2580819"/>
            <a:ext cx="5696261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0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968B81-B52B-4B6E-A4D8-67CA7671299C}"/>
              </a:ext>
            </a:extLst>
          </p:cNvPr>
          <p:cNvGrpSpPr/>
          <p:nvPr/>
        </p:nvGrpSpPr>
        <p:grpSpPr>
          <a:xfrm>
            <a:off x="2246281" y="3743909"/>
            <a:ext cx="3326219" cy="265382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40B70C-3109-4F2B-BCCB-75F8D19EB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378BA5-1682-40B3-B094-C02F12C30B09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文本框 34">
            <a:extLst>
              <a:ext uri="{FF2B5EF4-FFF2-40B4-BE49-F238E27FC236}">
                <a16:creationId xmlns:a16="http://schemas.microsoft.com/office/drawing/2014/main" id="{D22CDC3B-D96D-48D5-9F7D-520521497EAA}"/>
              </a:ext>
            </a:extLst>
          </p:cNvPr>
          <p:cNvSpPr txBox="1"/>
          <p:nvPr/>
        </p:nvSpPr>
        <p:spPr>
          <a:xfrm flipH="1">
            <a:off x="-32681" y="1719303"/>
            <a:ext cx="4750455" cy="1191816"/>
          </a:xfrm>
          <a:prstGeom prst="wedgeRoundRectCallout">
            <a:avLst>
              <a:gd name="adj1" fmla="val -19624"/>
              <a:gd name="adj2" fmla="val 18919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lời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ai? 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6A984D75-836C-4984-BC1B-20C077B3F7F6}"/>
              </a:ext>
            </a:extLst>
          </p:cNvPr>
          <p:cNvSpPr txBox="1"/>
          <p:nvPr/>
        </p:nvSpPr>
        <p:spPr>
          <a:xfrm>
            <a:off x="5963478" y="2524759"/>
            <a:ext cx="3687582" cy="578882"/>
          </a:xfrm>
          <a:prstGeom prst="wedgeRoundRectCallout">
            <a:avLst>
              <a:gd name="adj1" fmla="val -69170"/>
              <a:gd name="adj2" fmla="val 341687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9CC14D71-BE09-42CB-8A02-3F41277711F8}"/>
              </a:ext>
            </a:extLst>
          </p:cNvPr>
          <p:cNvSpPr txBox="1"/>
          <p:nvPr/>
        </p:nvSpPr>
        <p:spPr>
          <a:xfrm flipH="1">
            <a:off x="1420041" y="620104"/>
            <a:ext cx="10407197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3" y="-927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56DC8-4AB3-41FE-8933-7D87DD845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2349" r="3750" b="12121"/>
          <a:stretch/>
        </p:blipFill>
        <p:spPr>
          <a:xfrm>
            <a:off x="225287" y="225287"/>
            <a:ext cx="11521380" cy="6632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B9925-9E42-41B7-B123-5E15859E1CA1}"/>
              </a:ext>
            </a:extLst>
          </p:cNvPr>
          <p:cNvSpPr txBox="1"/>
          <p:nvPr/>
        </p:nvSpPr>
        <p:spPr>
          <a:xfrm>
            <a:off x="1364974" y="2835837"/>
            <a:ext cx="9462051" cy="29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thơ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đẹp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miền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quê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hương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62637-3FAB-656B-1957-7AFC432A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28" y="1248604"/>
            <a:ext cx="7150380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0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3886200" y="556591"/>
            <a:ext cx="7086600" cy="1494094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1 h 1249779"/>
                <a:gd name="connsiteX1" fmla="*/ 208301 w 5550126"/>
                <a:gd name="connsiteY1" fmla="*/ 0 h 1249779"/>
                <a:gd name="connsiteX2" fmla="*/ 3237574 w 5550126"/>
                <a:gd name="connsiteY2" fmla="*/ 0 h 1249779"/>
                <a:gd name="connsiteX3" fmla="*/ 3237574 w 5550126"/>
                <a:gd name="connsiteY3" fmla="*/ 0 h 1249779"/>
                <a:gd name="connsiteX4" fmla="*/ 4625105 w 5550126"/>
                <a:gd name="connsiteY4" fmla="*/ 0 h 1249779"/>
                <a:gd name="connsiteX5" fmla="*/ 5341825 w 5550126"/>
                <a:gd name="connsiteY5" fmla="*/ 0 h 1249779"/>
                <a:gd name="connsiteX6" fmla="*/ 5550126 w 5550126"/>
                <a:gd name="connsiteY6" fmla="*/ 208301 h 1249779"/>
                <a:gd name="connsiteX7" fmla="*/ 5550126 w 5550126"/>
                <a:gd name="connsiteY7" fmla="*/ 729038 h 1249779"/>
                <a:gd name="connsiteX8" fmla="*/ 5550126 w 5550126"/>
                <a:gd name="connsiteY8" fmla="*/ 729038 h 1249779"/>
                <a:gd name="connsiteX9" fmla="*/ 5550126 w 5550126"/>
                <a:gd name="connsiteY9" fmla="*/ 1041483 h 1249779"/>
                <a:gd name="connsiteX10" fmla="*/ 5550126 w 5550126"/>
                <a:gd name="connsiteY10" fmla="*/ 1041478 h 1249779"/>
                <a:gd name="connsiteX11" fmla="*/ 5341825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7 w 5550126"/>
                <a:gd name="connsiteY13" fmla="*/ 1649458 h 1249779"/>
                <a:gd name="connsiteX14" fmla="*/ 3237574 w 5550126"/>
                <a:gd name="connsiteY14" fmla="*/ 1249779 h 1249779"/>
                <a:gd name="connsiteX15" fmla="*/ 208301 w 5550126"/>
                <a:gd name="connsiteY15" fmla="*/ 1249779 h 1249779"/>
                <a:gd name="connsiteX16" fmla="*/ 0 w 5550126"/>
                <a:gd name="connsiteY16" fmla="*/ 1041478 h 1249779"/>
                <a:gd name="connsiteX17" fmla="*/ 0 w 5550126"/>
                <a:gd name="connsiteY17" fmla="*/ 1041483 h 1249779"/>
                <a:gd name="connsiteX18" fmla="*/ 0 w 5550126"/>
                <a:gd name="connsiteY18" fmla="*/ 729038 h 1249779"/>
                <a:gd name="connsiteX19" fmla="*/ 0 w 5550126"/>
                <a:gd name="connsiteY19" fmla="*/ 729038 h 1249779"/>
                <a:gd name="connsiteX20" fmla="*/ 0 w 5550126"/>
                <a:gd name="connsiteY20" fmla="*/ 208301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1"/>
                  </a:moveTo>
                  <a:cubicBezTo>
                    <a:pt x="11337" y="99396"/>
                    <a:pt x="75824" y="7011"/>
                    <a:pt x="208301" y="0"/>
                  </a:cubicBezTo>
                  <a:cubicBezTo>
                    <a:pt x="1562774" y="160942"/>
                    <a:pt x="2106906" y="155406"/>
                    <a:pt x="3237574" y="0"/>
                  </a:cubicBezTo>
                  <a:lnTo>
                    <a:pt x="3237574" y="0"/>
                  </a:lnTo>
                  <a:cubicBezTo>
                    <a:pt x="3691741" y="-107322"/>
                    <a:pt x="4033404" y="-7921"/>
                    <a:pt x="4625105" y="0"/>
                  </a:cubicBezTo>
                  <a:cubicBezTo>
                    <a:pt x="4733128" y="-20312"/>
                    <a:pt x="5088909" y="24111"/>
                    <a:pt x="5341825" y="0"/>
                  </a:cubicBezTo>
                  <a:cubicBezTo>
                    <a:pt x="5462997" y="9768"/>
                    <a:pt x="5548016" y="93555"/>
                    <a:pt x="5550126" y="208301"/>
                  </a:cubicBezTo>
                  <a:cubicBezTo>
                    <a:pt x="5537623" y="263061"/>
                    <a:pt x="5539468" y="641557"/>
                    <a:pt x="5550126" y="729038"/>
                  </a:cubicBezTo>
                  <a:lnTo>
                    <a:pt x="5550126" y="729038"/>
                  </a:lnTo>
                  <a:cubicBezTo>
                    <a:pt x="5555470" y="782461"/>
                    <a:pt x="5536691" y="988603"/>
                    <a:pt x="5550126" y="1041483"/>
                  </a:cubicBezTo>
                  <a:lnTo>
                    <a:pt x="5550126" y="1041478"/>
                  </a:lnTo>
                  <a:cubicBezTo>
                    <a:pt x="5537928" y="1141243"/>
                    <a:pt x="5453698" y="1260095"/>
                    <a:pt x="5341825" y="1249779"/>
                  </a:cubicBezTo>
                  <a:cubicBezTo>
                    <a:pt x="5150048" y="1273788"/>
                    <a:pt x="4955169" y="1207826"/>
                    <a:pt x="4625105" y="1249779"/>
                  </a:cubicBezTo>
                  <a:cubicBezTo>
                    <a:pt x="4433304" y="1317099"/>
                    <a:pt x="3931315" y="1632135"/>
                    <a:pt x="3633667" y="1649458"/>
                  </a:cubicBezTo>
                  <a:cubicBezTo>
                    <a:pt x="3585855" y="1562978"/>
                    <a:pt x="3376976" y="1443417"/>
                    <a:pt x="3237574" y="1249779"/>
                  </a:cubicBezTo>
                  <a:cubicBezTo>
                    <a:pt x="2651043" y="1250648"/>
                    <a:pt x="956228" y="1352339"/>
                    <a:pt x="208301" y="1249779"/>
                  </a:cubicBezTo>
                  <a:cubicBezTo>
                    <a:pt x="93093" y="1252126"/>
                    <a:pt x="-12631" y="1170113"/>
                    <a:pt x="0" y="1041478"/>
                  </a:cubicBezTo>
                  <a:lnTo>
                    <a:pt x="0" y="1041483"/>
                  </a:lnTo>
                  <a:cubicBezTo>
                    <a:pt x="-27541" y="887097"/>
                    <a:pt x="-18029" y="806639"/>
                    <a:pt x="0" y="729038"/>
                  </a:cubicBezTo>
                  <a:lnTo>
                    <a:pt x="0" y="729038"/>
                  </a:lnTo>
                  <a:cubicBezTo>
                    <a:pt x="-20507" y="528137"/>
                    <a:pt x="18486" y="357830"/>
                    <a:pt x="0" y="208301"/>
                  </a:cubicBezTo>
                  <a:close/>
                </a:path>
                <a:path w="5550126" h="1249779" stroke="0" extrusionOk="0">
                  <a:moveTo>
                    <a:pt x="0" y="208301"/>
                  </a:moveTo>
                  <a:cubicBezTo>
                    <a:pt x="-5071" y="101931"/>
                    <a:pt x="110378" y="-11577"/>
                    <a:pt x="208301" y="0"/>
                  </a:cubicBezTo>
                  <a:cubicBezTo>
                    <a:pt x="1353488" y="157056"/>
                    <a:pt x="1827048" y="-26874"/>
                    <a:pt x="3237574" y="0"/>
                  </a:cubicBezTo>
                  <a:lnTo>
                    <a:pt x="3237574" y="0"/>
                  </a:lnTo>
                  <a:cubicBezTo>
                    <a:pt x="3563815" y="-54851"/>
                    <a:pt x="4361020" y="-43729"/>
                    <a:pt x="4625105" y="0"/>
                  </a:cubicBezTo>
                  <a:cubicBezTo>
                    <a:pt x="4838188" y="-31208"/>
                    <a:pt x="5030701" y="38812"/>
                    <a:pt x="5341825" y="0"/>
                  </a:cubicBezTo>
                  <a:cubicBezTo>
                    <a:pt x="5451574" y="-12472"/>
                    <a:pt x="5552549" y="91382"/>
                    <a:pt x="5550126" y="208301"/>
                  </a:cubicBezTo>
                  <a:cubicBezTo>
                    <a:pt x="5534966" y="265499"/>
                    <a:pt x="5543448" y="640122"/>
                    <a:pt x="5550126" y="729038"/>
                  </a:cubicBezTo>
                  <a:lnTo>
                    <a:pt x="5550126" y="729038"/>
                  </a:lnTo>
                  <a:cubicBezTo>
                    <a:pt x="5565197" y="818772"/>
                    <a:pt x="5523647" y="909010"/>
                    <a:pt x="5550126" y="1041483"/>
                  </a:cubicBezTo>
                  <a:lnTo>
                    <a:pt x="5550126" y="1041478"/>
                  </a:lnTo>
                  <a:cubicBezTo>
                    <a:pt x="5557190" y="1155748"/>
                    <a:pt x="5440976" y="1254383"/>
                    <a:pt x="5341825" y="1249779"/>
                  </a:cubicBezTo>
                  <a:cubicBezTo>
                    <a:pt x="5013377" y="1288574"/>
                    <a:pt x="4784062" y="1224919"/>
                    <a:pt x="4625105" y="1249779"/>
                  </a:cubicBezTo>
                  <a:cubicBezTo>
                    <a:pt x="4242951" y="1437814"/>
                    <a:pt x="4093726" y="1524151"/>
                    <a:pt x="3633667" y="1649458"/>
                  </a:cubicBezTo>
                  <a:cubicBezTo>
                    <a:pt x="3463714" y="1506661"/>
                    <a:pt x="3402478" y="1377008"/>
                    <a:pt x="3237574" y="1249779"/>
                  </a:cubicBezTo>
                  <a:cubicBezTo>
                    <a:pt x="2411834" y="1226172"/>
                    <a:pt x="934395" y="1389134"/>
                    <a:pt x="208301" y="1249779"/>
                  </a:cubicBezTo>
                  <a:cubicBezTo>
                    <a:pt x="79188" y="1252909"/>
                    <a:pt x="16402" y="1143699"/>
                    <a:pt x="0" y="1041478"/>
                  </a:cubicBezTo>
                  <a:lnTo>
                    <a:pt x="0" y="1041483"/>
                  </a:lnTo>
                  <a:cubicBezTo>
                    <a:pt x="11997" y="922969"/>
                    <a:pt x="-6336" y="796043"/>
                    <a:pt x="0" y="729038"/>
                  </a:cubicBezTo>
                  <a:lnTo>
                    <a:pt x="0" y="729038"/>
                  </a:lnTo>
                  <a:cubicBezTo>
                    <a:pt x="26936" y="554714"/>
                    <a:pt x="-15162" y="282617"/>
                    <a:pt x="0" y="208301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842418190">
                    <a:custGeom>
                      <a:avLst/>
                      <a:gdLst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494094" fill="none" extrusionOk="0">
                          <a:moveTo>
                            <a:pt x="0" y="249021"/>
                          </a:moveTo>
                          <a:cubicBezTo>
                            <a:pt x="28803" y="126582"/>
                            <a:pt x="84898" y="13173"/>
                            <a:pt x="265966" y="0"/>
                          </a:cubicBezTo>
                          <a:cubicBezTo>
                            <a:pt x="1896324" y="257172"/>
                            <a:pt x="2753469" y="1265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674027" y="-152547"/>
                            <a:pt x="5161705" y="8607"/>
                            <a:pt x="5905500" y="0"/>
                          </a:cubicBezTo>
                          <a:cubicBezTo>
                            <a:pt x="6051207" y="-28790"/>
                            <a:pt x="6481015" y="47182"/>
                            <a:pt x="6820633" y="0"/>
                          </a:cubicBezTo>
                          <a:cubicBezTo>
                            <a:pt x="6988317" y="32337"/>
                            <a:pt x="7076664" y="112856"/>
                            <a:pt x="7086600" y="249021"/>
                          </a:cubicBezTo>
                          <a:cubicBezTo>
                            <a:pt x="7083256" y="312708"/>
                            <a:pt x="7081069" y="756190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2537" y="933204"/>
                            <a:pt x="7069406" y="1186675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56006" y="1345531"/>
                            <a:pt x="6962410" y="1509899"/>
                            <a:pt x="6820633" y="1494094"/>
                          </a:cubicBezTo>
                          <a:cubicBezTo>
                            <a:pt x="6566193" y="1565979"/>
                            <a:pt x="6338965" y="1472233"/>
                            <a:pt x="5905500" y="1494094"/>
                          </a:cubicBezTo>
                          <a:cubicBezTo>
                            <a:pt x="5612155" y="1567028"/>
                            <a:pt x="4999444" y="1985875"/>
                            <a:pt x="4639596" y="1971904"/>
                          </a:cubicBezTo>
                          <a:cubicBezTo>
                            <a:pt x="4560166" y="1821795"/>
                            <a:pt x="4331067" y="1705042"/>
                            <a:pt x="4133850" y="1494094"/>
                          </a:cubicBezTo>
                          <a:cubicBezTo>
                            <a:pt x="3310183" y="1494817"/>
                            <a:pt x="1285283" y="1484739"/>
                            <a:pt x="265966" y="1494094"/>
                          </a:cubicBezTo>
                          <a:cubicBezTo>
                            <a:pt x="117029" y="1522642"/>
                            <a:pt x="-25383" y="1408815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4567" y="1058819"/>
                            <a:pt x="-19455" y="965593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32872" y="627035"/>
                            <a:pt x="43997" y="418577"/>
                            <a:pt x="0" y="249021"/>
                          </a:cubicBezTo>
                          <a:close/>
                        </a:path>
                        <a:path w="7086600" h="1494094" stroke="0" extrusionOk="0">
                          <a:moveTo>
                            <a:pt x="0" y="249021"/>
                          </a:moveTo>
                          <a:cubicBezTo>
                            <a:pt x="-2403" y="105699"/>
                            <a:pt x="144325" y="-7336"/>
                            <a:pt x="265966" y="0"/>
                          </a:cubicBezTo>
                          <a:cubicBezTo>
                            <a:pt x="1753933" y="162324"/>
                            <a:pt x="2447299" y="655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89657" y="-85136"/>
                            <a:pt x="5568110" y="-38573"/>
                            <a:pt x="5905500" y="0"/>
                          </a:cubicBezTo>
                          <a:cubicBezTo>
                            <a:pt x="6138383" y="-52866"/>
                            <a:pt x="6457050" y="18653"/>
                            <a:pt x="6820633" y="0"/>
                          </a:cubicBezTo>
                          <a:cubicBezTo>
                            <a:pt x="6977155" y="-4277"/>
                            <a:pt x="7068639" y="105733"/>
                            <a:pt x="7086600" y="249021"/>
                          </a:cubicBezTo>
                          <a:cubicBezTo>
                            <a:pt x="7075141" y="324352"/>
                            <a:pt x="7085189" y="748762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1061" y="973833"/>
                            <a:pt x="7060318" y="1093362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86853" y="1384758"/>
                            <a:pt x="6956851" y="1507332"/>
                            <a:pt x="6820633" y="1494094"/>
                          </a:cubicBezTo>
                          <a:cubicBezTo>
                            <a:pt x="6403394" y="1545889"/>
                            <a:pt x="6108190" y="1461495"/>
                            <a:pt x="5905500" y="1494094"/>
                          </a:cubicBezTo>
                          <a:cubicBezTo>
                            <a:pt x="5403148" y="1752680"/>
                            <a:pt x="5233957" y="1823418"/>
                            <a:pt x="4639596" y="1971904"/>
                          </a:cubicBezTo>
                          <a:cubicBezTo>
                            <a:pt x="4425038" y="1817280"/>
                            <a:pt x="4315240" y="1664992"/>
                            <a:pt x="4133850" y="1494094"/>
                          </a:cubicBezTo>
                          <a:cubicBezTo>
                            <a:pt x="3128447" y="1621454"/>
                            <a:pt x="1257794" y="1641331"/>
                            <a:pt x="265966" y="1494094"/>
                          </a:cubicBezTo>
                          <a:cubicBezTo>
                            <a:pt x="99643" y="1501532"/>
                            <a:pt x="22460" y="1365300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14500" y="1106596"/>
                            <a:pt x="-8790" y="964079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29760" y="680417"/>
                            <a:pt x="-12378" y="348527"/>
                            <a:pt x="0" y="249021"/>
                          </a:cubicBezTo>
                          <a:close/>
                        </a:path>
                        <a:path w="7086600" h="1494094" fill="none" stroke="0" extrusionOk="0">
                          <a:moveTo>
                            <a:pt x="0" y="249021"/>
                          </a:moveTo>
                          <a:cubicBezTo>
                            <a:pt x="943" y="141966"/>
                            <a:pt x="115137" y="-4010"/>
                            <a:pt x="265966" y="0"/>
                          </a:cubicBezTo>
                          <a:cubicBezTo>
                            <a:pt x="2104070" y="115158"/>
                            <a:pt x="2653670" y="2624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0539" y="-111095"/>
                            <a:pt x="5128419" y="-58399"/>
                            <a:pt x="5905500" y="0"/>
                          </a:cubicBezTo>
                          <a:cubicBezTo>
                            <a:pt x="6049093" y="-30278"/>
                            <a:pt x="6464693" y="9979"/>
                            <a:pt x="6820633" y="0"/>
                          </a:cubicBezTo>
                          <a:cubicBezTo>
                            <a:pt x="6970614" y="515"/>
                            <a:pt x="7094081" y="103955"/>
                            <a:pt x="7086600" y="249021"/>
                          </a:cubicBezTo>
                          <a:cubicBezTo>
                            <a:pt x="7071145" y="297084"/>
                            <a:pt x="7070864" y="773325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098049" y="932166"/>
                            <a:pt x="7070205" y="1187536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95800" y="1361638"/>
                            <a:pt x="6961606" y="1506968"/>
                            <a:pt x="6820633" y="1494094"/>
                          </a:cubicBezTo>
                          <a:cubicBezTo>
                            <a:pt x="6578556" y="1499790"/>
                            <a:pt x="6349687" y="1443200"/>
                            <a:pt x="5905500" y="1494094"/>
                          </a:cubicBezTo>
                          <a:cubicBezTo>
                            <a:pt x="5610607" y="1519324"/>
                            <a:pt x="4968503" y="1969294"/>
                            <a:pt x="4639596" y="1971904"/>
                          </a:cubicBezTo>
                          <a:cubicBezTo>
                            <a:pt x="4630301" y="1865838"/>
                            <a:pt x="4289012" y="1717983"/>
                            <a:pt x="4133850" y="1494094"/>
                          </a:cubicBezTo>
                          <a:cubicBezTo>
                            <a:pt x="3374066" y="1485209"/>
                            <a:pt x="1267661" y="1605767"/>
                            <a:pt x="265966" y="1494094"/>
                          </a:cubicBezTo>
                          <a:cubicBezTo>
                            <a:pt x="116428" y="1497441"/>
                            <a:pt x="-10296" y="1394296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9470" y="1050810"/>
                            <a:pt x="-20862" y="956141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52293" y="643043"/>
                            <a:pt x="22564" y="421472"/>
                            <a:pt x="0" y="2490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68033" y="2038046"/>
              <a:ext cx="5318022" cy="9010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ABC29F-395A-CA53-2B08-B1A49F2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886" y="2220793"/>
            <a:ext cx="3220280" cy="40119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8B4BBB-F9F6-4599-A1AD-6733FEFE31E8}"/>
              </a:ext>
            </a:extLst>
          </p:cNvPr>
          <p:cNvSpPr/>
          <p:nvPr/>
        </p:nvSpPr>
        <p:spPr>
          <a:xfrm>
            <a:off x="125897" y="2728020"/>
            <a:ext cx="8216347" cy="13792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CB3B-FEBB-49F8-834E-0E3C34D064A1}"/>
              </a:ext>
            </a:extLst>
          </p:cNvPr>
          <p:cNvSpPr txBox="1"/>
          <p:nvPr/>
        </p:nvSpPr>
        <p:spPr>
          <a:xfrm>
            <a:off x="272593" y="2633032"/>
            <a:ext cx="7922953" cy="137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iọng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đọc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diễn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cảm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phù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nội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dung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</a:rPr>
              <a:t>thơ</a:t>
            </a:r>
            <a:endParaRPr lang="en-US" sz="3000" kern="100" dirty="0">
              <a:solidFill>
                <a:srgbClr val="0070C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EDC618-8E4C-45A4-914E-385327A47672}"/>
              </a:ext>
            </a:extLst>
          </p:cNvPr>
          <p:cNvSpPr/>
          <p:nvPr/>
        </p:nvSpPr>
        <p:spPr>
          <a:xfrm>
            <a:off x="92764" y="2371885"/>
            <a:ext cx="5777950" cy="259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mế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rẫy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Gùi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đung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, 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đung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Con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chó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quấn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quýt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nô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.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909818-F41B-4B77-9160-6477BA642206}"/>
              </a:ext>
            </a:extLst>
          </p:cNvPr>
          <p:cNvSpPr/>
          <p:nvPr/>
        </p:nvSpPr>
        <p:spPr>
          <a:xfrm>
            <a:off x="2213113" y="233658"/>
            <a:ext cx="8216347" cy="13792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Lưu</a:t>
            </a:r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ý </a:t>
            </a:r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cách</a:t>
            </a:r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ngắt</a:t>
            </a:r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&amp;S Graceland" panose="02040603050506020204" pitchFamily="18" charset="0"/>
              </a:rPr>
              <a:t>giọng</a:t>
            </a:r>
            <a:endParaRPr lang="vi-VN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0581C-E0EB-4C07-A258-79A4E57945F9}"/>
              </a:ext>
            </a:extLst>
          </p:cNvPr>
          <p:cNvSpPr/>
          <p:nvPr/>
        </p:nvSpPr>
        <p:spPr>
          <a:xfrm>
            <a:off x="6096000" y="2371885"/>
            <a:ext cx="5738192" cy="259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Kìa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ló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tre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treo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ngọn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cỏ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Tia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chuyền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</a:rPr>
              <a:t>lanh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. //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821F2E-2A56-442D-8D14-8495ECCF5D63}"/>
              </a:ext>
            </a:extLst>
          </p:cNvPr>
          <p:cNvSpPr/>
          <p:nvPr/>
        </p:nvSpPr>
        <p:spPr>
          <a:xfrm>
            <a:off x="951388" y="962849"/>
            <a:ext cx="10577015" cy="1184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23BBAA-4849-49AF-A178-935C8B022B00}"/>
              </a:ext>
            </a:extLst>
          </p:cNvPr>
          <p:cNvSpPr/>
          <p:nvPr/>
        </p:nvSpPr>
        <p:spPr>
          <a:xfrm>
            <a:off x="974135" y="1163213"/>
            <a:ext cx="10554268" cy="70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30000"/>
              </a:lnSpc>
              <a:spcAft>
                <a:spcPts val="0"/>
              </a:spcAft>
              <a:tabLst>
                <a:tab pos="346075" algn="l"/>
              </a:tabLst>
            </a:pPr>
            <a:r>
              <a:rPr lang="pt-BR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Chọn đoạn th</a:t>
            </a:r>
            <a:r>
              <a:rPr lang="vi-VN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ơ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thích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pt-BR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  <a:ea typeface="Times New Roman" panose="02020603050405020304" pitchFamily="18" charset="0"/>
              </a:rPr>
              <a:t>thi đọc diễn cảm.</a:t>
            </a:r>
            <a:endParaRPr lang="vi-VN" sz="3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D3AC64-B79D-472C-A961-019381CDBD66}"/>
              </a:ext>
            </a:extLst>
          </p:cNvPr>
          <p:cNvSpPr/>
          <p:nvPr/>
        </p:nvSpPr>
        <p:spPr>
          <a:xfrm>
            <a:off x="2569537" y="2671040"/>
            <a:ext cx="7726017" cy="19023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77681A-7117-40D0-A0CF-CA7FB76429E9}"/>
              </a:ext>
            </a:extLst>
          </p:cNvPr>
          <p:cNvSpPr/>
          <p:nvPr/>
        </p:nvSpPr>
        <p:spPr>
          <a:xfrm>
            <a:off x="2954839" y="3035877"/>
            <a:ext cx="7340715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30000"/>
              </a:lnSpc>
              <a:spcAft>
                <a:spcPts val="0"/>
              </a:spcAft>
              <a:tabLst>
                <a:tab pos="346075" algn="l"/>
              </a:tabLst>
            </a:pP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thuộc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anose="02040403050506020204" pitchFamily="18" charset="0"/>
                <a:ea typeface="Times New Roman" panose="02020603050405020304" pitchFamily="18" charset="0"/>
              </a:rPr>
              <a:t>ơ</a:t>
            </a:r>
            <a:endParaRPr lang="vi-VN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FC825-9819-4C4B-BA5C-FAEBF11787F9}"/>
              </a:ext>
            </a:extLst>
          </p:cNvPr>
          <p:cNvSpPr txBox="1"/>
          <p:nvPr/>
        </p:nvSpPr>
        <p:spPr>
          <a:xfrm>
            <a:off x="4703500" y="1206778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D1CE8-1477-4EF7-B093-AD6515BA6945}"/>
              </a:ext>
            </a:extLst>
          </p:cNvPr>
          <p:cNvSpPr txBox="1"/>
          <p:nvPr/>
        </p:nvSpPr>
        <p:spPr>
          <a:xfrm>
            <a:off x="1121951" y="2464825"/>
            <a:ext cx="10901728" cy="96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é Quét Nhà - Nhạc Thiếu Nhi">
            <a:hlinkClick r:id="" action="ppaction://media"/>
            <a:extLst>
              <a:ext uri="{FF2B5EF4-FFF2-40B4-BE49-F238E27FC236}">
                <a16:creationId xmlns:a16="http://schemas.microsoft.com/office/drawing/2014/main" id="{8079D995-A2B6-4C4E-BC3E-04573797C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28870"/>
            <a:ext cx="12192000" cy="52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167" y="-304512"/>
            <a:ext cx="3806798" cy="7162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1" y="0"/>
            <a:ext cx="9808719" cy="65754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3207" y="3276744"/>
            <a:ext cx="6291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61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Times New Roman" panose="02020603050405020304" pitchFamily="18" charset="0"/>
              </a:rPr>
              <a:t>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13125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55E7C-DB2D-4713-8B0D-CC6F2EA8F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6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B294D02-D2C7-41A5-8849-D850659B1022}"/>
              </a:ext>
            </a:extLst>
          </p:cNvPr>
          <p:cNvSpPr/>
          <p:nvPr/>
        </p:nvSpPr>
        <p:spPr>
          <a:xfrm>
            <a:off x="786239" y="164506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rẫy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2F797-B0FE-4511-9B84-D561CA41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46" y="0"/>
            <a:ext cx="7571888" cy="1018120"/>
          </a:xfrm>
          <a:prstGeom prst="rect">
            <a:avLst/>
          </a:prstGeom>
        </p:spPr>
      </p:pic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A10F742-5F18-4878-970C-652BDBE43C36}"/>
              </a:ext>
            </a:extLst>
          </p:cNvPr>
          <p:cNvSpPr/>
          <p:nvPr/>
        </p:nvSpPr>
        <p:spPr>
          <a:xfrm>
            <a:off x="4048989" y="31168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quấn</a:t>
            </a:r>
            <a:r>
              <a:rPr lang="en-US" altLang="vi-VN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quýt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7AA892D3-BED5-4BF7-A7AD-0DAA20DB706F}"/>
              </a:ext>
            </a:extLst>
          </p:cNvPr>
          <p:cNvSpPr/>
          <p:nvPr/>
        </p:nvSpPr>
        <p:spPr>
          <a:xfrm>
            <a:off x="7862193" y="1645060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chuyền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6E99E194-7FBA-4065-8332-15A2D0DE02EB}"/>
              </a:ext>
            </a:extLst>
          </p:cNvPr>
          <p:cNvSpPr/>
          <p:nvPr/>
        </p:nvSpPr>
        <p:spPr>
          <a:xfrm>
            <a:off x="786240" y="49152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giăng</a:t>
            </a:r>
            <a:r>
              <a:rPr lang="en-US" altLang="vi-VN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mắc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7C0F4B51-CDF5-42FC-B5F5-76AC73EED140}"/>
              </a:ext>
            </a:extLst>
          </p:cNvPr>
          <p:cNvSpPr/>
          <p:nvPr/>
        </p:nvSpPr>
        <p:spPr>
          <a:xfrm>
            <a:off x="7862193" y="4914041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lượn</a:t>
            </a:r>
            <a:r>
              <a:rPr lang="en-US" altLang="vi-VN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lờ</a:t>
            </a:r>
            <a:endParaRPr lang="en-US" altLang="vi-VN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3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C2406-67AC-4284-82F0-035B832C3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93" b="26316"/>
          <a:stretch/>
        </p:blipFill>
        <p:spPr>
          <a:xfrm>
            <a:off x="3435016" y="98166"/>
            <a:ext cx="5321967" cy="55659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6013A-5E47-4272-814D-AD52843174AC}"/>
              </a:ext>
            </a:extLst>
          </p:cNvPr>
          <p:cNvSpPr/>
          <p:nvPr/>
        </p:nvSpPr>
        <p:spPr>
          <a:xfrm>
            <a:off x="3044352" y="1309516"/>
            <a:ext cx="7593104" cy="3668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Kìa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Trời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mới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ló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//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Trên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đầu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chị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tre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xanh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//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Sương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giăng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đèn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ngọn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cỏ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Tia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chuyền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long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lanh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.//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7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2DBF8-BA46-47B2-BFBB-AC2A7E1F0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655" r="26756" b="1"/>
          <a:stretch/>
        </p:blipFill>
        <p:spPr>
          <a:xfrm>
            <a:off x="2711156" y="0"/>
            <a:ext cx="6769688" cy="81861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6F5A7A-DD13-402F-BC34-D1DDC75F9735}"/>
              </a:ext>
            </a:extLst>
          </p:cNvPr>
          <p:cNvGrpSpPr/>
          <p:nvPr/>
        </p:nvGrpSpPr>
        <p:grpSpPr>
          <a:xfrm>
            <a:off x="3502456" y="1411600"/>
            <a:ext cx="8570209" cy="3169925"/>
            <a:chOff x="2864963" y="1255651"/>
            <a:chExt cx="5610006" cy="3036949"/>
          </a:xfrm>
        </p:grpSpPr>
        <p:sp>
          <p:nvSpPr>
            <p:cNvPr id="5" name="Rectangle: Rounded Corners 34">
              <a:extLst>
                <a:ext uri="{FF2B5EF4-FFF2-40B4-BE49-F238E27FC236}">
                  <a16:creationId xmlns:a16="http://schemas.microsoft.com/office/drawing/2014/main" id="{FE060807-3AC9-413F-9B66-660F152936DE}"/>
                </a:ext>
              </a:extLst>
            </p:cNvPr>
            <p:cNvSpPr/>
            <p:nvPr/>
          </p:nvSpPr>
          <p:spPr>
            <a:xfrm>
              <a:off x="2975205" y="1724298"/>
              <a:ext cx="5499764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nối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khổ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</a:t>
              </a:r>
              <a:r>
                <a:rPr lang="vi-VN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ơ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00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  </a:t>
              </a:r>
              <a:endParaRPr lang="vi-VN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Rectangle: Rounded Corners 35">
              <a:extLst>
                <a:ext uri="{FF2B5EF4-FFF2-40B4-BE49-F238E27FC236}">
                  <a16:creationId xmlns:a16="http://schemas.microsoft.com/office/drawing/2014/main" id="{6493648E-3F6B-4450-92D9-B7DF6B6702F2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43F2BD-6575-49E7-A30E-85D1A4912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95988" y="2248596"/>
              <a:ext cx="539794" cy="5397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CBC1F1-2583-4C69-82AD-714FA0E06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64963" y="2853858"/>
              <a:ext cx="539793" cy="5397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93852-233B-47A4-B0CF-69456AA60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89912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BB2B414B-07A9-451D-9627-69614C167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4" y="2659885"/>
            <a:ext cx="3890483" cy="34773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4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16" y="-93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71884EB-6B85-49F5-8EE1-AA0D2CE3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61" y="115231"/>
            <a:ext cx="1803639" cy="1803639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8D0C8EC-7A52-4A42-8EC4-18EBB409D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-124116" y="-248847"/>
            <a:ext cx="2691383" cy="2052486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A16FD0A-0FB7-4422-98B7-630AE282FE8D}"/>
              </a:ext>
            </a:extLst>
          </p:cNvPr>
          <p:cNvSpPr txBox="1"/>
          <p:nvPr/>
        </p:nvSpPr>
        <p:spPr>
          <a:xfrm rot="21049605">
            <a:off x="58089" y="729719"/>
            <a:ext cx="2314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8947">
              <a:defRPr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GIẢI NGHĨA TỪ KHÓ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620F646-FF6F-4F91-B882-377928B7C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9" y="1591591"/>
            <a:ext cx="11305571" cy="471506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E913A5-0263-4760-B10E-E1E3D891772E}"/>
              </a:ext>
            </a:extLst>
          </p:cNvPr>
          <p:cNvSpPr/>
          <p:nvPr/>
        </p:nvSpPr>
        <p:spPr>
          <a:xfrm>
            <a:off x="1581956" y="2235270"/>
            <a:ext cx="9708224" cy="253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Rẫy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đất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trồng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trọt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vùng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rừng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núi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C000"/>
                </a:solidFill>
                <a:latin typeface="UTM Avo" panose="02040603050506020204" pitchFamily="18" charset="0"/>
              </a:rPr>
              <a:t>Mế</a:t>
            </a:r>
            <a:r>
              <a:rPr lang="en-US" sz="2800" dirty="0">
                <a:solidFill>
                  <a:srgbClr val="FFC000"/>
                </a:solidFill>
                <a:latin typeface="UTM Avo" panose="02040603050506020204" pitchFamily="18" charset="0"/>
              </a:rPr>
              <a:t>: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(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tộc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thiểu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).</a:t>
            </a:r>
          </a:p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rgbClr val="FFC000"/>
                </a:solidFill>
                <a:latin typeface="UTM Avo" panose="02040603050506020204" pitchFamily="18" charset="0"/>
              </a:rPr>
              <a:t>Gùi</a:t>
            </a:r>
            <a:r>
              <a:rPr lang="en-US" sz="2600" dirty="0">
                <a:solidFill>
                  <a:srgbClr val="FFC000"/>
                </a:solidFill>
                <a:latin typeface="UTM Avo" panose="02040603050506020204" pitchFamily="18" charset="0"/>
              </a:rPr>
              <a:t>:</a:t>
            </a:r>
            <a:r>
              <a:rPr lang="en-US" sz="26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đan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mây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tre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mang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lưng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392</Words>
  <Application>Microsoft Office PowerPoint</Application>
  <PresentationFormat>Widescreen</PresentationFormat>
  <Paragraphs>48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A&amp;S Graceland</vt:lpstr>
      <vt:lpstr>UTM Ambrose</vt:lpstr>
      <vt:lpstr>UTM Americana</vt:lpstr>
      <vt:lpstr>UTM Avo</vt:lpstr>
      <vt:lpstr>UTM Azuki</vt:lpstr>
      <vt:lpstr>UTM Brushtip-C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49</cp:revision>
  <dcterms:created xsi:type="dcterms:W3CDTF">2023-08-26T10:26:17Z</dcterms:created>
  <dcterms:modified xsi:type="dcterms:W3CDTF">2023-09-16T07:30:09Z</dcterms:modified>
</cp:coreProperties>
</file>