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583" r:id="rId2"/>
    <p:sldId id="356" r:id="rId3"/>
    <p:sldId id="338" r:id="rId4"/>
    <p:sldId id="357" r:id="rId5"/>
    <p:sldId id="339" r:id="rId6"/>
    <p:sldId id="340" r:id="rId7"/>
    <p:sldId id="341" r:id="rId8"/>
    <p:sldId id="358" r:id="rId9"/>
    <p:sldId id="343" r:id="rId10"/>
    <p:sldId id="344" r:id="rId11"/>
    <p:sldId id="345" r:id="rId12"/>
    <p:sldId id="346" r:id="rId13"/>
    <p:sldId id="359" r:id="rId14"/>
    <p:sldId id="348" r:id="rId15"/>
    <p:sldId id="350" r:id="rId16"/>
    <p:sldId id="351" r:id="rId17"/>
    <p:sldId id="352" r:id="rId18"/>
    <p:sldId id="353" r:id="rId19"/>
    <p:sldId id="270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宋体" panose="02010600030101010101" pitchFamily="2" charset="-122"/>
      <p:regular r:id="rId27"/>
    </p:embeddedFont>
    <p:embeddedFont>
      <p:font typeface="宋体" panose="02010600030101010101" pitchFamily="2" charset="-12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79" d="100"/>
          <a:sy n="79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1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78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9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8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34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4E797CBD-3AA5-DED7-CCB9-E24F21D88AB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46050" y="-90897"/>
            <a:ext cx="12658292" cy="69996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293D865-F6AD-1928-CC69-B56E9F636493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F86535A2-D2A6-18B6-B1CA-5DF231224C4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CECC79DF-1748-B0B1-D246-3019DF70E98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60" r:id="rId9"/>
    <p:sldLayoutId id="2147483666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19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3.wav"/><Relationship Id="rId5" Type="http://schemas.openxmlformats.org/officeDocument/2006/relationships/slide" Target="slide18.xm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4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4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4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admin\Downloads\To&#225;n%201%20-%20Tu&#7847;n%203\T&#7853;p%20vi&#7871;t%20s&#7889;%2010%20%5b40%5d.mp4" TargetMode="External"/><Relationship Id="rId1" Type="http://schemas.microsoft.com/office/2007/relationships/media" Target="file:///C:\Users\admin\Downloads\To&#225;n%201%20-%20Tu&#7847;n%203\T&#7853;p%20vi&#7871;t%20s&#7889;%2010%20%5b40%5d.mp4" TargetMode="Externa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60047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7: Số 10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045" y="1901680"/>
            <a:ext cx="3419869" cy="2716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0" y="650875"/>
            <a:ext cx="10972800" cy="582613"/>
          </a:xfrm>
        </p:spPr>
        <p:txBody>
          <a:bodyPr vert="horz" wrap="square" lIns="91070" tIns="45535" rIns="91070" bIns="45535" anchor="ctr" anchorCtr="0"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UTM Avo" panose="02040603050506020204" pitchFamily="18" charset="0"/>
              </a:rPr>
              <a:t>b. Chọn số thích hợp</a:t>
            </a:r>
          </a:p>
        </p:txBody>
      </p:sp>
      <p:pic>
        <p:nvPicPr>
          <p:cNvPr id="12291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84" y="1987058"/>
            <a:ext cx="3517896" cy="2732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880" y="1944369"/>
            <a:ext cx="3525801" cy="2801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Rectangle 29"/>
          <p:cNvSpPr/>
          <p:nvPr/>
        </p:nvSpPr>
        <p:spPr>
          <a:xfrm>
            <a:off x="2676764" y="2277976"/>
            <a:ext cx="920187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87831" y="3147568"/>
            <a:ext cx="918606" cy="477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676764" y="3917553"/>
            <a:ext cx="920187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40131" y="2322246"/>
            <a:ext cx="918606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49618" y="3120691"/>
            <a:ext cx="920187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40131" y="3961823"/>
            <a:ext cx="918606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907850" y="2277976"/>
            <a:ext cx="920187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918917" y="3074839"/>
            <a:ext cx="918606" cy="550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907850" y="3917553"/>
            <a:ext cx="920187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653" y="1226560"/>
            <a:ext cx="1084619" cy="91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8655" y="1038412"/>
            <a:ext cx="1109916" cy="931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7850" y="960939"/>
            <a:ext cx="1109916" cy="932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5" name="diu noi dung roi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6536" y="-586935"/>
            <a:ext cx="485391" cy="4853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6" name="diu noi dung roi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227" y="-561638"/>
            <a:ext cx="485391" cy="4853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7" name="diu noi dung roi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2123" y="-602746"/>
            <a:ext cx="485390" cy="4853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775" y="1944369"/>
            <a:ext cx="1154186" cy="1152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9951" y="3836918"/>
            <a:ext cx="1016632" cy="10182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170" y="1920653"/>
            <a:ext cx="950228" cy="9502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7508" y="3669324"/>
            <a:ext cx="950227" cy="9502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53714" y="1876383"/>
            <a:ext cx="948646" cy="9502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9605" y="2719097"/>
            <a:ext cx="948646" cy="9502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4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29" y="7291571"/>
            <a:ext cx="485390" cy="48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5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6131" y="7364301"/>
            <a:ext cx="485391" cy="48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6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5453" y="7438611"/>
            <a:ext cx="485391" cy="4853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7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4774" y="7512922"/>
            <a:ext cx="485391" cy="48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8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5677" y="7587232"/>
            <a:ext cx="485390" cy="4853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9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4999" y="7661543"/>
            <a:ext cx="485390" cy="48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20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320" y="7734273"/>
            <a:ext cx="485390" cy="48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21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1951" y="7688421"/>
            <a:ext cx="485391" cy="4853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632493" y="3025826"/>
            <a:ext cx="1016633" cy="684607"/>
          </a:xfrm>
          <a:prstGeom prst="ellipse">
            <a:avLst/>
          </a:prstGeom>
          <a:noFill/>
          <a:ln w="38100">
            <a:solidFill>
              <a:srgbClr val="F79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749618" y="3003691"/>
            <a:ext cx="1016633" cy="684607"/>
          </a:xfrm>
          <a:prstGeom prst="ellipse">
            <a:avLst/>
          </a:prstGeom>
          <a:noFill/>
          <a:ln w="38100">
            <a:solidFill>
              <a:srgbClr val="F79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887295" y="3849566"/>
            <a:ext cx="1016633" cy="684607"/>
          </a:xfrm>
          <a:prstGeom prst="ellipse">
            <a:avLst/>
          </a:prstGeom>
          <a:noFill/>
          <a:ln w="38100">
            <a:solidFill>
              <a:srgbClr val="F79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525"/>
            <a:ext cx="2771140" cy="14751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346" y="5230503"/>
            <a:ext cx="1158144" cy="16274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19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9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25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" accel="100000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2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25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" accel="100000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2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25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" accel="100000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25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" accel="100000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2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25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" accel="100000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1" dur="2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7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25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" accel="100000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2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2" grpId="0" bldLvl="0" animBg="1"/>
      <p:bldP spid="41" grpId="0" bldLvl="0" animBg="1"/>
      <p:bldP spid="4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904" y="757182"/>
            <a:ext cx="10881054" cy="37435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841257" y="2323828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86729" y="2323828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32200" y="2309598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77672" y="2309598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41257" y="2815542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86729" y="2815542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32200" y="2815542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61862" y="2813962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56738" y="2505651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144127" y="2200504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669045" y="2200504"/>
            <a:ext cx="327283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95543" y="2200504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722042" y="2200504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246960" y="2200504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171005" y="2810799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62721" y="2810799"/>
            <a:ext cx="327283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16098" y="2810799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767893" y="2810799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89648" y="2810799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" y="4994910"/>
            <a:ext cx="3323590" cy="1769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436" y="5230503"/>
            <a:ext cx="1158144" cy="16274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ình nền powerpoint màu trắng đẹ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685"/>
            <a:ext cx="12557125" cy="6443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7"/>
          <p:cNvSpPr/>
          <p:nvPr/>
        </p:nvSpPr>
        <p:spPr>
          <a:xfrm>
            <a:off x="860106" y="1485762"/>
            <a:ext cx="573931" cy="3952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8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  <a:endParaRPr kumimoji="0" lang="vi-VN" sz="318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138375" y="1370344"/>
            <a:ext cx="1729698" cy="5816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buFontTx/>
            </a:pPr>
            <a:r>
              <a:rPr lang="en-US" altLang="vi-VN" sz="3185" b="1" dirty="0">
                <a:latin typeface="UTM Avo" panose="02040603050506020204" pitchFamily="18" charset="0"/>
                <a:cs typeface="Arial" panose="020B0604020202020204" pitchFamily="34" charset="0"/>
              </a:rPr>
              <a:t>Số ?</a:t>
            </a:r>
            <a:endParaRPr lang="en-US" altLang="vi-VN" sz="3185" b="1" dirty="0"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021376" y="2545179"/>
            <a:ext cx="714647" cy="6276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1998481" y="2527786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1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3029343" y="2527786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4106057" y="2526206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5117946" y="2526206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4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023903" y="2526206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6956738" y="2526206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6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887993" y="2526206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8820828" y="2526206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8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9753664" y="2526206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10685145" y="2526030"/>
            <a:ext cx="939800" cy="645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10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2" name="Rectangle: Rounded Corners 91"/>
          <p:cNvSpPr/>
          <p:nvPr/>
        </p:nvSpPr>
        <p:spPr>
          <a:xfrm>
            <a:off x="882650" y="3858895"/>
            <a:ext cx="859155" cy="645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10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4" name="Rectangle: Rounded Corners 93"/>
          <p:cNvSpPr/>
          <p:nvPr/>
        </p:nvSpPr>
        <p:spPr>
          <a:xfrm>
            <a:off x="2001643" y="3859053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6" name="Rectangle: Rounded Corners 95"/>
          <p:cNvSpPr/>
          <p:nvPr/>
        </p:nvSpPr>
        <p:spPr>
          <a:xfrm>
            <a:off x="3032505" y="3859053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8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8" name="Rectangle: Rounded Corners 97"/>
          <p:cNvSpPr/>
          <p:nvPr/>
        </p:nvSpPr>
        <p:spPr>
          <a:xfrm>
            <a:off x="4109219" y="3857472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0" name="Rectangle: Rounded Corners 99"/>
          <p:cNvSpPr/>
          <p:nvPr/>
        </p:nvSpPr>
        <p:spPr>
          <a:xfrm>
            <a:off x="5113203" y="3857472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6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2" name="Rectangle: Rounded Corners 101"/>
          <p:cNvSpPr/>
          <p:nvPr/>
        </p:nvSpPr>
        <p:spPr>
          <a:xfrm>
            <a:off x="6019160" y="3857472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4" name="Rectangle: Rounded Corners 103"/>
          <p:cNvSpPr/>
          <p:nvPr/>
        </p:nvSpPr>
        <p:spPr>
          <a:xfrm>
            <a:off x="6950414" y="3857472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6" name="Rectangle: Rounded Corners 105"/>
          <p:cNvSpPr/>
          <p:nvPr/>
        </p:nvSpPr>
        <p:spPr>
          <a:xfrm>
            <a:off x="7883249" y="3857472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8" name="Rectangle: Rounded Corners 107"/>
          <p:cNvSpPr/>
          <p:nvPr/>
        </p:nvSpPr>
        <p:spPr>
          <a:xfrm>
            <a:off x="8816085" y="3857472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10" name="Rectangle: Rounded Corners 109"/>
          <p:cNvSpPr/>
          <p:nvPr/>
        </p:nvSpPr>
        <p:spPr>
          <a:xfrm>
            <a:off x="9747339" y="3857472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12" name="Rectangle: Rounded Corners 111"/>
          <p:cNvSpPr/>
          <p:nvPr/>
        </p:nvSpPr>
        <p:spPr>
          <a:xfrm>
            <a:off x="10680175" y="3857472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0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201" name="Rectangle: Rounded Corners 8200"/>
          <p:cNvSpPr/>
          <p:nvPr/>
        </p:nvSpPr>
        <p:spPr>
          <a:xfrm>
            <a:off x="1015051" y="2546759"/>
            <a:ext cx="714647" cy="62926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0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03" name="Rectangle: Rounded Corners 8202"/>
          <p:cNvSpPr/>
          <p:nvPr/>
        </p:nvSpPr>
        <p:spPr>
          <a:xfrm>
            <a:off x="3032505" y="2527786"/>
            <a:ext cx="717809" cy="6466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04" name="Rectangle: Rounded Corners 8203"/>
          <p:cNvSpPr/>
          <p:nvPr/>
        </p:nvSpPr>
        <p:spPr>
          <a:xfrm>
            <a:off x="4109219" y="2526206"/>
            <a:ext cx="716228" cy="64507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06" name="Rectangle: Rounded Corners 8205"/>
          <p:cNvSpPr/>
          <p:nvPr/>
        </p:nvSpPr>
        <p:spPr>
          <a:xfrm>
            <a:off x="6027065" y="2526206"/>
            <a:ext cx="717809" cy="64507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5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08" name="Rectangle: Rounded Corners 8207"/>
          <p:cNvSpPr/>
          <p:nvPr/>
        </p:nvSpPr>
        <p:spPr>
          <a:xfrm>
            <a:off x="7892736" y="2526206"/>
            <a:ext cx="716228" cy="64507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7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10" name="Rectangle: Rounded Corners 8209"/>
          <p:cNvSpPr/>
          <p:nvPr/>
        </p:nvSpPr>
        <p:spPr>
          <a:xfrm>
            <a:off x="9756826" y="2526206"/>
            <a:ext cx="717809" cy="64507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9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13" name="Rectangle: Rounded Corners 8212"/>
          <p:cNvSpPr/>
          <p:nvPr/>
        </p:nvSpPr>
        <p:spPr>
          <a:xfrm>
            <a:off x="2007968" y="3860634"/>
            <a:ext cx="717809" cy="64507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9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15" name="Rectangle: Rounded Corners 8214"/>
          <p:cNvSpPr/>
          <p:nvPr/>
        </p:nvSpPr>
        <p:spPr>
          <a:xfrm>
            <a:off x="4115544" y="3859053"/>
            <a:ext cx="716228" cy="64507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7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17" name="Rectangle: Rounded Corners 8216"/>
          <p:cNvSpPr/>
          <p:nvPr/>
        </p:nvSpPr>
        <p:spPr>
          <a:xfrm>
            <a:off x="6025484" y="3859053"/>
            <a:ext cx="716228" cy="64507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5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18" name="Rectangle: Rounded Corners 8217"/>
          <p:cNvSpPr/>
          <p:nvPr/>
        </p:nvSpPr>
        <p:spPr>
          <a:xfrm>
            <a:off x="6956738" y="3859053"/>
            <a:ext cx="717809" cy="64507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4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20" name="Rectangle: Rounded Corners 8219"/>
          <p:cNvSpPr/>
          <p:nvPr/>
        </p:nvSpPr>
        <p:spPr>
          <a:xfrm>
            <a:off x="8822409" y="3859053"/>
            <a:ext cx="716228" cy="64507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21" name="Rectangle: Rounded Corners 8220"/>
          <p:cNvSpPr/>
          <p:nvPr/>
        </p:nvSpPr>
        <p:spPr>
          <a:xfrm>
            <a:off x="9753664" y="3859053"/>
            <a:ext cx="717809" cy="64507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" y="4901565"/>
            <a:ext cx="2749550" cy="1463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345" y="4802505"/>
            <a:ext cx="1050290" cy="1475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/>
      <p:bldP spid="3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92" grpId="0" bldLvl="0" animBg="1"/>
      <p:bldP spid="94" grpId="0" bldLvl="0" animBg="1"/>
      <p:bldP spid="96" grpId="0" bldLvl="0" animBg="1"/>
      <p:bldP spid="98" grpId="0" bldLvl="0" animBg="1"/>
      <p:bldP spid="100" grpId="0" bldLvl="0" animBg="1"/>
      <p:bldP spid="102" grpId="0" bldLvl="0" animBg="1"/>
      <p:bldP spid="104" grpId="0" bldLvl="0" animBg="1"/>
      <p:bldP spid="106" grpId="0" bldLvl="0" animBg="1"/>
      <p:bldP spid="108" grpId="0" bldLvl="0" animBg="1"/>
      <p:bldP spid="110" grpId="0" bldLvl="0" animBg="1"/>
      <p:bldP spid="112" grpId="0" bldLvl="0" animBg="1"/>
      <p:bldP spid="8201" grpId="0" bldLvl="0" animBg="1"/>
      <p:bldP spid="8203" grpId="0" bldLvl="0" animBg="1"/>
      <p:bldP spid="8204" grpId="0" bldLvl="0" animBg="1"/>
      <p:bldP spid="8206" grpId="0" bldLvl="0" animBg="1"/>
      <p:bldP spid="8208" grpId="0" bldLvl="0" animBg="1"/>
      <p:bldP spid="8210" grpId="0" bldLvl="0" animBg="1"/>
      <p:bldP spid="8213" grpId="0" bldLvl="0" animBg="1"/>
      <p:bldP spid="8215" grpId="0" bldLvl="0" animBg="1"/>
      <p:bldP spid="8217" grpId="0" bldLvl="0" animBg="1"/>
      <p:bldP spid="8218" grpId="0" bldLvl="0" animBg="1"/>
      <p:bldP spid="8220" grpId="0" bldLvl="0" animBg="1"/>
      <p:bldP spid="82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6F7D62-A46E-4AC5-8744-62AFB3E7ADD8}"/>
              </a:ext>
            </a:extLst>
          </p:cNvPr>
          <p:cNvSpPr/>
          <p:nvPr/>
        </p:nvSpPr>
        <p:spPr>
          <a:xfrm>
            <a:off x="5023267" y="1913862"/>
            <a:ext cx="5729652" cy="1433054"/>
          </a:xfrm>
          <a:prstGeom prst="roundRect">
            <a:avLst>
              <a:gd name="adj" fmla="val 26795"/>
            </a:avLst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6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0295" y="392156"/>
            <a:ext cx="8815388" cy="1319212"/>
          </a:xfrm>
        </p:spPr>
        <p:txBody>
          <a:bodyPr vert="horz" lIns="91070" tIns="45535" rIns="91070" bIns="45535"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sz="3585" b="1" i="0" u="none" strike="noStrike" kern="1200" cap="none" spc="0" normalizeH="0" baseline="0" noProof="1">
                <a:solidFill>
                  <a:srgbClr val="7236EA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Đếm và chỉ ra 10  bông hoa mỗi loại:</a:t>
            </a:r>
            <a:endParaRPr kumimoji="0" sz="1595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6386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39"/>
          <a:stretch>
            <a:fillRect/>
          </a:stretch>
        </p:blipFill>
        <p:spPr>
          <a:xfrm>
            <a:off x="532823" y="3054285"/>
            <a:ext cx="3217491" cy="2425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2502" y="2979974"/>
            <a:ext cx="3437261" cy="24475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4"/>
          <a:srcRect l="-2544" r="2" b="-3178"/>
          <a:stretch>
            <a:fillRect/>
          </a:stretch>
        </p:blipFill>
        <p:spPr>
          <a:xfrm>
            <a:off x="8022384" y="2760205"/>
            <a:ext cx="3748734" cy="328389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89" name="Group 11"/>
          <p:cNvGrpSpPr/>
          <p:nvPr/>
        </p:nvGrpSpPr>
        <p:grpSpPr>
          <a:xfrm>
            <a:off x="433215" y="581481"/>
            <a:ext cx="910700" cy="910700"/>
            <a:chOff x="644576" y="2068642"/>
            <a:chExt cx="914401" cy="914399"/>
          </a:xfrm>
        </p:grpSpPr>
        <p:sp>
          <p:nvSpPr>
            <p:cNvPr id="10" name="Rectangle 9"/>
            <p:cNvSpPr/>
            <p:nvPr/>
          </p:nvSpPr>
          <p:spPr>
            <a:xfrm>
              <a:off x="749508" y="2203555"/>
              <a:ext cx="674558" cy="674558"/>
            </a:xfrm>
            <a:prstGeom prst="rect">
              <a:avLst/>
            </a:prstGeom>
            <a:solidFill>
              <a:srgbClr val="F79740"/>
            </a:solidFill>
            <a:ln>
              <a:solidFill>
                <a:srgbClr val="F797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98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44576" y="2068642"/>
              <a:ext cx="914401" cy="914399"/>
            </a:xfrm>
            <a:prstGeom prst="ellipse">
              <a:avLst/>
            </a:prstGeom>
            <a:noFill/>
            <a:ln>
              <a:solidFill>
                <a:srgbClr val="F797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392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544" r="2" b="-3178"/>
          <a:stretch>
            <a:fillRect/>
          </a:stretch>
        </p:blipFill>
        <p:spPr>
          <a:xfrm>
            <a:off x="8011317" y="2760205"/>
            <a:ext cx="3748733" cy="32838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652" y="5808521"/>
            <a:ext cx="624526" cy="4490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Freeform: Shape 17"/>
          <p:cNvSpPr/>
          <p:nvPr/>
        </p:nvSpPr>
        <p:spPr>
          <a:xfrm>
            <a:off x="1661712" y="3013177"/>
            <a:ext cx="1922589" cy="2194535"/>
          </a:xfrm>
          <a:custGeom>
            <a:avLst/>
            <a:gdLst>
              <a:gd name="connsiteX0" fmla="*/ 3673 w 1930445"/>
              <a:gd name="connsiteY0" fmla="*/ 1028700 h 2090057"/>
              <a:gd name="connsiteX1" fmla="*/ 36330 w 1930445"/>
              <a:gd name="connsiteY1" fmla="*/ 898071 h 2090057"/>
              <a:gd name="connsiteX2" fmla="*/ 68987 w 1930445"/>
              <a:gd name="connsiteY2" fmla="*/ 767443 h 2090057"/>
              <a:gd name="connsiteX3" fmla="*/ 68987 w 1930445"/>
              <a:gd name="connsiteY3" fmla="*/ 408214 h 2090057"/>
              <a:gd name="connsiteX4" fmla="*/ 134302 w 1930445"/>
              <a:gd name="connsiteY4" fmla="*/ 310243 h 2090057"/>
              <a:gd name="connsiteX5" fmla="*/ 166959 w 1930445"/>
              <a:gd name="connsiteY5" fmla="*/ 261257 h 2090057"/>
              <a:gd name="connsiteX6" fmla="*/ 232273 w 1930445"/>
              <a:gd name="connsiteY6" fmla="*/ 244928 h 2090057"/>
              <a:gd name="connsiteX7" fmla="*/ 379230 w 1930445"/>
              <a:gd name="connsiteY7" fmla="*/ 163286 h 2090057"/>
              <a:gd name="connsiteX8" fmla="*/ 477202 w 1930445"/>
              <a:gd name="connsiteY8" fmla="*/ 114300 h 2090057"/>
              <a:gd name="connsiteX9" fmla="*/ 607830 w 1930445"/>
              <a:gd name="connsiteY9" fmla="*/ 65314 h 2090057"/>
              <a:gd name="connsiteX10" fmla="*/ 673145 w 1930445"/>
              <a:gd name="connsiteY10" fmla="*/ 32657 h 2090057"/>
              <a:gd name="connsiteX11" fmla="*/ 771116 w 1930445"/>
              <a:gd name="connsiteY11" fmla="*/ 0 h 2090057"/>
              <a:gd name="connsiteX12" fmla="*/ 1505902 w 1930445"/>
              <a:gd name="connsiteY12" fmla="*/ 16328 h 2090057"/>
              <a:gd name="connsiteX13" fmla="*/ 1538559 w 1930445"/>
              <a:gd name="connsiteY13" fmla="*/ 48986 h 2090057"/>
              <a:gd name="connsiteX14" fmla="*/ 1587545 w 1930445"/>
              <a:gd name="connsiteY14" fmla="*/ 81643 h 2090057"/>
              <a:gd name="connsiteX15" fmla="*/ 1701845 w 1930445"/>
              <a:gd name="connsiteY15" fmla="*/ 212271 h 2090057"/>
              <a:gd name="connsiteX16" fmla="*/ 1783487 w 1930445"/>
              <a:gd name="connsiteY16" fmla="*/ 310243 h 2090057"/>
              <a:gd name="connsiteX17" fmla="*/ 1816145 w 1930445"/>
              <a:gd name="connsiteY17" fmla="*/ 408214 h 2090057"/>
              <a:gd name="connsiteX18" fmla="*/ 1832473 w 1930445"/>
              <a:gd name="connsiteY18" fmla="*/ 457200 h 2090057"/>
              <a:gd name="connsiteX19" fmla="*/ 1848802 w 1930445"/>
              <a:gd name="connsiteY19" fmla="*/ 636814 h 2090057"/>
              <a:gd name="connsiteX20" fmla="*/ 1865130 w 1930445"/>
              <a:gd name="connsiteY20" fmla="*/ 685800 h 2090057"/>
              <a:gd name="connsiteX21" fmla="*/ 1881459 w 1930445"/>
              <a:gd name="connsiteY21" fmla="*/ 947057 h 2090057"/>
              <a:gd name="connsiteX22" fmla="*/ 1930445 w 1930445"/>
              <a:gd name="connsiteY22" fmla="*/ 1143000 h 2090057"/>
              <a:gd name="connsiteX23" fmla="*/ 1914116 w 1930445"/>
              <a:gd name="connsiteY23" fmla="*/ 1453243 h 2090057"/>
              <a:gd name="connsiteX24" fmla="*/ 1897787 w 1930445"/>
              <a:gd name="connsiteY24" fmla="*/ 1502228 h 2090057"/>
              <a:gd name="connsiteX25" fmla="*/ 1865130 w 1930445"/>
              <a:gd name="connsiteY25" fmla="*/ 1534886 h 2090057"/>
              <a:gd name="connsiteX26" fmla="*/ 1816145 w 1930445"/>
              <a:gd name="connsiteY26" fmla="*/ 1632857 h 2090057"/>
              <a:gd name="connsiteX27" fmla="*/ 1783487 w 1930445"/>
              <a:gd name="connsiteY27" fmla="*/ 1665514 h 2090057"/>
              <a:gd name="connsiteX28" fmla="*/ 1718173 w 1930445"/>
              <a:gd name="connsiteY28" fmla="*/ 1763486 h 2090057"/>
              <a:gd name="connsiteX29" fmla="*/ 1685516 w 1930445"/>
              <a:gd name="connsiteY29" fmla="*/ 1812471 h 2090057"/>
              <a:gd name="connsiteX30" fmla="*/ 1636530 w 1930445"/>
              <a:gd name="connsiteY30" fmla="*/ 1845128 h 2090057"/>
              <a:gd name="connsiteX31" fmla="*/ 1587545 w 1930445"/>
              <a:gd name="connsiteY31" fmla="*/ 1894114 h 2090057"/>
              <a:gd name="connsiteX32" fmla="*/ 1522230 w 1930445"/>
              <a:gd name="connsiteY32" fmla="*/ 1910443 h 2090057"/>
              <a:gd name="connsiteX33" fmla="*/ 1473245 w 1930445"/>
              <a:gd name="connsiteY33" fmla="*/ 1943100 h 2090057"/>
              <a:gd name="connsiteX34" fmla="*/ 1391602 w 1930445"/>
              <a:gd name="connsiteY34" fmla="*/ 2008414 h 2090057"/>
              <a:gd name="connsiteX35" fmla="*/ 1326287 w 1930445"/>
              <a:gd name="connsiteY35" fmla="*/ 2024743 h 2090057"/>
              <a:gd name="connsiteX36" fmla="*/ 1228316 w 1930445"/>
              <a:gd name="connsiteY36" fmla="*/ 2057400 h 2090057"/>
              <a:gd name="connsiteX37" fmla="*/ 1179330 w 1930445"/>
              <a:gd name="connsiteY37" fmla="*/ 2073728 h 2090057"/>
              <a:gd name="connsiteX38" fmla="*/ 1130345 w 1930445"/>
              <a:gd name="connsiteY38" fmla="*/ 2090057 h 2090057"/>
              <a:gd name="connsiteX39" fmla="*/ 1048702 w 1930445"/>
              <a:gd name="connsiteY39" fmla="*/ 2073728 h 2090057"/>
              <a:gd name="connsiteX40" fmla="*/ 1032373 w 1930445"/>
              <a:gd name="connsiteY40" fmla="*/ 2024743 h 2090057"/>
              <a:gd name="connsiteX41" fmla="*/ 1048702 w 1930445"/>
              <a:gd name="connsiteY41" fmla="*/ 1894114 h 2090057"/>
              <a:gd name="connsiteX42" fmla="*/ 1179330 w 1930445"/>
              <a:gd name="connsiteY42" fmla="*/ 1747157 h 2090057"/>
              <a:gd name="connsiteX43" fmla="*/ 1244645 w 1930445"/>
              <a:gd name="connsiteY43" fmla="*/ 1649186 h 2090057"/>
              <a:gd name="connsiteX44" fmla="*/ 1228316 w 1930445"/>
              <a:gd name="connsiteY44" fmla="*/ 1436914 h 2090057"/>
              <a:gd name="connsiteX45" fmla="*/ 1179330 w 1930445"/>
              <a:gd name="connsiteY45" fmla="*/ 1371600 h 2090057"/>
              <a:gd name="connsiteX46" fmla="*/ 1032373 w 1930445"/>
              <a:gd name="connsiteY46" fmla="*/ 1306286 h 2090057"/>
              <a:gd name="connsiteX47" fmla="*/ 150630 w 1930445"/>
              <a:gd name="connsiteY47" fmla="*/ 1289957 h 2090057"/>
              <a:gd name="connsiteX48" fmla="*/ 101645 w 1930445"/>
              <a:gd name="connsiteY48" fmla="*/ 1257300 h 2090057"/>
              <a:gd name="connsiteX49" fmla="*/ 85316 w 1930445"/>
              <a:gd name="connsiteY49" fmla="*/ 1208314 h 2090057"/>
              <a:gd name="connsiteX50" fmla="*/ 52659 w 1930445"/>
              <a:gd name="connsiteY50" fmla="*/ 1159328 h 2090057"/>
              <a:gd name="connsiteX51" fmla="*/ 36330 w 1930445"/>
              <a:gd name="connsiteY51" fmla="*/ 1077686 h 2090057"/>
              <a:gd name="connsiteX52" fmla="*/ 3673 w 1930445"/>
              <a:gd name="connsiteY52" fmla="*/ 1045028 h 2090057"/>
              <a:gd name="connsiteX53" fmla="*/ 3673 w 1930445"/>
              <a:gd name="connsiteY53" fmla="*/ 930728 h 209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930445" h="2090057">
                <a:moveTo>
                  <a:pt x="3673" y="1028700"/>
                </a:moveTo>
                <a:cubicBezTo>
                  <a:pt x="14559" y="985157"/>
                  <a:pt x="26238" y="941805"/>
                  <a:pt x="36330" y="898071"/>
                </a:cubicBezTo>
                <a:cubicBezTo>
                  <a:pt x="65886" y="769996"/>
                  <a:pt x="37773" y="861086"/>
                  <a:pt x="68987" y="767443"/>
                </a:cubicBezTo>
                <a:cubicBezTo>
                  <a:pt x="52496" y="635513"/>
                  <a:pt x="33320" y="550880"/>
                  <a:pt x="68987" y="408214"/>
                </a:cubicBezTo>
                <a:cubicBezTo>
                  <a:pt x="78506" y="370137"/>
                  <a:pt x="112530" y="342900"/>
                  <a:pt x="134302" y="310243"/>
                </a:cubicBezTo>
                <a:cubicBezTo>
                  <a:pt x="145188" y="293914"/>
                  <a:pt x="147920" y="266017"/>
                  <a:pt x="166959" y="261257"/>
                </a:cubicBezTo>
                <a:lnTo>
                  <a:pt x="232273" y="244928"/>
                </a:lnTo>
                <a:cubicBezTo>
                  <a:pt x="344566" y="170067"/>
                  <a:pt x="293010" y="192025"/>
                  <a:pt x="379230" y="163286"/>
                </a:cubicBezTo>
                <a:cubicBezTo>
                  <a:pt x="444958" y="97556"/>
                  <a:pt x="371874" y="159440"/>
                  <a:pt x="477202" y="114300"/>
                </a:cubicBezTo>
                <a:cubicBezTo>
                  <a:pt x="624367" y="51230"/>
                  <a:pt x="400752" y="106731"/>
                  <a:pt x="607830" y="65314"/>
                </a:cubicBezTo>
                <a:cubicBezTo>
                  <a:pt x="629602" y="54428"/>
                  <a:pt x="650545" y="41697"/>
                  <a:pt x="673145" y="32657"/>
                </a:cubicBezTo>
                <a:cubicBezTo>
                  <a:pt x="705106" y="19873"/>
                  <a:pt x="771116" y="0"/>
                  <a:pt x="771116" y="0"/>
                </a:cubicBezTo>
                <a:cubicBezTo>
                  <a:pt x="1016045" y="5443"/>
                  <a:pt x="1261410" y="722"/>
                  <a:pt x="1505902" y="16328"/>
                </a:cubicBezTo>
                <a:cubicBezTo>
                  <a:pt x="1521266" y="17309"/>
                  <a:pt x="1526538" y="39369"/>
                  <a:pt x="1538559" y="48986"/>
                </a:cubicBezTo>
                <a:cubicBezTo>
                  <a:pt x="1553883" y="61245"/>
                  <a:pt x="1572776" y="68720"/>
                  <a:pt x="1587545" y="81643"/>
                </a:cubicBezTo>
                <a:cubicBezTo>
                  <a:pt x="1744077" y="218609"/>
                  <a:pt x="1616727" y="110130"/>
                  <a:pt x="1701845" y="212271"/>
                </a:cubicBezTo>
                <a:cubicBezTo>
                  <a:pt x="1738466" y="256216"/>
                  <a:pt x="1760321" y="258120"/>
                  <a:pt x="1783487" y="310243"/>
                </a:cubicBezTo>
                <a:cubicBezTo>
                  <a:pt x="1797468" y="341700"/>
                  <a:pt x="1805259" y="375557"/>
                  <a:pt x="1816145" y="408214"/>
                </a:cubicBezTo>
                <a:lnTo>
                  <a:pt x="1832473" y="457200"/>
                </a:lnTo>
                <a:cubicBezTo>
                  <a:pt x="1837916" y="517071"/>
                  <a:pt x="1840300" y="577300"/>
                  <a:pt x="1848802" y="636814"/>
                </a:cubicBezTo>
                <a:cubicBezTo>
                  <a:pt x="1851236" y="653853"/>
                  <a:pt x="1863328" y="668683"/>
                  <a:pt x="1865130" y="685800"/>
                </a:cubicBezTo>
                <a:cubicBezTo>
                  <a:pt x="1874264" y="772576"/>
                  <a:pt x="1874501" y="860079"/>
                  <a:pt x="1881459" y="947057"/>
                </a:cubicBezTo>
                <a:cubicBezTo>
                  <a:pt x="1894070" y="1104692"/>
                  <a:pt x="1872790" y="1056519"/>
                  <a:pt x="1930445" y="1143000"/>
                </a:cubicBezTo>
                <a:cubicBezTo>
                  <a:pt x="1925002" y="1246414"/>
                  <a:pt x="1923492" y="1350111"/>
                  <a:pt x="1914116" y="1453243"/>
                </a:cubicBezTo>
                <a:cubicBezTo>
                  <a:pt x="1912558" y="1470384"/>
                  <a:pt x="1906642" y="1487469"/>
                  <a:pt x="1897787" y="1502228"/>
                </a:cubicBezTo>
                <a:cubicBezTo>
                  <a:pt x="1889866" y="1515429"/>
                  <a:pt x="1876016" y="1524000"/>
                  <a:pt x="1865130" y="1534886"/>
                </a:cubicBezTo>
                <a:cubicBezTo>
                  <a:pt x="1847884" y="1586624"/>
                  <a:pt x="1852320" y="1587639"/>
                  <a:pt x="1816145" y="1632857"/>
                </a:cubicBezTo>
                <a:cubicBezTo>
                  <a:pt x="1806528" y="1644878"/>
                  <a:pt x="1792724" y="1653198"/>
                  <a:pt x="1783487" y="1665514"/>
                </a:cubicBezTo>
                <a:cubicBezTo>
                  <a:pt x="1759937" y="1696913"/>
                  <a:pt x="1739944" y="1730829"/>
                  <a:pt x="1718173" y="1763486"/>
                </a:cubicBezTo>
                <a:cubicBezTo>
                  <a:pt x="1707287" y="1779814"/>
                  <a:pt x="1701844" y="1801585"/>
                  <a:pt x="1685516" y="1812471"/>
                </a:cubicBezTo>
                <a:cubicBezTo>
                  <a:pt x="1669187" y="1823357"/>
                  <a:pt x="1651606" y="1832565"/>
                  <a:pt x="1636530" y="1845128"/>
                </a:cubicBezTo>
                <a:cubicBezTo>
                  <a:pt x="1618790" y="1859911"/>
                  <a:pt x="1607594" y="1882657"/>
                  <a:pt x="1587545" y="1894114"/>
                </a:cubicBezTo>
                <a:cubicBezTo>
                  <a:pt x="1568060" y="1905248"/>
                  <a:pt x="1544002" y="1905000"/>
                  <a:pt x="1522230" y="1910443"/>
                </a:cubicBezTo>
                <a:cubicBezTo>
                  <a:pt x="1505902" y="1921329"/>
                  <a:pt x="1488569" y="1930841"/>
                  <a:pt x="1473245" y="1943100"/>
                </a:cubicBezTo>
                <a:cubicBezTo>
                  <a:pt x="1432732" y="1975510"/>
                  <a:pt x="1445721" y="1985220"/>
                  <a:pt x="1391602" y="2008414"/>
                </a:cubicBezTo>
                <a:cubicBezTo>
                  <a:pt x="1370975" y="2017254"/>
                  <a:pt x="1347782" y="2018294"/>
                  <a:pt x="1326287" y="2024743"/>
                </a:cubicBezTo>
                <a:cubicBezTo>
                  <a:pt x="1293315" y="2034635"/>
                  <a:pt x="1260973" y="2046514"/>
                  <a:pt x="1228316" y="2057400"/>
                </a:cubicBezTo>
                <a:lnTo>
                  <a:pt x="1179330" y="2073728"/>
                </a:lnTo>
                <a:lnTo>
                  <a:pt x="1130345" y="2090057"/>
                </a:lnTo>
                <a:cubicBezTo>
                  <a:pt x="1103131" y="2084614"/>
                  <a:pt x="1071794" y="2089123"/>
                  <a:pt x="1048702" y="2073728"/>
                </a:cubicBezTo>
                <a:cubicBezTo>
                  <a:pt x="1034381" y="2064181"/>
                  <a:pt x="1032373" y="2041955"/>
                  <a:pt x="1032373" y="2024743"/>
                </a:cubicBezTo>
                <a:cubicBezTo>
                  <a:pt x="1032373" y="1980861"/>
                  <a:pt x="1037156" y="1936450"/>
                  <a:pt x="1048702" y="1894114"/>
                </a:cubicBezTo>
                <a:cubicBezTo>
                  <a:pt x="1059670" y="1853898"/>
                  <a:pt x="1178814" y="1747932"/>
                  <a:pt x="1179330" y="1747157"/>
                </a:cubicBezTo>
                <a:lnTo>
                  <a:pt x="1244645" y="1649186"/>
                </a:lnTo>
                <a:cubicBezTo>
                  <a:pt x="1239202" y="1578429"/>
                  <a:pt x="1244570" y="1505994"/>
                  <a:pt x="1228316" y="1436914"/>
                </a:cubicBezTo>
                <a:cubicBezTo>
                  <a:pt x="1222083" y="1410423"/>
                  <a:pt x="1198573" y="1390843"/>
                  <a:pt x="1179330" y="1371600"/>
                </a:cubicBezTo>
                <a:cubicBezTo>
                  <a:pt x="1149385" y="1341655"/>
                  <a:pt x="1065321" y="1306896"/>
                  <a:pt x="1032373" y="1306286"/>
                </a:cubicBezTo>
                <a:lnTo>
                  <a:pt x="150630" y="1289957"/>
                </a:lnTo>
                <a:cubicBezTo>
                  <a:pt x="134302" y="1279071"/>
                  <a:pt x="113904" y="1272624"/>
                  <a:pt x="101645" y="1257300"/>
                </a:cubicBezTo>
                <a:cubicBezTo>
                  <a:pt x="90893" y="1243860"/>
                  <a:pt x="93013" y="1223709"/>
                  <a:pt x="85316" y="1208314"/>
                </a:cubicBezTo>
                <a:cubicBezTo>
                  <a:pt x="76540" y="1190761"/>
                  <a:pt x="63545" y="1175657"/>
                  <a:pt x="52659" y="1159328"/>
                </a:cubicBezTo>
                <a:cubicBezTo>
                  <a:pt x="47216" y="1132114"/>
                  <a:pt x="47262" y="1103195"/>
                  <a:pt x="36330" y="1077686"/>
                </a:cubicBezTo>
                <a:cubicBezTo>
                  <a:pt x="30266" y="1063536"/>
                  <a:pt x="7013" y="1060056"/>
                  <a:pt x="3673" y="1045028"/>
                </a:cubicBezTo>
                <a:cubicBezTo>
                  <a:pt x="-4592" y="1007835"/>
                  <a:pt x="3673" y="968828"/>
                  <a:pt x="3673" y="930728"/>
                </a:cubicBezTo>
              </a:path>
            </a:pathLst>
          </a:cu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4300529" y="2745975"/>
            <a:ext cx="2189792" cy="2297305"/>
          </a:xfrm>
          <a:custGeom>
            <a:avLst/>
            <a:gdLst>
              <a:gd name="connsiteX0" fmla="*/ 1275634 w 2199599"/>
              <a:gd name="connsiteY0" fmla="*/ 277716 h 2307384"/>
              <a:gd name="connsiteX1" fmla="*/ 508191 w 2199599"/>
              <a:gd name="connsiteY1" fmla="*/ 130 h 2307384"/>
              <a:gd name="connsiteX2" fmla="*/ 442877 w 2199599"/>
              <a:gd name="connsiteY2" fmla="*/ 245059 h 2307384"/>
              <a:gd name="connsiteX3" fmla="*/ 279591 w 2199599"/>
              <a:gd name="connsiteY3" fmla="*/ 506316 h 2307384"/>
              <a:gd name="connsiteX4" fmla="*/ 67320 w 2199599"/>
              <a:gd name="connsiteY4" fmla="*/ 849216 h 2307384"/>
              <a:gd name="connsiteX5" fmla="*/ 2005 w 2199599"/>
              <a:gd name="connsiteY5" fmla="*/ 1028830 h 2307384"/>
              <a:gd name="connsiteX6" fmla="*/ 18334 w 2199599"/>
              <a:gd name="connsiteY6" fmla="*/ 1143130 h 2307384"/>
              <a:gd name="connsiteX7" fmla="*/ 34662 w 2199599"/>
              <a:gd name="connsiteY7" fmla="*/ 1355401 h 2307384"/>
              <a:gd name="connsiteX8" fmla="*/ 83648 w 2199599"/>
              <a:gd name="connsiteY8" fmla="*/ 1469701 h 2307384"/>
              <a:gd name="connsiteX9" fmla="*/ 230605 w 2199599"/>
              <a:gd name="connsiteY9" fmla="*/ 1584001 h 2307384"/>
              <a:gd name="connsiteX10" fmla="*/ 214277 w 2199599"/>
              <a:gd name="connsiteY10" fmla="*/ 1926901 h 2307384"/>
              <a:gd name="connsiteX11" fmla="*/ 442877 w 2199599"/>
              <a:gd name="connsiteY11" fmla="*/ 2220816 h 2307384"/>
              <a:gd name="connsiteX12" fmla="*/ 736791 w 2199599"/>
              <a:gd name="connsiteY12" fmla="*/ 2302459 h 2307384"/>
              <a:gd name="connsiteX13" fmla="*/ 2108391 w 2199599"/>
              <a:gd name="connsiteY13" fmla="*/ 2106516 h 2307384"/>
              <a:gd name="connsiteX14" fmla="*/ 2043077 w 2199599"/>
              <a:gd name="connsiteY14" fmla="*/ 1714630 h 2307384"/>
              <a:gd name="connsiteX15" fmla="*/ 1814477 w 2199599"/>
              <a:gd name="connsiteY15" fmla="*/ 1355401 h 2307384"/>
              <a:gd name="connsiteX16" fmla="*/ 1536891 w 2199599"/>
              <a:gd name="connsiteY16" fmla="*/ 947187 h 2307384"/>
              <a:gd name="connsiteX17" fmla="*/ 1536891 w 2199599"/>
              <a:gd name="connsiteY17" fmla="*/ 734916 h 2307384"/>
              <a:gd name="connsiteX18" fmla="*/ 1781820 w 2199599"/>
              <a:gd name="connsiteY18" fmla="*/ 636944 h 2307384"/>
              <a:gd name="connsiteX19" fmla="*/ 1847134 w 2199599"/>
              <a:gd name="connsiteY19" fmla="*/ 522644 h 2307384"/>
              <a:gd name="connsiteX20" fmla="*/ 1602205 w 2199599"/>
              <a:gd name="connsiteY20" fmla="*/ 81773 h 2307384"/>
              <a:gd name="connsiteX21" fmla="*/ 1275634 w 2199599"/>
              <a:gd name="connsiteY21" fmla="*/ 277716 h 230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99599" h="2307384">
                <a:moveTo>
                  <a:pt x="1275634" y="277716"/>
                </a:moveTo>
                <a:cubicBezTo>
                  <a:pt x="1093298" y="264109"/>
                  <a:pt x="646984" y="5573"/>
                  <a:pt x="508191" y="130"/>
                </a:cubicBezTo>
                <a:cubicBezTo>
                  <a:pt x="369398" y="-5313"/>
                  <a:pt x="480977" y="160695"/>
                  <a:pt x="442877" y="245059"/>
                </a:cubicBezTo>
                <a:cubicBezTo>
                  <a:pt x="404777" y="329423"/>
                  <a:pt x="279591" y="506316"/>
                  <a:pt x="279591" y="506316"/>
                </a:cubicBezTo>
                <a:cubicBezTo>
                  <a:pt x="216998" y="607009"/>
                  <a:pt x="113584" y="762130"/>
                  <a:pt x="67320" y="849216"/>
                </a:cubicBezTo>
                <a:cubicBezTo>
                  <a:pt x="21056" y="936302"/>
                  <a:pt x="10169" y="979844"/>
                  <a:pt x="2005" y="1028830"/>
                </a:cubicBezTo>
                <a:cubicBezTo>
                  <a:pt x="-6159" y="1077816"/>
                  <a:pt x="12891" y="1088702"/>
                  <a:pt x="18334" y="1143130"/>
                </a:cubicBezTo>
                <a:cubicBezTo>
                  <a:pt x="23777" y="1197558"/>
                  <a:pt x="23776" y="1300973"/>
                  <a:pt x="34662" y="1355401"/>
                </a:cubicBezTo>
                <a:cubicBezTo>
                  <a:pt x="45548" y="1409829"/>
                  <a:pt x="50991" y="1431601"/>
                  <a:pt x="83648" y="1469701"/>
                </a:cubicBezTo>
                <a:cubicBezTo>
                  <a:pt x="116305" y="1507801"/>
                  <a:pt x="208834" y="1507801"/>
                  <a:pt x="230605" y="1584001"/>
                </a:cubicBezTo>
                <a:cubicBezTo>
                  <a:pt x="252376" y="1660201"/>
                  <a:pt x="178898" y="1820765"/>
                  <a:pt x="214277" y="1926901"/>
                </a:cubicBezTo>
                <a:cubicBezTo>
                  <a:pt x="249656" y="2033037"/>
                  <a:pt x="355791" y="2158223"/>
                  <a:pt x="442877" y="2220816"/>
                </a:cubicBezTo>
                <a:cubicBezTo>
                  <a:pt x="529963" y="2283409"/>
                  <a:pt x="459205" y="2321509"/>
                  <a:pt x="736791" y="2302459"/>
                </a:cubicBezTo>
                <a:cubicBezTo>
                  <a:pt x="1014377" y="2283409"/>
                  <a:pt x="1890677" y="2204487"/>
                  <a:pt x="2108391" y="2106516"/>
                </a:cubicBezTo>
                <a:cubicBezTo>
                  <a:pt x="2326105" y="2008545"/>
                  <a:pt x="2092063" y="1839816"/>
                  <a:pt x="2043077" y="1714630"/>
                </a:cubicBezTo>
                <a:cubicBezTo>
                  <a:pt x="1994091" y="1589444"/>
                  <a:pt x="1898841" y="1483308"/>
                  <a:pt x="1814477" y="1355401"/>
                </a:cubicBezTo>
                <a:cubicBezTo>
                  <a:pt x="1730113" y="1227494"/>
                  <a:pt x="1583155" y="1050601"/>
                  <a:pt x="1536891" y="947187"/>
                </a:cubicBezTo>
                <a:cubicBezTo>
                  <a:pt x="1490627" y="843773"/>
                  <a:pt x="1496069" y="786623"/>
                  <a:pt x="1536891" y="734916"/>
                </a:cubicBezTo>
                <a:cubicBezTo>
                  <a:pt x="1577713" y="683209"/>
                  <a:pt x="1730113" y="672323"/>
                  <a:pt x="1781820" y="636944"/>
                </a:cubicBezTo>
                <a:cubicBezTo>
                  <a:pt x="1833527" y="601565"/>
                  <a:pt x="1877070" y="615172"/>
                  <a:pt x="1847134" y="522644"/>
                </a:cubicBezTo>
                <a:cubicBezTo>
                  <a:pt x="1817198" y="430116"/>
                  <a:pt x="1694734" y="125316"/>
                  <a:pt x="1602205" y="81773"/>
                </a:cubicBezTo>
                <a:cubicBezTo>
                  <a:pt x="1509676" y="38230"/>
                  <a:pt x="1457970" y="291323"/>
                  <a:pt x="1275634" y="277716"/>
                </a:cubicBezTo>
                <a:close/>
              </a:path>
            </a:pathLst>
          </a:custGeom>
          <a:noFill/>
          <a:ln w="41275">
            <a:solidFill>
              <a:srgbClr val="9A24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/>
          <p:cNvSpPr/>
          <p:nvPr/>
        </p:nvSpPr>
        <p:spPr>
          <a:xfrm>
            <a:off x="7924165" y="2595880"/>
            <a:ext cx="2917190" cy="3857625"/>
          </a:xfrm>
          <a:custGeom>
            <a:avLst/>
            <a:gdLst>
              <a:gd name="connsiteX0" fmla="*/ 1409070 w 3037325"/>
              <a:gd name="connsiteY0" fmla="*/ 69758 h 3874879"/>
              <a:gd name="connsiteX1" fmla="*/ 1409070 w 3037325"/>
              <a:gd name="connsiteY1" fmla="*/ 135072 h 3874879"/>
              <a:gd name="connsiteX2" fmla="*/ 772256 w 3037325"/>
              <a:gd name="connsiteY2" fmla="*/ 657587 h 3874879"/>
              <a:gd name="connsiteX3" fmla="*/ 380370 w 3037325"/>
              <a:gd name="connsiteY3" fmla="*/ 951501 h 3874879"/>
              <a:gd name="connsiteX4" fmla="*/ 21141 w 3037325"/>
              <a:gd name="connsiteY4" fmla="*/ 1735272 h 3874879"/>
              <a:gd name="connsiteX5" fmla="*/ 53798 w 3037325"/>
              <a:gd name="connsiteY5" fmla="*/ 2094501 h 3874879"/>
              <a:gd name="connsiteX6" fmla="*/ 151770 w 3037325"/>
              <a:gd name="connsiteY6" fmla="*/ 2535372 h 3874879"/>
              <a:gd name="connsiteX7" fmla="*/ 608970 w 3037325"/>
              <a:gd name="connsiteY7" fmla="*/ 3449772 h 3874879"/>
              <a:gd name="connsiteX8" fmla="*/ 1213127 w 3037325"/>
              <a:gd name="connsiteY8" fmla="*/ 3841658 h 3874879"/>
              <a:gd name="connsiteX9" fmla="*/ 1441727 w 3037325"/>
              <a:gd name="connsiteY9" fmla="*/ 3809001 h 3874879"/>
              <a:gd name="connsiteX10" fmla="*/ 1882598 w 3037325"/>
              <a:gd name="connsiteY10" fmla="*/ 3449772 h 3874879"/>
              <a:gd name="connsiteX11" fmla="*/ 1931584 w 3037325"/>
              <a:gd name="connsiteY11" fmla="*/ 3221172 h 3874879"/>
              <a:gd name="connsiteX12" fmla="*/ 1980570 w 3037325"/>
              <a:gd name="connsiteY12" fmla="*/ 2780301 h 3874879"/>
              <a:gd name="connsiteX13" fmla="*/ 1768298 w 3037325"/>
              <a:gd name="connsiteY13" fmla="*/ 2519044 h 3874879"/>
              <a:gd name="connsiteX14" fmla="*/ 1800956 w 3037325"/>
              <a:gd name="connsiteY14" fmla="*/ 2339430 h 3874879"/>
              <a:gd name="connsiteX15" fmla="*/ 1817284 w 3037325"/>
              <a:gd name="connsiteY15" fmla="*/ 2143487 h 3874879"/>
              <a:gd name="connsiteX16" fmla="*/ 1833613 w 3037325"/>
              <a:gd name="connsiteY16" fmla="*/ 2078172 h 3874879"/>
              <a:gd name="connsiteX17" fmla="*/ 1866270 w 3037325"/>
              <a:gd name="connsiteY17" fmla="*/ 1800587 h 3874879"/>
              <a:gd name="connsiteX18" fmla="*/ 1980570 w 3037325"/>
              <a:gd name="connsiteY18" fmla="*/ 1506672 h 3874879"/>
              <a:gd name="connsiteX19" fmla="*/ 2111198 w 3037325"/>
              <a:gd name="connsiteY19" fmla="*/ 1392372 h 3874879"/>
              <a:gd name="connsiteX20" fmla="*/ 2127527 w 3037325"/>
              <a:gd name="connsiteY20" fmla="*/ 1376044 h 3874879"/>
              <a:gd name="connsiteX21" fmla="*/ 2519413 w 3037325"/>
              <a:gd name="connsiteY21" fmla="*/ 1180101 h 3874879"/>
              <a:gd name="connsiteX22" fmla="*/ 2878641 w 3037325"/>
              <a:gd name="connsiteY22" fmla="*/ 771887 h 3874879"/>
              <a:gd name="connsiteX23" fmla="*/ 3009270 w 3037325"/>
              <a:gd name="connsiteY23" fmla="*/ 216715 h 3874879"/>
              <a:gd name="connsiteX24" fmla="*/ 2356127 w 3037325"/>
              <a:gd name="connsiteY24" fmla="*/ 53430 h 3874879"/>
              <a:gd name="connsiteX25" fmla="*/ 2241827 w 3037325"/>
              <a:gd name="connsiteY25" fmla="*/ 4444 h 3874879"/>
              <a:gd name="connsiteX26" fmla="*/ 1653998 w 3037325"/>
              <a:gd name="connsiteY26" fmla="*/ 20772 h 3874879"/>
              <a:gd name="connsiteX27" fmla="*/ 1409070 w 3037325"/>
              <a:gd name="connsiteY27" fmla="*/ 167730 h 387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37325" h="3874879">
                <a:moveTo>
                  <a:pt x="1409070" y="69758"/>
                </a:moveTo>
                <a:cubicBezTo>
                  <a:pt x="1462138" y="53429"/>
                  <a:pt x="1515206" y="37100"/>
                  <a:pt x="1409070" y="135072"/>
                </a:cubicBezTo>
                <a:cubicBezTo>
                  <a:pt x="1302934" y="233044"/>
                  <a:pt x="943706" y="521516"/>
                  <a:pt x="772256" y="657587"/>
                </a:cubicBezTo>
                <a:cubicBezTo>
                  <a:pt x="600806" y="793658"/>
                  <a:pt x="505556" y="771887"/>
                  <a:pt x="380370" y="951501"/>
                </a:cubicBezTo>
                <a:cubicBezTo>
                  <a:pt x="255184" y="1131115"/>
                  <a:pt x="75570" y="1544772"/>
                  <a:pt x="21141" y="1735272"/>
                </a:cubicBezTo>
                <a:cubicBezTo>
                  <a:pt x="-33288" y="1925772"/>
                  <a:pt x="32027" y="1961151"/>
                  <a:pt x="53798" y="2094501"/>
                </a:cubicBezTo>
                <a:cubicBezTo>
                  <a:pt x="75569" y="2227851"/>
                  <a:pt x="59241" y="2309494"/>
                  <a:pt x="151770" y="2535372"/>
                </a:cubicBezTo>
                <a:cubicBezTo>
                  <a:pt x="244299" y="2761251"/>
                  <a:pt x="432077" y="3232058"/>
                  <a:pt x="608970" y="3449772"/>
                </a:cubicBezTo>
                <a:cubicBezTo>
                  <a:pt x="785863" y="3667486"/>
                  <a:pt x="1074334" y="3781787"/>
                  <a:pt x="1213127" y="3841658"/>
                </a:cubicBezTo>
                <a:cubicBezTo>
                  <a:pt x="1351920" y="3901529"/>
                  <a:pt x="1330148" y="3874315"/>
                  <a:pt x="1441727" y="3809001"/>
                </a:cubicBezTo>
                <a:cubicBezTo>
                  <a:pt x="1553306" y="3743687"/>
                  <a:pt x="1800955" y="3547743"/>
                  <a:pt x="1882598" y="3449772"/>
                </a:cubicBezTo>
                <a:cubicBezTo>
                  <a:pt x="1964241" y="3351801"/>
                  <a:pt x="1915255" y="3332751"/>
                  <a:pt x="1931584" y="3221172"/>
                </a:cubicBezTo>
                <a:cubicBezTo>
                  <a:pt x="1947913" y="3109593"/>
                  <a:pt x="2007784" y="2897322"/>
                  <a:pt x="1980570" y="2780301"/>
                </a:cubicBezTo>
                <a:cubicBezTo>
                  <a:pt x="1953356" y="2663280"/>
                  <a:pt x="1798234" y="2592523"/>
                  <a:pt x="1768298" y="2519044"/>
                </a:cubicBezTo>
                <a:cubicBezTo>
                  <a:pt x="1738362" y="2445566"/>
                  <a:pt x="1792792" y="2402023"/>
                  <a:pt x="1800956" y="2339430"/>
                </a:cubicBezTo>
                <a:cubicBezTo>
                  <a:pt x="1809120" y="2276837"/>
                  <a:pt x="1817284" y="2143487"/>
                  <a:pt x="1817284" y="2143487"/>
                </a:cubicBezTo>
                <a:cubicBezTo>
                  <a:pt x="1822727" y="2099944"/>
                  <a:pt x="1825449" y="2135322"/>
                  <a:pt x="1833613" y="2078172"/>
                </a:cubicBezTo>
                <a:cubicBezTo>
                  <a:pt x="1841777" y="2021022"/>
                  <a:pt x="1841777" y="1895837"/>
                  <a:pt x="1866270" y="1800587"/>
                </a:cubicBezTo>
                <a:cubicBezTo>
                  <a:pt x="1890763" y="1705337"/>
                  <a:pt x="1939749" y="1574708"/>
                  <a:pt x="1980570" y="1506672"/>
                </a:cubicBezTo>
                <a:cubicBezTo>
                  <a:pt x="2021391" y="1438636"/>
                  <a:pt x="2111198" y="1392372"/>
                  <a:pt x="2111198" y="1392372"/>
                </a:cubicBezTo>
                <a:cubicBezTo>
                  <a:pt x="2135691" y="1370601"/>
                  <a:pt x="2059491" y="1411422"/>
                  <a:pt x="2127527" y="1376044"/>
                </a:cubicBezTo>
                <a:cubicBezTo>
                  <a:pt x="2195563" y="1340666"/>
                  <a:pt x="2394227" y="1280794"/>
                  <a:pt x="2519413" y="1180101"/>
                </a:cubicBezTo>
                <a:cubicBezTo>
                  <a:pt x="2644599" y="1079408"/>
                  <a:pt x="2796998" y="932451"/>
                  <a:pt x="2878641" y="771887"/>
                </a:cubicBezTo>
                <a:cubicBezTo>
                  <a:pt x="2960284" y="611323"/>
                  <a:pt x="3096356" y="336458"/>
                  <a:pt x="3009270" y="216715"/>
                </a:cubicBezTo>
                <a:cubicBezTo>
                  <a:pt x="2922184" y="96972"/>
                  <a:pt x="2484034" y="88808"/>
                  <a:pt x="2356127" y="53430"/>
                </a:cubicBezTo>
                <a:cubicBezTo>
                  <a:pt x="2228220" y="18052"/>
                  <a:pt x="2358848" y="9887"/>
                  <a:pt x="2241827" y="4444"/>
                </a:cubicBezTo>
                <a:cubicBezTo>
                  <a:pt x="2124806" y="-999"/>
                  <a:pt x="1792791" y="-6442"/>
                  <a:pt x="1653998" y="20772"/>
                </a:cubicBezTo>
                <a:cubicBezTo>
                  <a:pt x="1515205" y="47986"/>
                  <a:pt x="1462137" y="107858"/>
                  <a:pt x="1409070" y="167730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38"/>
            <a:ext cx="12192000" cy="6405562"/>
          </a:xfrm>
          <a:prstGeom prst="rect">
            <a:avLst/>
          </a:prstGeom>
        </p:spPr>
      </p:pic>
      <p:sp>
        <p:nvSpPr>
          <p:cNvPr id="11" name="Picture 22" descr="springtime_sun_hb"/>
          <p:cNvSpPr>
            <a:spLocks noChangeAspect="1"/>
          </p:cNvSpPr>
          <p:nvPr/>
        </p:nvSpPr>
        <p:spPr>
          <a:xfrm>
            <a:off x="9650893" y="-137909"/>
            <a:ext cx="2540791" cy="189729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vi-VN" sz="1795" dirty="0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8435" name="Picture 4" descr="butter3clr"/>
          <p:cNvSpPr>
            <a:spLocks noChangeAspect="1"/>
          </p:cNvSpPr>
          <p:nvPr/>
        </p:nvSpPr>
        <p:spPr>
          <a:xfrm rot="1994443">
            <a:off x="10128378" y="4935767"/>
            <a:ext cx="1369213" cy="89805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vi-VN" sz="1795" dirty="0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8436" name="Picture 4" descr="butter3clr"/>
          <p:cNvSpPr>
            <a:spLocks noChangeAspect="1"/>
          </p:cNvSpPr>
          <p:nvPr/>
        </p:nvSpPr>
        <p:spPr>
          <a:xfrm rot="1994443">
            <a:off x="9265110" y="5795873"/>
            <a:ext cx="888565" cy="53914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vi-VN" sz="1795" dirty="0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8437" name="WordArt 5"/>
          <p:cNvSpPr>
            <a:spLocks noTextEdit="1"/>
          </p:cNvSpPr>
          <p:nvPr/>
        </p:nvSpPr>
        <p:spPr>
          <a:xfrm>
            <a:off x="3226978" y="1277155"/>
            <a:ext cx="6249996" cy="2321021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2500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9560" b="1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Ô cửa bí mật</a:t>
            </a:r>
          </a:p>
        </p:txBody>
      </p:sp>
      <p:sp>
        <p:nvSpPr>
          <p:cNvPr id="27" name="AutoShape 7">
            <a:hlinkClick r:id="rId3" action="ppaction://hlinksldjump">
              <a:snd r:embed="rId4" name="cashreg.wav"/>
            </a:hlinkClick>
          </p:cNvPr>
          <p:cNvSpPr/>
          <p:nvPr/>
        </p:nvSpPr>
        <p:spPr>
          <a:xfrm>
            <a:off x="5038892" y="3661419"/>
            <a:ext cx="1829305" cy="2053818"/>
          </a:xfrm>
          <a:prstGeom prst="actionButtonBlank">
            <a:avLst/>
          </a:prstGeom>
          <a:gradFill rotWithShape="1">
            <a:gsLst>
              <a:gs pos="0">
                <a:srgbClr val="FECF40"/>
              </a:gs>
              <a:gs pos="100000">
                <a:srgbClr val="846C21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en-US" altLang="vi-VN" sz="8765" b="1" dirty="0">
                <a:solidFill>
                  <a:srgbClr val="FF0000"/>
                </a:solidFill>
                <a:latin typeface="Calibri" panose="020F0502020204030204" charset="0"/>
              </a:rPr>
              <a:t>2</a:t>
            </a:r>
            <a:endParaRPr lang="vi-VN" altLang="vi-VN" sz="8765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8" name="AutoShape 7">
            <a:hlinkClick r:id="rId5" action="ppaction://hlinksldjump">
              <a:snd r:embed="rId4" name="cashreg.wav"/>
            </a:hlinkClick>
          </p:cNvPr>
          <p:cNvSpPr/>
          <p:nvPr/>
        </p:nvSpPr>
        <p:spPr>
          <a:xfrm>
            <a:off x="7220779" y="3680392"/>
            <a:ext cx="1827725" cy="2053818"/>
          </a:xfrm>
          <a:prstGeom prst="actionButtonBlank">
            <a:avLst/>
          </a:prstGeom>
          <a:gradFill rotWithShape="1">
            <a:gsLst>
              <a:gs pos="0">
                <a:srgbClr val="007BD3"/>
              </a:gs>
              <a:gs pos="100000">
                <a:srgbClr val="034373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en-US" altLang="vi-VN" sz="8765" b="1" dirty="0">
                <a:solidFill>
                  <a:srgbClr val="FF0000"/>
                </a:solidFill>
                <a:latin typeface="Calibri" panose="020F0502020204030204" charset="0"/>
              </a:rPr>
              <a:t>3</a:t>
            </a:r>
            <a:endParaRPr lang="vi-VN" altLang="vi-VN" sz="8765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9" name="AutoShape 7">
            <a:hlinkClick r:id="" action="ppaction://hlinkshowjump?jump=nextslide">
              <a:snd r:embed="rId6" name="cashreg.wav"/>
            </a:hlinkClick>
          </p:cNvPr>
          <p:cNvSpPr/>
          <p:nvPr/>
        </p:nvSpPr>
        <p:spPr>
          <a:xfrm>
            <a:off x="2926574" y="3670905"/>
            <a:ext cx="1829305" cy="2053818"/>
          </a:xfrm>
          <a:prstGeom prst="actionButtonBlank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en-US" altLang="vi-VN" sz="8765" b="1" dirty="0">
                <a:solidFill>
                  <a:srgbClr val="FF0000"/>
                </a:solidFill>
                <a:latin typeface="Calibri" panose="020F0502020204030204" charset="0"/>
              </a:rPr>
              <a:t>1</a:t>
            </a:r>
            <a:endParaRPr lang="vi-VN" altLang="vi-VN" sz="8765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" name="Right Arrow 11">
            <a:hlinkClick r:id="rId7" action="ppaction://hlinksldjump"/>
          </p:cNvPr>
          <p:cNvSpPr/>
          <p:nvPr/>
        </p:nvSpPr>
        <p:spPr>
          <a:xfrm>
            <a:off x="8534653" y="5939750"/>
            <a:ext cx="1141538" cy="853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7" grpId="0" bldLvl="0" animBg="1"/>
      <p:bldP spid="28" grpId="0" bldLvl="0" animBg="1"/>
      <p:bldP spid="2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icture 2" descr="44"/>
          <p:cNvSpPr>
            <a:spLocks noChangeAspect="1"/>
          </p:cNvSpPr>
          <p:nvPr/>
        </p:nvSpPr>
        <p:spPr>
          <a:xfrm>
            <a:off x="0" y="13874"/>
            <a:ext cx="12191684" cy="705792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vi-VN" sz="1795" dirty="0"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sp>
        <p:nvSpPr>
          <p:cNvPr id="19459" name="Text Box 7"/>
          <p:cNvSpPr txBox="1"/>
          <p:nvPr/>
        </p:nvSpPr>
        <p:spPr>
          <a:xfrm>
            <a:off x="7823168" y="2926218"/>
            <a:ext cx="245067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endParaRPr lang="en-US" altLang="vi-VN" sz="1795" dirty="0"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sp>
        <p:nvSpPr>
          <p:cNvPr id="19460" name="Text Box 8"/>
          <p:cNvSpPr txBox="1"/>
          <p:nvPr/>
        </p:nvSpPr>
        <p:spPr>
          <a:xfrm>
            <a:off x="5038892" y="4002931"/>
            <a:ext cx="3170059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endParaRPr lang="en-US" altLang="vi-VN" sz="1795" dirty="0"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sp>
        <p:nvSpPr>
          <p:cNvPr id="19461" name="Text Box 9"/>
          <p:cNvSpPr txBox="1"/>
          <p:nvPr/>
        </p:nvSpPr>
        <p:spPr>
          <a:xfrm>
            <a:off x="3502086" y="4791888"/>
            <a:ext cx="1919427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endParaRPr lang="en-US" altLang="vi-VN" sz="1795" dirty="0"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sp>
        <p:nvSpPr>
          <p:cNvPr id="51210" name="Rectangle 10"/>
          <p:cNvSpPr/>
          <p:nvPr/>
        </p:nvSpPr>
        <p:spPr>
          <a:xfrm>
            <a:off x="8538322" y="2189526"/>
            <a:ext cx="1919427" cy="15635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vi-VN" sz="9560" b="1" dirty="0">
                <a:solidFill>
                  <a:srgbClr val="0000CC"/>
                </a:solidFill>
                <a:latin typeface="UTM Avo" panose="02040603050506020204" pitchFamily="18" charset="0"/>
              </a:rPr>
              <a:t>10</a:t>
            </a:r>
            <a:endParaRPr lang="vi-VN" altLang="vi-VN" sz="9560" b="1" dirty="0">
              <a:solidFill>
                <a:srgbClr val="0000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63" name="AutoShape 4">
            <a:hlinkClick r:id="rId3" action="ppaction://hlinksldjump"/>
          </p:cNvPr>
          <p:cNvSpPr/>
          <p:nvPr/>
        </p:nvSpPr>
        <p:spPr>
          <a:xfrm>
            <a:off x="8657977" y="2361774"/>
            <a:ext cx="1441942" cy="1219010"/>
          </a:xfrm>
          <a:prstGeom prst="actionButtonHelp">
            <a:avLst/>
          </a:prstGeom>
          <a:solidFill>
            <a:srgbClr val="FFC000"/>
          </a:solidFill>
          <a:ln w="9525">
            <a:noFill/>
          </a:ln>
        </p:spPr>
        <p:txBody>
          <a:bodyPr wrap="none" lIns="72436" tIns="36218" rIns="72436" bIns="36218" anchor="ctr" anchorCtr="0"/>
          <a:lstStyle/>
          <a:p>
            <a:pPr algn="ctr" defTabSz="727075" eaLnBrk="0" hangingPunct="0"/>
            <a:endParaRPr lang="en-US" altLang="vi-VN" sz="1795" b="1" dirty="0">
              <a:solidFill>
                <a:schemeClr val="bg1"/>
              </a:solidFill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74750"/>
            <a:ext cx="4953000" cy="335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7"/>
          <a:stretch>
            <a:fillRect/>
          </a:stretch>
        </p:blipFill>
        <p:spPr>
          <a:xfrm>
            <a:off x="0" y="4521200"/>
            <a:ext cx="12607925" cy="2336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4" t="59473" r="35825"/>
          <a:stretch>
            <a:fillRect/>
          </a:stretch>
        </p:blipFill>
        <p:spPr>
          <a:xfrm>
            <a:off x="4953000" y="4373841"/>
            <a:ext cx="3091991" cy="2470285"/>
          </a:xfrm>
          <a:prstGeom prst="rect">
            <a:avLst/>
          </a:prstGeom>
        </p:spPr>
      </p:pic>
      <p:pic>
        <p:nvPicPr>
          <p:cNvPr id="1026" name="Picture 2" descr="卡通黄色小房子图案免抠素材免费下载_觅元素51yuansu.com">
            <a:hlinkClick r:id="rId3" action="ppaction://hlinksldjump"/>
            <a:extLst>
              <a:ext uri="{FF2B5EF4-FFF2-40B4-BE49-F238E27FC236}">
                <a16:creationId xmlns:a16="http://schemas.microsoft.com/office/drawing/2014/main" id="{A096BA61-4E1D-4B2B-8165-FA2C51261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1" r="16281" b="24926"/>
          <a:stretch/>
        </p:blipFill>
        <p:spPr bwMode="auto">
          <a:xfrm>
            <a:off x="10742345" y="3385136"/>
            <a:ext cx="1449340" cy="156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0" grpId="0"/>
      <p:bldP spid="194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/>
          <p:nvPr/>
        </p:nvSpPr>
        <p:spPr>
          <a:xfrm>
            <a:off x="2063306" y="1994964"/>
            <a:ext cx="2324183" cy="1562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vi-VN" altLang="vi-VN" sz="9560" b="1" dirty="0">
                <a:solidFill>
                  <a:srgbClr val="0000CC"/>
                </a:solidFill>
                <a:latin typeface="Arial" panose="020B0604020202020204" pitchFamily="34" charset="0"/>
              </a:rPr>
              <a:t> ...</a:t>
            </a:r>
            <a:endParaRPr lang="vi-VN" altLang="vi-VN" sz="9560" b="1" dirty="0">
              <a:solidFill>
                <a:srgbClr val="0000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2231" name="Rectangle 7"/>
          <p:cNvSpPr/>
          <p:nvPr/>
        </p:nvSpPr>
        <p:spPr>
          <a:xfrm>
            <a:off x="8210847" y="2336800"/>
            <a:ext cx="1917847" cy="1562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vi-VN" sz="9560" b="1" dirty="0">
                <a:solidFill>
                  <a:srgbClr val="0000CC"/>
                </a:solidFill>
                <a:latin typeface="UTM Avo" panose="02040603050506020204" pitchFamily="18" charset="0"/>
              </a:rPr>
              <a:t>10</a:t>
            </a:r>
            <a:endParaRPr lang="vi-VN" altLang="vi-VN" sz="9560" b="1" dirty="0">
              <a:solidFill>
                <a:srgbClr val="0000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484" name="AutoShape 4">
            <a:hlinkClick r:id="rId3" action="ppaction://hlinksldjump"/>
          </p:cNvPr>
          <p:cNvSpPr/>
          <p:nvPr/>
        </p:nvSpPr>
        <p:spPr>
          <a:xfrm>
            <a:off x="8383629" y="2432922"/>
            <a:ext cx="1440361" cy="1219011"/>
          </a:xfrm>
          <a:prstGeom prst="actionButtonHelp">
            <a:avLst/>
          </a:prstGeom>
          <a:solidFill>
            <a:srgbClr val="FFC000"/>
          </a:solidFill>
          <a:ln w="9525">
            <a:noFill/>
          </a:ln>
        </p:spPr>
        <p:txBody>
          <a:bodyPr wrap="none" lIns="72436" tIns="36218" rIns="72436" bIns="36218" anchor="ctr" anchorCtr="0"/>
          <a:lstStyle/>
          <a:p>
            <a:pPr algn="ctr" defTabSz="727075" eaLnBrk="0" hangingPunct="0"/>
            <a:endParaRPr lang="en-US" altLang="vi-VN" sz="1795" b="1" dirty="0">
              <a:solidFill>
                <a:schemeClr val="bg1"/>
              </a:solidFill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pic>
        <p:nvPicPr>
          <p:cNvPr id="20512" name="Picture 34" descr="Set 10 kẹp hình ảnh làm từ gỗ hình động vật xinh xắn | Shopee Việt Nam"/>
          <p:cNvPicPr>
            <a:picLocks noChangeAspect="1"/>
          </p:cNvPicPr>
          <p:nvPr/>
        </p:nvPicPr>
        <p:blipFill>
          <a:blip r:embed="rId4"/>
          <a:srcRect l="20854" t="6382" r="3786" b="17018"/>
          <a:stretch>
            <a:fillRect/>
          </a:stretch>
        </p:blipFill>
        <p:spPr>
          <a:xfrm>
            <a:off x="657225" y="836295"/>
            <a:ext cx="5135245" cy="38792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7"/>
          <a:stretch>
            <a:fillRect/>
          </a:stretch>
        </p:blipFill>
        <p:spPr>
          <a:xfrm>
            <a:off x="0" y="4521200"/>
            <a:ext cx="12607925" cy="2336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4" t="59473" r="35825"/>
          <a:stretch>
            <a:fillRect/>
          </a:stretch>
        </p:blipFill>
        <p:spPr>
          <a:xfrm>
            <a:off x="4732255" y="4387715"/>
            <a:ext cx="3091991" cy="2470285"/>
          </a:xfrm>
          <a:prstGeom prst="rect">
            <a:avLst/>
          </a:prstGeom>
        </p:spPr>
      </p:pic>
      <p:pic>
        <p:nvPicPr>
          <p:cNvPr id="8" name="Picture 2" descr="卡通黄色小房子图案免抠素材免费下载_觅元素51yuansu.com">
            <a:hlinkClick r:id="rId3" action="ppaction://hlinksldjump"/>
            <a:extLst>
              <a:ext uri="{FF2B5EF4-FFF2-40B4-BE49-F238E27FC236}">
                <a16:creationId xmlns:a16="http://schemas.microsoft.com/office/drawing/2014/main" id="{321BE800-9FC6-4584-8BE9-BBD80D7C8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1" r="16281" b="24926"/>
          <a:stretch/>
        </p:blipFill>
        <p:spPr bwMode="auto">
          <a:xfrm>
            <a:off x="10742345" y="3385136"/>
            <a:ext cx="1449340" cy="156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/>
      <p:bldP spid="204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Picture 30" descr="BCKPC147"/>
          <p:cNvSpPr>
            <a:spLocks noChangeAspect="1"/>
          </p:cNvSpPr>
          <p:nvPr/>
        </p:nvSpPr>
        <p:spPr>
          <a:xfrm>
            <a:off x="624526" y="202023"/>
            <a:ext cx="10972674" cy="614722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vi-VN" sz="1795" dirty="0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21506" name="Rectangle 5"/>
          <p:cNvSpPr/>
          <p:nvPr/>
        </p:nvSpPr>
        <p:spPr>
          <a:xfrm>
            <a:off x="2339994" y="2711191"/>
            <a:ext cx="3565329" cy="1562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vi-VN" altLang="vi-VN" sz="9560" b="1" dirty="0">
                <a:solidFill>
                  <a:srgbClr val="0000CC"/>
                </a:solidFill>
                <a:latin typeface="Arial" panose="020B0604020202020204" pitchFamily="34" charset="0"/>
              </a:rPr>
              <a:t> ...</a:t>
            </a:r>
            <a:endParaRPr lang="vi-VN" altLang="vi-VN" sz="9560" b="1" dirty="0">
              <a:solidFill>
                <a:srgbClr val="0000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3254" name="Rectangle 6"/>
          <p:cNvSpPr/>
          <p:nvPr/>
        </p:nvSpPr>
        <p:spPr>
          <a:xfrm>
            <a:off x="8260337" y="2329546"/>
            <a:ext cx="1797684" cy="1562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vi-VN" sz="9560" b="1" dirty="0">
                <a:solidFill>
                  <a:srgbClr val="0000CC"/>
                </a:solidFill>
                <a:latin typeface="UTM Avo" panose="02040603050506020204" pitchFamily="18" charset="0"/>
              </a:rPr>
              <a:t>10</a:t>
            </a:r>
            <a:endParaRPr lang="vi-VN" altLang="vi-VN" sz="9560" b="1" dirty="0">
              <a:solidFill>
                <a:srgbClr val="0000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1508" name="AutoShape 4">
            <a:hlinkClick r:id="rId3" action="ppaction://hlinksldjump"/>
          </p:cNvPr>
          <p:cNvSpPr/>
          <p:nvPr/>
        </p:nvSpPr>
        <p:spPr>
          <a:xfrm>
            <a:off x="8437417" y="2501091"/>
            <a:ext cx="1443524" cy="1219011"/>
          </a:xfrm>
          <a:prstGeom prst="actionButtonHelp">
            <a:avLst/>
          </a:prstGeom>
          <a:solidFill>
            <a:srgbClr val="FFC000"/>
          </a:solidFill>
          <a:ln w="9525">
            <a:noFill/>
          </a:ln>
        </p:spPr>
        <p:txBody>
          <a:bodyPr wrap="none" lIns="72436" tIns="36218" rIns="72436" bIns="36218" anchor="ctr" anchorCtr="0"/>
          <a:lstStyle/>
          <a:p>
            <a:pPr algn="ctr" defTabSz="727075" eaLnBrk="0" hangingPunct="0"/>
            <a:endParaRPr lang="en-US" altLang="vi-VN" sz="1795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21536" name="Picture 34" descr="Bộ 10 con vật đang yêu - Shop Học Liệu , Đồ dùng , Đồ chơi, Đồ ..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70" y="722838"/>
            <a:ext cx="4760622" cy="41866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7"/>
          <a:stretch>
            <a:fillRect/>
          </a:stretch>
        </p:blipFill>
        <p:spPr>
          <a:xfrm>
            <a:off x="0" y="4908550"/>
            <a:ext cx="12607925" cy="19494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4" t="59473" r="35825"/>
          <a:stretch>
            <a:fillRect/>
          </a:stretch>
        </p:blipFill>
        <p:spPr>
          <a:xfrm>
            <a:off x="4732255" y="4387715"/>
            <a:ext cx="3091991" cy="2470285"/>
          </a:xfrm>
          <a:prstGeom prst="rect">
            <a:avLst/>
          </a:prstGeom>
        </p:spPr>
      </p:pic>
      <p:pic>
        <p:nvPicPr>
          <p:cNvPr id="10" name="Picture 2" descr="卡通黄色小房子图案免抠素材免费下载_觅元素51yuansu.com">
            <a:hlinkClick r:id="rId3" action="ppaction://hlinksldjump"/>
            <a:extLst>
              <a:ext uri="{FF2B5EF4-FFF2-40B4-BE49-F238E27FC236}">
                <a16:creationId xmlns:a16="http://schemas.microsoft.com/office/drawing/2014/main" id="{BE46D1FF-0E2E-48E0-8710-510D7A9D9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1" r="16281" b="24926"/>
          <a:stretch/>
        </p:blipFill>
        <p:spPr bwMode="auto">
          <a:xfrm>
            <a:off x="10742345" y="3385136"/>
            <a:ext cx="1449340" cy="156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150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95946"/>
            <a:ext cx="6024907" cy="94346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 ĐỘNG 1: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ình nền powerpoint màu trắng đẹp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3" r="1430"/>
          <a:stretch/>
        </p:blipFill>
        <p:spPr>
          <a:xfrm>
            <a:off x="98747" y="416198"/>
            <a:ext cx="12033811" cy="64418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96534" y="967455"/>
            <a:ext cx="11438236" cy="58246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vi-VN" sz="3185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sát tranh v</a:t>
            </a:r>
            <a:r>
              <a:rPr lang="en-US" altLang="vi-VN" sz="3185" b="1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altLang="vi-VN" sz="3185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nói cho bạn nghe: Bức tranh vẽ gì?</a:t>
            </a:r>
            <a:endParaRPr lang="en-US" altLang="vi-VN" sz="3185" b="1" dirty="0">
              <a:solidFill>
                <a:srgbClr val="0070C0"/>
              </a:solidFill>
              <a:latin typeface="UTM Avo" panose="020406030505060202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8" name="Picture 4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727992" y="1592660"/>
            <a:ext cx="9094787" cy="474754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95CF247-ABEC-4591-9505-0DA01EA7CA56}"/>
              </a:ext>
            </a:extLst>
          </p:cNvPr>
          <p:cNvSpPr/>
          <p:nvPr/>
        </p:nvSpPr>
        <p:spPr>
          <a:xfrm>
            <a:off x="5023267" y="1913862"/>
            <a:ext cx="5729652" cy="1433054"/>
          </a:xfrm>
          <a:prstGeom prst="roundRect">
            <a:avLst>
              <a:gd name="adj" fmla="val 26795"/>
            </a:avLst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6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en-SG" altLang="x-none" sz="6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0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0" y="1897063"/>
            <a:ext cx="3289300" cy="1319212"/>
          </a:xfrm>
        </p:spPr>
        <p:txBody>
          <a:bodyPr vert="horz" wrap="square" lIns="91070" tIns="45535" rIns="91070" bIns="45535" anchor="ctr" anchorCtr="0"/>
          <a:lstStyle/>
          <a:p>
            <a:pPr algn="ctr" eaLnBrk="1" hangingPunct="1"/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7 quả bưởi</a:t>
            </a:r>
          </a:p>
        </p:txBody>
      </p:sp>
      <p:sp>
        <p:nvSpPr>
          <p:cNvPr id="12293" name="Title 1"/>
          <p:cNvSpPr/>
          <p:nvPr/>
        </p:nvSpPr>
        <p:spPr>
          <a:xfrm>
            <a:off x="4514484" y="5376013"/>
            <a:ext cx="3990638" cy="1181064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10 quả măng cụt</a:t>
            </a:r>
          </a:p>
        </p:txBody>
      </p:sp>
      <p:sp>
        <p:nvSpPr>
          <p:cNvPr id="12294" name="Title 1"/>
          <p:cNvSpPr/>
          <p:nvPr/>
        </p:nvSpPr>
        <p:spPr>
          <a:xfrm flipH="1">
            <a:off x="6609588" y="1933053"/>
            <a:ext cx="3200100" cy="125695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9 quả lê</a:t>
            </a:r>
          </a:p>
        </p:txBody>
      </p:sp>
      <p:sp>
        <p:nvSpPr>
          <p:cNvPr id="12296" name="Title 1"/>
          <p:cNvSpPr/>
          <p:nvPr/>
        </p:nvSpPr>
        <p:spPr>
          <a:xfrm>
            <a:off x="1014119" y="5306445"/>
            <a:ext cx="2618263" cy="1320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8 quả na</a:t>
            </a:r>
          </a:p>
        </p:txBody>
      </p:sp>
      <p:sp>
        <p:nvSpPr>
          <p:cNvPr id="12297" name="Title 1"/>
          <p:cNvSpPr/>
          <p:nvPr/>
        </p:nvSpPr>
        <p:spPr>
          <a:xfrm>
            <a:off x="9221287" y="5002878"/>
            <a:ext cx="2777953" cy="192733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10 quả táo</a:t>
            </a:r>
          </a:p>
        </p:txBody>
      </p:sp>
      <p:sp>
        <p:nvSpPr>
          <p:cNvPr id="12298" name="Title 1"/>
          <p:cNvSpPr/>
          <p:nvPr/>
        </p:nvSpPr>
        <p:spPr>
          <a:xfrm>
            <a:off x="9307551" y="1618187"/>
            <a:ext cx="2883884" cy="183879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r>
              <a:rPr lang="en-US" altLang="en-US" sz="3200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quả xoài</a:t>
            </a:r>
          </a:p>
        </p:txBody>
      </p:sp>
      <p:sp>
        <p:nvSpPr>
          <p:cNvPr id="12299" name="Title 1"/>
          <p:cNvSpPr/>
          <p:nvPr/>
        </p:nvSpPr>
        <p:spPr>
          <a:xfrm>
            <a:off x="3531054" y="1990585"/>
            <a:ext cx="2978749" cy="107197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6 quả cam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33841" t="52290" r="37424" b="23648"/>
          <a:stretch>
            <a:fillRect/>
          </a:stretch>
        </p:blipFill>
        <p:spPr>
          <a:xfrm>
            <a:off x="8984069" y="3743960"/>
            <a:ext cx="2743835" cy="1674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62016" t="70078" r="7076"/>
          <a:stretch>
            <a:fillRect/>
          </a:stretch>
        </p:blipFill>
        <p:spPr>
          <a:xfrm>
            <a:off x="9540665" y="526089"/>
            <a:ext cx="2458575" cy="1589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39481" t="75336" r="37173"/>
          <a:stretch>
            <a:fillRect/>
          </a:stretch>
        </p:blipFill>
        <p:spPr>
          <a:xfrm>
            <a:off x="3694545" y="484581"/>
            <a:ext cx="2553440" cy="1661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l="64073" t="50000" r="4263" b="27611"/>
          <a:stretch>
            <a:fillRect/>
          </a:stretch>
        </p:blipFill>
        <p:spPr>
          <a:xfrm>
            <a:off x="602162" y="3765327"/>
            <a:ext cx="3030220" cy="1697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l="67084" t="30321" r="4504" b="48196"/>
          <a:stretch>
            <a:fillRect/>
          </a:stretch>
        </p:blipFill>
        <p:spPr>
          <a:xfrm>
            <a:off x="6744335" y="494665"/>
            <a:ext cx="2604135" cy="1621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l="34154" t="31560" r="32928" b="45657"/>
          <a:stretch>
            <a:fillRect/>
          </a:stretch>
        </p:blipFill>
        <p:spPr>
          <a:xfrm>
            <a:off x="4971265" y="3743960"/>
            <a:ext cx="2974340" cy="1674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 l="-1595" t="39394" r="63550" b="37550"/>
          <a:stretch>
            <a:fillRect/>
          </a:stretch>
        </p:blipFill>
        <p:spPr>
          <a:xfrm>
            <a:off x="346916" y="499016"/>
            <a:ext cx="2942384" cy="161680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3" grpId="0"/>
      <p:bldP spid="12293" grpId="1"/>
      <p:bldP spid="12294" grpId="0"/>
      <p:bldP spid="12296" grpId="0"/>
      <p:bldP spid="12297" grpId="0"/>
      <p:bldP spid="12297" grpId="1"/>
      <p:bldP spid="12298" grpId="0"/>
      <p:bldP spid="122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ình nền powerpoint màu trắng đẹ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0"/>
            <a:ext cx="12550775" cy="65449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4"/>
          <p:cNvSpPr txBox="1"/>
          <p:nvPr/>
        </p:nvSpPr>
        <p:spPr>
          <a:xfrm>
            <a:off x="5406971" y="1564017"/>
            <a:ext cx="1939981" cy="19380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vi-VN" sz="12000" b="1" dirty="0">
                <a:latin typeface="Times New Roman" panose="02020603050405020304" pitchFamily="18" charset="0"/>
                <a:ea typeface="Arial Unicode MS" pitchFamily="34" charset="-128"/>
              </a:rPr>
              <a:t>10</a:t>
            </a:r>
          </a:p>
        </p:txBody>
      </p:sp>
      <p:pic>
        <p:nvPicPr>
          <p:cNvPr id="2" name="Content Placeholder 1" descr="35884186-ab9a-4a5e-b951-b0c259a7fd30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9914" t="20909" r="8862" b="23906"/>
          <a:stretch>
            <a:fillRect/>
          </a:stretch>
        </p:blipFill>
        <p:spPr>
          <a:xfrm>
            <a:off x="8025872" y="1840706"/>
            <a:ext cx="3430587" cy="3176588"/>
          </a:xfrm>
        </p:spPr>
      </p:pic>
      <p:pic>
        <p:nvPicPr>
          <p:cNvPr id="6" name="Content Placeholder 5" descr="cf9be43e-7c47-411b-a441-2f86ce5cd260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 l="7634" t="15962" r="12965" b="12535"/>
          <a:stretch>
            <a:fillRect/>
          </a:stretch>
        </p:blipFill>
        <p:spPr>
          <a:xfrm>
            <a:off x="1117600" y="1840706"/>
            <a:ext cx="3727450" cy="3176588"/>
          </a:xfrm>
        </p:spPr>
      </p:pic>
      <p:pic>
        <p:nvPicPr>
          <p:cNvPr id="12" name="Picture 11" descr="8aed068d-c241-41e0-b922-6bfb5aa0ac91"/>
          <p:cNvPicPr>
            <a:picLocks noChangeAspect="1"/>
          </p:cNvPicPr>
          <p:nvPr/>
        </p:nvPicPr>
        <p:blipFill>
          <a:blip r:embed="rId5"/>
          <a:srcRect l="20628" t="29311" r="27731" b="34567"/>
          <a:stretch>
            <a:fillRect/>
          </a:stretch>
        </p:blipFill>
        <p:spPr>
          <a:xfrm>
            <a:off x="5523970" y="3559541"/>
            <a:ext cx="1822982" cy="14577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số 10 [40]">
            <a:hlinkClick r:id="" action="ppaction://media"/>
          </p:cNvPr>
          <p:cNvPicPr>
            <a:picLocks noGrp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/>
          <a:srcRect l="12843" r="12640"/>
          <a:stretch/>
        </p:blipFill>
        <p:spPr>
          <a:xfrm>
            <a:off x="0" y="429078"/>
            <a:ext cx="12192000" cy="6428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0FE7B92-B3F5-4A6A-B4B1-3B3C9D71A7D9}"/>
              </a:ext>
            </a:extLst>
          </p:cNvPr>
          <p:cNvSpPr/>
          <p:nvPr/>
        </p:nvSpPr>
        <p:spPr>
          <a:xfrm>
            <a:off x="5023267" y="1913862"/>
            <a:ext cx="5729652" cy="1433054"/>
          </a:xfrm>
          <a:prstGeom prst="roundRect">
            <a:avLst>
              <a:gd name="adj" fmla="val 26795"/>
            </a:avLst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6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" b="1382"/>
          <a:stretch/>
        </p:blipFill>
        <p:spPr>
          <a:xfrm>
            <a:off x="134266" y="821204"/>
            <a:ext cx="12132310" cy="4126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347236" y="4301739"/>
            <a:ext cx="434064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8189" y="4309536"/>
            <a:ext cx="321211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37519" y="4332516"/>
            <a:ext cx="555221" cy="4616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5356860"/>
            <a:ext cx="2838450" cy="1511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36" y="5240663"/>
            <a:ext cx="1158144" cy="16274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142</Words>
  <Application>Microsoft Office PowerPoint</Application>
  <PresentationFormat>Widescreen</PresentationFormat>
  <Paragraphs>80</Paragraphs>
  <Slides>19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</vt:lpstr>
      <vt:lpstr>百变马丁</vt:lpstr>
      <vt:lpstr>Cambria Math</vt:lpstr>
      <vt:lpstr>AvantGarde</vt:lpstr>
      <vt:lpstr>UTM Avo</vt:lpstr>
      <vt:lpstr>Times New Roman</vt:lpstr>
      <vt:lpstr>Arial</vt:lpstr>
      <vt:lpstr>Arial Unicode MS</vt:lpstr>
      <vt:lpstr>宋体</vt:lpstr>
      <vt:lpstr>宋体</vt:lpstr>
      <vt:lpstr>Green Color</vt:lpstr>
      <vt:lpstr>Tuần 3 Bài 7: Số 10</vt:lpstr>
      <vt:lpstr>PowerPoint Presentation</vt:lpstr>
      <vt:lpstr>PowerPoint Presentation</vt:lpstr>
      <vt:lpstr>PowerPoint Presentation</vt:lpstr>
      <vt:lpstr>7 quả bưởi</vt:lpstr>
      <vt:lpstr>PowerPoint Presentation</vt:lpstr>
      <vt:lpstr>PowerPoint Presentation</vt:lpstr>
      <vt:lpstr>PowerPoint Presentation</vt:lpstr>
      <vt:lpstr>PowerPoint Presentation</vt:lpstr>
      <vt:lpstr>b. Chọn số thích hợp</vt:lpstr>
      <vt:lpstr>PowerPoint Presentation</vt:lpstr>
      <vt:lpstr>PowerPoint Presentation</vt:lpstr>
      <vt:lpstr>PowerPoint Presentation</vt:lpstr>
      <vt:lpstr>Đếm và chỉ ra 10  bông hoa mỗi loại: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Pham Thi Minh Phuong</cp:lastModifiedBy>
  <cp:revision>66</cp:revision>
  <dcterms:created xsi:type="dcterms:W3CDTF">2021-11-01T08:16:00Z</dcterms:created>
  <dcterms:modified xsi:type="dcterms:W3CDTF">2022-09-19T02:49:08Z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63618D5EEE544B62B2D8E2212B02C43A</vt:lpwstr>
  </property>
  <property fmtid="{D5CDD505-2E9C-101B-9397-08002B2CF9AE}" pid="3" name="KSOProductBuildVer">
    <vt:lpwstr>1033-11.2.0.10382</vt:lpwstr>
  </property>
</Properties>
</file>