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8" r:id="rId6"/>
    <p:sldMasterId id="2147483711" r:id="rId7"/>
  </p:sldMasterIdLst>
  <p:notesMasterIdLst>
    <p:notesMasterId r:id="rId9"/>
  </p:notesMasterIdLst>
  <p:sldIdLst>
    <p:sldId id="297" r:id="rId8"/>
    <p:sldId id="299" r:id="rId10"/>
    <p:sldId id="302" r:id="rId11"/>
    <p:sldId id="303" r:id="rId12"/>
    <p:sldId id="304" r:id="rId13"/>
    <p:sldId id="305" r:id="rId14"/>
    <p:sldId id="306" r:id="rId15"/>
    <p:sldId id="307" r:id="rId16"/>
    <p:sldId id="287" r:id="rId17"/>
    <p:sldId id="289" r:id="rId18"/>
    <p:sldId id="300" r:id="rId19"/>
    <p:sldId id="286" r:id="rId20"/>
    <p:sldId id="274" r:id="rId21"/>
    <p:sldId id="290" r:id="rId22"/>
    <p:sldId id="301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 varScale="1">
        <p:scale>
          <a:sx n="86" d="100"/>
          <a:sy n="86" d="100"/>
        </p:scale>
        <p:origin x="-1354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tags" Target="../tags/tag1.xml"/><Relationship Id="rId2" Type="http://schemas.microsoft.com/office/2007/relationships/media" Target="../media/media15.mp4"/><Relationship Id="rId1" Type="http://schemas.openxmlformats.org/officeDocument/2006/relationships/video" Target="../media/media15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4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5" Type="http://schemas.openxmlformats.org/officeDocument/2006/relationships/slideLayout" Target="../slideLayouts/slideLayout59.xml"/><Relationship Id="rId14" Type="http://schemas.openxmlformats.org/officeDocument/2006/relationships/audio" Target="../media/audio2.wav"/><Relationship Id="rId13" Type="http://schemas.openxmlformats.org/officeDocument/2006/relationships/image" Target="../media/image16.jpeg"/><Relationship Id="rId12" Type="http://schemas.microsoft.com/office/2007/relationships/media" Target="../media/media5.mp3"/><Relationship Id="rId11" Type="http://schemas.openxmlformats.org/officeDocument/2006/relationships/audio" Target="../media/media5.mp3"/><Relationship Id="rId10" Type="http://schemas.microsoft.com/office/2007/relationships/media" Target="../media/media4.mp3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media9.mp3"/><Relationship Id="rId8" Type="http://schemas.microsoft.com/office/2007/relationships/media" Target="../media/media8.mp3"/><Relationship Id="rId7" Type="http://schemas.openxmlformats.org/officeDocument/2006/relationships/audio" Target="../media/media8.mp3"/><Relationship Id="rId6" Type="http://schemas.microsoft.com/office/2007/relationships/media" Target="../media/media7.mp3"/><Relationship Id="rId5" Type="http://schemas.openxmlformats.org/officeDocument/2006/relationships/audio" Target="../media/media7.mp3"/><Relationship Id="rId4" Type="http://schemas.openxmlformats.org/officeDocument/2006/relationships/image" Target="../media/image15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5" Type="http://schemas.openxmlformats.org/officeDocument/2006/relationships/slideLayout" Target="../slideLayouts/slideLayout59.xml"/><Relationship Id="rId14" Type="http://schemas.openxmlformats.org/officeDocument/2006/relationships/audio" Target="../media/audio2.wav"/><Relationship Id="rId13" Type="http://schemas.openxmlformats.org/officeDocument/2006/relationships/image" Target="../media/image17.jpeg"/><Relationship Id="rId12" Type="http://schemas.microsoft.com/office/2007/relationships/media" Target="../media/media10.mp3"/><Relationship Id="rId11" Type="http://schemas.openxmlformats.org/officeDocument/2006/relationships/audio" Target="../media/media10.mp3"/><Relationship Id="rId10" Type="http://schemas.microsoft.com/office/2007/relationships/media" Target="../media/media9.mp3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3.mp3"/><Relationship Id="rId8" Type="http://schemas.microsoft.com/office/2007/relationships/media" Target="../media/media12.mp3"/><Relationship Id="rId7" Type="http://schemas.openxmlformats.org/officeDocument/2006/relationships/audio" Target="../media/media12.mp3"/><Relationship Id="rId6" Type="http://schemas.microsoft.com/office/2007/relationships/media" Target="../media/media8.mp3"/><Relationship Id="rId5" Type="http://schemas.openxmlformats.org/officeDocument/2006/relationships/audio" Target="../media/media8.mp3"/><Relationship Id="rId4" Type="http://schemas.openxmlformats.org/officeDocument/2006/relationships/image" Target="../media/image15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5" Type="http://schemas.openxmlformats.org/officeDocument/2006/relationships/slideLayout" Target="../slideLayouts/slideLayout59.xml"/><Relationship Id="rId14" Type="http://schemas.openxmlformats.org/officeDocument/2006/relationships/audio" Target="../media/audio2.wav"/><Relationship Id="rId13" Type="http://schemas.openxmlformats.org/officeDocument/2006/relationships/image" Target="../media/image18.jpeg"/><Relationship Id="rId12" Type="http://schemas.microsoft.com/office/2007/relationships/media" Target="../media/media14.mp3"/><Relationship Id="rId11" Type="http://schemas.openxmlformats.org/officeDocument/2006/relationships/audio" Target="../media/media14.mp3"/><Relationship Id="rId10" Type="http://schemas.microsoft.com/office/2007/relationships/media" Target="../media/media13.mp3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1271905"/>
            <a:ext cx="964882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" y="1528445"/>
            <a:ext cx="9059863" cy="3581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2000" y="504190"/>
            <a:ext cx="7620000" cy="5782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14" descr="C:\Users\Admin\Downloads\Screenshot_2020-08-15 CloudBook(2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381000"/>
            <a:ext cx="7974013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47800" y="26670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26670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25908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0960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60960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60960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800" y="60960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135" name="Picture 15" descr="C:\Users\Admin\Downloads\Screenshot_2020-08-15 CloudBook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81400"/>
            <a:ext cx="7823200" cy="243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extBox 5"/>
          <p:cNvSpPr txBox="1"/>
          <p:nvPr/>
        </p:nvSpPr>
        <p:spPr>
          <a:xfrm>
            <a:off x="533400" y="914400"/>
            <a:ext cx="1447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Số?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1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79600"/>
            <a:ext cx="9086850" cy="292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932238" y="2819400"/>
            <a:ext cx="48101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9463" y="2800350"/>
            <a:ext cx="48101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7100" y="2800350"/>
            <a:ext cx="4810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1000" y="2808288"/>
            <a:ext cx="4810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7200" y="2819400"/>
            <a:ext cx="4810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3713163"/>
            <a:ext cx="4810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9463" y="3713163"/>
            <a:ext cx="48101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3722688"/>
            <a:ext cx="4810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29413" y="3706813"/>
            <a:ext cx="48101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02600" y="3706813"/>
            <a:ext cx="4810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7" name="Picture 9" descr="C:\Users\Admin\Downloads\Screenshot_2020-08-15 CloudBook(7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4063" y="3427413"/>
            <a:ext cx="3060700" cy="2897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8" descr="C:\Users\Admin\Downloads\Screenshot_2020-08-15 CloudBook(6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0" y="628650"/>
            <a:ext cx="380365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7" descr="C:\Users\Admin\Downloads\Screenshot_2020-08-15 CloudBook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3" y="742950"/>
            <a:ext cx="4016375" cy="2778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TextBox 5"/>
          <p:cNvSpPr txBox="1"/>
          <p:nvPr/>
        </p:nvSpPr>
        <p:spPr>
          <a:xfrm>
            <a:off x="17463" y="76200"/>
            <a:ext cx="6553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Tìm số 0 trên mỗi đồ vật sau: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38350" y="788988"/>
            <a:ext cx="555625" cy="584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602413" y="2984500"/>
            <a:ext cx="423863" cy="3619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482975" y="5719763"/>
            <a:ext cx="457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6627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1221" y="1350638"/>
            <a:ext cx="381254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TOÁN LỚP 1</a:t>
            </a:r>
            <a:endParaRPr lang="en-US" sz="45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0525" y="2900825"/>
            <a:ext cx="1421765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0</a:t>
            </a:r>
            <a:endParaRPr lang="en-US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1221" y="1350638"/>
            <a:ext cx="381254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TOÁN LỚP 1</a:t>
            </a:r>
            <a:endParaRPr lang="en-US" sz="45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857" y="2743980"/>
            <a:ext cx="313626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4, 5, 6  </a:t>
            </a:r>
            <a:endParaRPr lang="vi-VN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131802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7" y="1989534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98" y="160377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040" y="1536676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265" y="4019074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5914500" y="304582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74125" y="2806029"/>
            <a:ext cx="351981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27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Đoán số</a:t>
            </a:r>
            <a:endParaRPr kumimoji="0" lang="en-US" altLang="zh-CN" sz="27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" y="342900"/>
            <a:ext cx="9042400" cy="59461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7" y="1989534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98" y="160377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040" y="1536676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265" y="4019074"/>
            <a:ext cx="4613791" cy="113299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574131" y="2806065"/>
            <a:ext cx="4481513" cy="15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27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 em cùng đoán xem có bao nhiêu con vật trong hình nhé</a:t>
            </a:r>
            <a:endParaRPr kumimoji="0" lang="en-US" altLang="zh-CN" sz="27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6</a:t>
            </a: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5</a:t>
            </a: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4</a:t>
            </a: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7" name="moo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59" y="315311"/>
            <a:ext cx="457200" cy="457200"/>
          </a:xfrm>
          <a:prstGeom prst="rect">
            <a:avLst/>
          </a:prstGeom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425" y="315311"/>
            <a:ext cx="457200" cy="457200"/>
          </a:xfrm>
          <a:prstGeom prst="rect">
            <a:avLst/>
          </a:prstGeom>
        </p:spPr>
      </p:pic>
      <p:pic>
        <p:nvPicPr>
          <p:cNvPr id="10" name="alpaca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0491" y="315311"/>
            <a:ext cx="457200" cy="457200"/>
          </a:xfrm>
          <a:prstGeom prst="rect">
            <a:avLst/>
          </a:prstGeom>
        </p:spPr>
      </p:pic>
      <p:pic>
        <p:nvPicPr>
          <p:cNvPr id="17" name="alpac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557" y="315311"/>
            <a:ext cx="457200" cy="457200"/>
          </a:xfrm>
          <a:prstGeom prst="rect">
            <a:avLst/>
          </a:prstGeom>
        </p:spPr>
      </p:pic>
      <p:pic>
        <p:nvPicPr>
          <p:cNvPr id="18" name="sheep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0623" y="315311"/>
            <a:ext cx="457200" cy="4572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  <a:endParaRPr lang="en-US" sz="4050" b="1">
              <a:solidFill>
                <a:srgbClr val="7030A0"/>
              </a:solidFill>
            </a:endParaRP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3" name="Picture 2" descr="ga-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8060" y="1474470"/>
            <a:ext cx="4762500" cy="229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  <a:endParaRPr lang="en-US" sz="2400"/>
          </a:p>
        </p:txBody>
      </p:sp>
      <p:pic>
        <p:nvPicPr>
          <p:cNvPr id="7" name="african-grey-parro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5310"/>
            <a:ext cx="457200" cy="457200"/>
          </a:xfrm>
          <a:prstGeom prst="rect">
            <a:avLst/>
          </a:prstGeom>
        </p:spPr>
      </p:pic>
      <p:pic>
        <p:nvPicPr>
          <p:cNvPr id="8" name="african-grey-parro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176" y="356694"/>
            <a:ext cx="457200" cy="457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</a:t>
            </a:r>
            <a:endParaRPr lang="en-US" sz="2400"/>
          </a:p>
        </p:txBody>
      </p:sp>
      <p:pic>
        <p:nvPicPr>
          <p:cNvPr id="10" name="alligator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351" y="356694"/>
            <a:ext cx="457200" cy="4572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  <a:endParaRPr lang="en-US" sz="2400"/>
          </a:p>
        </p:txBody>
      </p:sp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527" y="356694"/>
            <a:ext cx="457200" cy="457200"/>
          </a:xfrm>
          <a:prstGeom prst="rect">
            <a:avLst/>
          </a:prstGeom>
        </p:spPr>
      </p:pic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1577" y="315310"/>
            <a:ext cx="457200" cy="4572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  <a:endParaRPr lang="en-US" sz="4050" b="1">
              <a:solidFill>
                <a:srgbClr val="7030A0"/>
              </a:solidFill>
            </a:endParaRP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3" name="Picture 2" descr="ta-con-ca-va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9020" y="1274445"/>
            <a:ext cx="4914900" cy="2872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5</a:t>
            </a: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6</a:t>
            </a: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4</a:t>
            </a: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479" y="291662"/>
            <a:ext cx="457200" cy="457200"/>
          </a:xfrm>
          <a:prstGeom prst="rect">
            <a:avLst/>
          </a:prstGeom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425" y="291662"/>
            <a:ext cx="457200" cy="457200"/>
          </a:xfrm>
          <a:prstGeom prst="rect">
            <a:avLst/>
          </a:prstGeom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371" y="291662"/>
            <a:ext cx="457200" cy="4572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2316" y="291662"/>
            <a:ext cx="457200" cy="4572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777" y="291662"/>
            <a:ext cx="457200" cy="457200"/>
          </a:xfrm>
          <a:prstGeom prst="rect">
            <a:avLst/>
          </a:prstGeom>
        </p:spPr>
      </p:pic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  <a:endParaRPr lang="en-US" sz="4050" b="1">
              <a:solidFill>
                <a:srgbClr val="7030A0"/>
              </a:solidFill>
            </a:endParaRP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4" name="Picture 3" descr="maxresdefault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9340" y="1056640"/>
            <a:ext cx="4602480" cy="290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3" descr="C:\Users\Admin\Downloads\Screenshot_2020-08-15 CloudBook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522605"/>
            <a:ext cx="7162800" cy="5464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WPS Presentation</Application>
  <PresentationFormat>On-screen Show (4:3)</PresentationFormat>
  <Paragraphs>95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Segoe UI</vt:lpstr>
      <vt:lpstr>Times New Roman</vt:lpstr>
      <vt:lpstr>Calibri Light</vt:lpstr>
      <vt:lpstr>等线</vt:lpstr>
      <vt:lpstr>等线</vt:lpstr>
      <vt:lpstr>汉仪小麦体简</vt:lpstr>
      <vt:lpstr>Calibri</vt:lpstr>
      <vt:lpstr>1_Default Design</vt:lpstr>
      <vt:lpstr>1_Office Theme</vt:lpstr>
      <vt:lpstr>3_Office Theme</vt:lpstr>
      <vt:lpstr>2_Office Theme</vt:lpstr>
      <vt:lpstr>1_Office 主题​​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ngoc</cp:lastModifiedBy>
  <cp:revision>119</cp:revision>
  <dcterms:created xsi:type="dcterms:W3CDTF">2002-01-01T10:07:35Z</dcterms:created>
  <dcterms:modified xsi:type="dcterms:W3CDTF">2020-09-28T14:17:30Z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