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98" r:id="rId3"/>
  </p:sldMasterIdLst>
  <p:notesMasterIdLst>
    <p:notesMasterId r:id="rId13"/>
  </p:notesMasterIdLst>
  <p:sldIdLst>
    <p:sldId id="287" r:id="rId4"/>
    <p:sldId id="304" r:id="rId5"/>
    <p:sldId id="280" r:id="rId6"/>
    <p:sldId id="282" r:id="rId7"/>
    <p:sldId id="274" r:id="rId8"/>
    <p:sldId id="284" r:id="rId9"/>
    <p:sldId id="283" r:id="rId10"/>
    <p:sldId id="285" r:id="rId11"/>
    <p:sldId id="303" r:id="rId12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3300"/>
    <a:srgbClr val="B2B2B2"/>
    <a:srgbClr val="808080"/>
    <a:srgbClr val="3333FF"/>
    <a:srgbClr val="993300"/>
    <a:srgbClr val="009900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7491"/>
  </p:normalViewPr>
  <p:slideViewPr>
    <p:cSldViewPr showGuides="1">
      <p:cViewPr varScale="1">
        <p:scale>
          <a:sx n="74" d="100"/>
          <a:sy n="74" d="100"/>
        </p:scale>
        <p:origin x="125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695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  <a:t>14/09/2025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  <a:t>14/09/2025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  <a:t>14/09/2025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  <a:t>14/09/2025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  <a:t>14/09/2025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  <a:t>14/09/2025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  <a:t>14/09/2025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  <a:t>14/09/2025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  <a:t>14/09/2025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  <a:t>14/09/2025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  <a:t>14/09/2025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5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5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6501342"/>
            <a:ext cx="364147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4B9D0-6165-40B9-B105-CC4117B8A034}" type="datetimeFigureOut">
              <a:rPr lang="vi-VN" smtClean="0"/>
              <a:t>14/09/2025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F73529-AC0A-4548-BF92-ECB208B2FB36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áº¿t quáº£ hÃ¬nh áº£nh cho hÃ¬nh ná»n powerpo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71221" y="1350638"/>
            <a:ext cx="3812540" cy="1476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TOÁN LỚP 1</a:t>
            </a:r>
          </a:p>
          <a:p>
            <a:r>
              <a:rPr lang="en-US" sz="45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vi-VN" sz="45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45857" y="2743980"/>
            <a:ext cx="3136265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 4, 5, 6  </a:t>
            </a:r>
            <a:endParaRPr lang="vi-VN" sz="5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95400" y="381000"/>
            <a:ext cx="7086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09">
              <a:lnSpc>
                <a:spcPct val="150000"/>
              </a:lnSpc>
            </a:pPr>
            <a:r>
              <a:rPr lang="en-US" sz="2800" b="1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Thứ hai ngày </a:t>
            </a:r>
            <a:r>
              <a:rPr lang="en-US" sz="2800" b="1" smtClean="0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14</a:t>
            </a:r>
            <a:r>
              <a:rPr lang="en-US" sz="2800" b="1" smtClean="0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800" b="1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tháng 9 năm </a:t>
            </a:r>
            <a:r>
              <a:rPr lang="en-US" sz="2800" b="1" smtClean="0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2025</a:t>
            </a:r>
          </a:p>
          <a:p>
            <a:pPr algn="ctr" defTabSz="914309">
              <a:lnSpc>
                <a:spcPct val="150000"/>
              </a:lnSpc>
            </a:pPr>
            <a:r>
              <a:rPr lang="en-US" sz="2800" b="1" smtClean="0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TǨn</a:t>
            </a:r>
            <a:endParaRPr lang="en-US" sz="2800" b="1" dirty="0">
              <a:solidFill>
                <a:srgbClr val="0000CC"/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57600" y="1724134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C00000"/>
                </a:solidFill>
                <a:latin typeface="HP001 5 hàng" pitchFamily="34" charset="-93"/>
              </a:rPr>
              <a:t>Các số 4, 5, 6 </a:t>
            </a:r>
            <a:endParaRPr lang="vi-VN" sz="2800" b="1">
              <a:solidFill>
                <a:srgbClr val="C00000"/>
              </a:solidFill>
              <a:latin typeface="HP001 5 hàng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67177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 descr="C:\Users\Admin\Downloads\Screenshot_2020-08-15 CloudBoo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457200"/>
            <a:ext cx="6989763" cy="5334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" y="685800"/>
            <a:ext cx="9525000" cy="39592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363" y="1431925"/>
            <a:ext cx="7813675" cy="26828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286000" y="3352800"/>
            <a:ext cx="4572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800" dirty="0">
                <a:solidFill>
                  <a:srgbClr val="FF0000"/>
                </a:solidFill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48200" y="3352800"/>
            <a:ext cx="4572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800" dirty="0">
                <a:solidFill>
                  <a:srgbClr val="FF0000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86600" y="3352800"/>
            <a:ext cx="4572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800" dirty="0">
                <a:solidFill>
                  <a:srgbClr val="FF0000"/>
                </a:solidFill>
                <a:latin typeface="Arial" panose="020B0604020202020204" pitchFamily="34" charset="0"/>
              </a:rPr>
              <a:t>6</a:t>
            </a: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639888"/>
            <a:ext cx="8916988" cy="232251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Group 11"/>
          <p:cNvGrpSpPr/>
          <p:nvPr/>
        </p:nvGrpSpPr>
        <p:grpSpPr>
          <a:xfrm>
            <a:off x="3810000" y="2514600"/>
            <a:ext cx="609600" cy="685800"/>
            <a:chOff x="3886200" y="5334000"/>
            <a:chExt cx="685800" cy="762000"/>
          </a:xfrm>
        </p:grpSpPr>
        <p:sp>
          <p:nvSpPr>
            <p:cNvPr id="6" name="Rectangle 5"/>
            <p:cNvSpPr/>
            <p:nvPr/>
          </p:nvSpPr>
          <p:spPr>
            <a:xfrm>
              <a:off x="3886200" y="5334000"/>
              <a:ext cx="228600" cy="22930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4114800" y="5602111"/>
              <a:ext cx="228600" cy="22930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886200" y="5866694"/>
              <a:ext cx="228600" cy="22930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343400" y="5866694"/>
              <a:ext cx="228600" cy="22930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343400" y="5334000"/>
              <a:ext cx="228600" cy="22930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3" name="Group 20"/>
          <p:cNvGrpSpPr/>
          <p:nvPr/>
        </p:nvGrpSpPr>
        <p:grpSpPr>
          <a:xfrm>
            <a:off x="5791200" y="2514600"/>
            <a:ext cx="685800" cy="685800"/>
            <a:chOff x="4719918" y="5105400"/>
            <a:chExt cx="690282" cy="775447"/>
          </a:xfrm>
        </p:grpSpPr>
        <p:sp>
          <p:nvSpPr>
            <p:cNvPr id="15" name="Rectangle 14"/>
            <p:cNvSpPr/>
            <p:nvPr/>
          </p:nvSpPr>
          <p:spPr>
            <a:xfrm>
              <a:off x="4724712" y="5105400"/>
              <a:ext cx="228496" cy="22796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719918" y="5374652"/>
              <a:ext cx="228497" cy="22796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724712" y="5652881"/>
              <a:ext cx="228496" cy="22796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181704" y="5652881"/>
              <a:ext cx="228496" cy="22796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181704" y="5105400"/>
              <a:ext cx="228496" cy="22796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181704" y="5374652"/>
              <a:ext cx="228496" cy="22796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4" name="Group 22"/>
          <p:cNvGrpSpPr/>
          <p:nvPr/>
        </p:nvGrpSpPr>
        <p:grpSpPr>
          <a:xfrm>
            <a:off x="7848600" y="2514600"/>
            <a:ext cx="609600" cy="609600"/>
            <a:chOff x="3886200" y="5334000"/>
            <a:chExt cx="685800" cy="685800"/>
          </a:xfrm>
        </p:grpSpPr>
        <p:sp>
          <p:nvSpPr>
            <p:cNvPr id="24" name="Rectangle 23"/>
            <p:cNvSpPr/>
            <p:nvPr/>
          </p:nvSpPr>
          <p:spPr>
            <a:xfrm>
              <a:off x="3886200" y="5334000"/>
              <a:ext cx="228600" cy="2286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886200" y="5791200"/>
              <a:ext cx="228600" cy="2286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343400" y="5791200"/>
              <a:ext cx="228600" cy="2286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343400" y="5334000"/>
              <a:ext cx="228600" cy="2286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714500"/>
            <a:ext cx="8061325" cy="133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4724400" y="2133600"/>
            <a:ext cx="481013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3200" dirty="0">
                <a:solidFill>
                  <a:srgbClr val="FF0000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43800" y="2057400"/>
            <a:ext cx="4572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3200" dirty="0">
                <a:solidFill>
                  <a:srgbClr val="FF0000"/>
                </a:solidFill>
                <a:latin typeface="Arial" panose="020B0604020202020204" pitchFamily="34" charset="0"/>
              </a:rPr>
              <a:t>6</a:t>
            </a: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609600"/>
            <a:ext cx="8991600" cy="4953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965255" y="1899366"/>
            <a:ext cx="4572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400" b="1" dirty="0">
                <a:solidFill>
                  <a:srgbClr val="FF0000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38267" y="4832802"/>
            <a:ext cx="4572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5</a:t>
            </a:r>
            <a:endParaRPr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57317" y="2847306"/>
            <a:ext cx="4572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400" b="1" dirty="0">
                <a:solidFill>
                  <a:srgbClr val="FF0000"/>
                </a:solidFill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38267" y="3878691"/>
            <a:ext cx="4572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400" b="1" dirty="0">
                <a:solidFill>
                  <a:srgbClr val="FF0000"/>
                </a:solidFill>
                <a:latin typeface="Arial" panose="020B0604020202020204" pitchFamily="34" charset="0"/>
              </a:rPr>
              <a:t>6</a:t>
            </a: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726"/>
            <a:ext cx="9144000" cy="508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766" y="1609817"/>
            <a:ext cx="4266474" cy="298394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085" y="1700808"/>
            <a:ext cx="4429168" cy="206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2" y="3713274"/>
            <a:ext cx="6859191" cy="164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188" y="2294111"/>
            <a:ext cx="1765151" cy="3168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40112" y="1413623"/>
            <a:ext cx="1557300" cy="1760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634" y="3970535"/>
            <a:ext cx="1766237" cy="1186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3315538" y="1954400"/>
            <a:ext cx="2930650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225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225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225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225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225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225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3341639" y="2506024"/>
            <a:ext cx="2461915" cy="437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2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225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3315538" y="3027315"/>
            <a:ext cx="2898576" cy="78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FontTx/>
              <a:buChar char="-"/>
            </a:pPr>
            <a:r>
              <a:rPr lang="en-US" alt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54</Words>
  <Application>Microsoft Office PowerPoint</Application>
  <PresentationFormat>On-screen Show (4:3)</PresentationFormat>
  <Paragraphs>20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21" baseType="lpstr">
      <vt:lpstr>宋体</vt:lpstr>
      <vt:lpstr>Arial</vt:lpstr>
      <vt:lpstr>Calibri</vt:lpstr>
      <vt:lpstr>Calibri Light</vt:lpstr>
      <vt:lpstr>等线</vt:lpstr>
      <vt:lpstr>HP001 4 hàng</vt:lpstr>
      <vt:lpstr>HP001 5 hàng</vt:lpstr>
      <vt:lpstr>Times New Roman</vt:lpstr>
      <vt:lpstr>Wingdings</vt:lpstr>
      <vt:lpstr>1_Default Design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sir</dc:creator>
  <cp:lastModifiedBy>Pham Thi Minh Phuong</cp:lastModifiedBy>
  <cp:revision>111</cp:revision>
  <dcterms:created xsi:type="dcterms:W3CDTF">2002-01-01T10:07:00Z</dcterms:created>
  <dcterms:modified xsi:type="dcterms:W3CDTF">2025-09-14T13:47:28Z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