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275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74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0030-22FE-48CE-9B2E-B5560CAB0E2F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FBAF-117F-447C-AA19-7FA22A8E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2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7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92A4-C182-4112-B3FA-4E19D0151B7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760301" y="1648607"/>
            <a:ext cx="467147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9: Ôn 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9" y="9993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5" y="68471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30310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94467"/>
            <a:ext cx="3132667" cy="26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94467"/>
            <a:ext cx="2692400" cy="26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2294466"/>
            <a:ext cx="3213100" cy="26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06400" y="5509722"/>
            <a:ext cx="2052107" cy="101265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đá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59200" y="5464346"/>
            <a:ext cx="2052107" cy="101265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dẻ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837893" y="5403065"/>
            <a:ext cx="2052107" cy="1012655"/>
          </a:xfrm>
          <a:prstGeom prst="cloudCallou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cọ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875307" y="5464345"/>
            <a:ext cx="2052107" cy="1012655"/>
          </a:xfrm>
          <a:prstGeom prst="cloudCallout">
            <a:avLst/>
          </a:prstGeom>
          <a:solidFill>
            <a:srgbClr val="C1F7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cờ</a:t>
            </a:r>
            <a:endParaRPr lang="vi-VN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78577 -0.6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-3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31 L -0.13125 -0.00031 C -0.18959 -0.00031 -0.26164 -0.18271 -0.26164 -0.33055 L -0.26164 -0.6595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3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4121 L 0.75833 -0.62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1" y="-3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1 0.08843 L 0.26693 -0.6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375210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27200" y="990600"/>
            <a:ext cx="0" cy="447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2720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27200" y="5461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71200" y="990600"/>
            <a:ext cx="0" cy="447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3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3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3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4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5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5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5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6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6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6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7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7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7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7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8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8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8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38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8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8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8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9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9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9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9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9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0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0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60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0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0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90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1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1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1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1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41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1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2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2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82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92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2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12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22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3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43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53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63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73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83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94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04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14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24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34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44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55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65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75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985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995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005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16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026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036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046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56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066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76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87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8072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27200" y="1092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27200" y="1193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27200" y="1295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27200" y="1397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27200" y="1498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27200" y="1600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727200" y="1701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27200" y="1803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727200" y="1905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727200" y="2006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727200" y="2108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727200" y="2209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727200" y="2311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27200" y="2413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727200" y="2514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27200" y="2616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727200" y="2717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727200" y="2819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27200" y="2921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727200" y="3022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727200" y="3124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727200" y="3225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727200" y="3327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727200" y="3429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727200" y="3530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727200" y="3632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727200" y="3733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27200" y="3937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727200" y="4038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727200" y="4140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727200" y="4241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727200" y="4343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727200" y="4445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727200" y="4546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727200" y="4648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727200" y="4749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727200" y="4851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727200" y="4953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727200" y="5054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727200" y="5156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727200" y="5257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727200" y="5359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727200" y="5461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828800" y="1105774"/>
            <a:ext cx="88392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789682" y="3124200"/>
            <a:ext cx="6782626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828800" y="4140201"/>
            <a:ext cx="72136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4133" y="2108201"/>
            <a:ext cx="770466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</a:t>
            </a:r>
            <a:endParaRPr lang="vi-VN" sz="3733" dirty="0">
              <a:latin typeface="HP001 4 ha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221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6" grpId="0"/>
      <p:bldP spid="1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" y="676276"/>
            <a:ext cx="109156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4593272"/>
            <a:ext cx="741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 CỐ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1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3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116722" y="123464"/>
            <a:ext cx="7747719" cy="1542916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00853" y="296815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7098" y="2115934"/>
            <a:ext cx="94705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NHANH HƠN</a:t>
            </a:r>
            <a:endParaRPr kumimoji="0" lang="vi-VN" sz="8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49" y="4161214"/>
            <a:ext cx="11652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UTM Avo" panose="02040603050506020204" pitchFamily="18" charset="0"/>
              </a:rPr>
              <a:t>GV cho HS thi nhau kể các tiếng, từ có </a:t>
            </a:r>
            <a:r>
              <a:rPr lang="vi-VN" sz="3200">
                <a:solidFill>
                  <a:prstClr val="black"/>
                </a:solidFill>
                <a:latin typeface="UTM Avo" panose="02040603050506020204" pitchFamily="18" charset="0"/>
              </a:rPr>
              <a:t>các </a:t>
            </a: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âm o, ô, ơ, d, đ, 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- </a:t>
            </a:r>
            <a:r>
              <a:rPr lang="vi-VN" sz="3200" dirty="0">
                <a:solidFill>
                  <a:prstClr val="black"/>
                </a:solidFill>
                <a:latin typeface="UTM Avo" panose="02040603050506020204" pitchFamily="18" charset="0"/>
              </a:rPr>
              <a:t>HS nào kể được nhiều nhất, đúng nhất là người chiến thắng. 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8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84" y="1195654"/>
            <a:ext cx="1338073" cy="19148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10737668" y="1169476"/>
            <a:ext cx="1316778" cy="1403176"/>
            <a:chOff x="5337376" y="3832625"/>
            <a:chExt cx="1864191" cy="1403213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8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4.07407E-6 L 2.29167E-6 -0.02408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4" y="1930400"/>
            <a:ext cx="102743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33274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co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1467" y="33401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3200" y="33401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4450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30267" y="4423833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de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1467" y="44196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6400" y="4445000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3200" y="44450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1467" y="55626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55626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6400" y="5516033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đ</a:t>
            </a:r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3200" y="55626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30267" y="5562600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đe</a:t>
            </a:r>
            <a:endParaRPr lang="vi-VN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4881033"/>
            <a:ext cx="10579099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2" y="177800"/>
            <a:ext cx="102743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14848" y="15748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co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4315" y="15875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6048" y="15875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14848" y="26924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3115" y="2671233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de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4315" y="26670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9248" y="2692400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66048" y="26924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74315" y="38100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14848" y="38100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89248" y="3763433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đ</a:t>
            </a:r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66048" y="38100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3115" y="3810000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đe</a:t>
            </a:r>
            <a:endParaRPr lang="vi-VN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58549" y="664475"/>
            <a:ext cx="583683" cy="4216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82391" y="664475"/>
            <a:ext cx="711200" cy="3667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149" y="381000"/>
            <a:ext cx="914400" cy="705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107" y="733241"/>
            <a:ext cx="627292" cy="505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00796" y="138863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8043" y="1365514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7397" y="30226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cô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91664" y="465657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đo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0165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226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6597" y="277638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6597" y="441034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4557" y="277638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871" y="2768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16265" y="2768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034" y="441034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8871" y="44244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6753" y="44244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đọ</a:t>
            </a:r>
          </a:p>
        </p:txBody>
      </p:sp>
    </p:spTree>
    <p:extLst>
      <p:ext uri="{BB962C8B-B14F-4D97-AF65-F5344CB8AC3E}">
        <p14:creationId xmlns:p14="http://schemas.microsoft.com/office/powerpoint/2010/main" val="3542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5108" r="8373" b="8602"/>
          <a:stretch/>
        </p:blipFill>
        <p:spPr bwMode="auto">
          <a:xfrm>
            <a:off x="-28944" y="431321"/>
            <a:ext cx="12220944" cy="478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49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cờ đỏ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7200" y="1498599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8A3E"/>
                </a:solidFill>
                <a:latin typeface="UTM Avo" panose="02040603050506020204" pitchFamily="18" charset="0"/>
              </a:rPr>
              <a:t>cố đô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03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đồ cổ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3600" y="403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UTM Avo" panose="02040603050506020204" pitchFamily="18" charset="0"/>
              </a:rPr>
              <a:t> đa</a:t>
            </a:r>
          </a:p>
        </p:txBody>
      </p:sp>
    </p:spTree>
    <p:extLst>
      <p:ext uri="{BB962C8B-B14F-4D97-AF65-F5344CB8AC3E}">
        <p14:creationId xmlns:p14="http://schemas.microsoft.com/office/powerpoint/2010/main" val="103208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20"/>
            <a:ext cx="12208933" cy="642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138</Words>
  <Application>Microsoft Office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hang 1 ô ly</vt:lpstr>
      <vt:lpstr>Tahoma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Ziczac</cp:lastModifiedBy>
  <cp:revision>15</cp:revision>
  <dcterms:created xsi:type="dcterms:W3CDTF">2021-09-22T09:52:26Z</dcterms:created>
  <dcterms:modified xsi:type="dcterms:W3CDTF">2022-03-22T08:53:04Z</dcterms:modified>
</cp:coreProperties>
</file>