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0" r:id="rId2"/>
    <p:sldId id="416" r:id="rId3"/>
    <p:sldId id="417" r:id="rId4"/>
    <p:sldId id="432" r:id="rId5"/>
    <p:sldId id="433" r:id="rId6"/>
    <p:sldId id="418" r:id="rId7"/>
    <p:sldId id="394" r:id="rId8"/>
    <p:sldId id="420" r:id="rId9"/>
    <p:sldId id="426" r:id="rId10"/>
    <p:sldId id="422" r:id="rId11"/>
    <p:sldId id="434" r:id="rId12"/>
    <p:sldId id="423" r:id="rId13"/>
    <p:sldId id="428" r:id="rId14"/>
    <p:sldId id="435" r:id="rId15"/>
    <p:sldId id="436" r:id="rId16"/>
    <p:sldId id="437" r:id="rId17"/>
    <p:sldId id="424" r:id="rId18"/>
    <p:sldId id="438" r:id="rId19"/>
    <p:sldId id="439" r:id="rId20"/>
    <p:sldId id="440" r:id="rId21"/>
    <p:sldId id="430" r:id="rId22"/>
    <p:sldId id="441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1255"/>
    <a:srgbClr val="BEEFF4"/>
    <a:srgbClr val="EA6B14"/>
    <a:srgbClr val="FF6699"/>
    <a:srgbClr val="99FF99"/>
    <a:srgbClr val="ED7A2B"/>
    <a:srgbClr val="589FA6"/>
    <a:srgbClr val="FFFF47"/>
    <a:srgbClr val="D0D0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434" autoAdjust="0"/>
  </p:normalViewPr>
  <p:slideViewPr>
    <p:cSldViewPr snapToGrid="0" snapToObjects="1">
      <p:cViewPr varScale="1">
        <p:scale>
          <a:sx n="111" d="100"/>
          <a:sy n="111" d="100"/>
        </p:scale>
        <p:origin x="4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65595-B9EE-7849-AA31-7A589C10D154}" type="datetimeFigureOut">
              <a:rPr lang="x-none" smtClean="0"/>
              <a:t>3/4/2022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62CFE-B1C9-B549-9849-1DB688C8A04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6574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6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956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9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7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45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2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3/4/2022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75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0C40A-AD1B-5046-9946-68E2F4B26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BB8FCA-07CD-5C41-B1AB-D69C0A27AC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5B21A-1734-194B-99DE-7DA66E83E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3/4/2022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02EA6-4DF3-FA4A-8FF6-04AA83DFA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C7B48-7A94-034A-87D7-9C846DFA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8763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BE27-4D27-7644-85E9-7745E9B71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0CA3C-ADF4-724E-B0A3-BBA4A5B2B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97E3B-B505-2D44-8ECC-C469C9F42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3/4/2022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0A594-9490-7744-8EF4-CAE0283D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77AE5-E981-F246-A2A8-3297B331F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798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81D2-0533-874B-80A6-C44278C2F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01BB8-D301-5245-85B0-77B5E4FF4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C27D95-9FCA-8345-AF9E-6E09197BA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3/4/2022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C1B2-7E1F-0648-9074-C06D62BD6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70090-5C70-C34C-A652-1CF380AB2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8416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96161-09DA-1543-BB3F-1A675D5A5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8F48-66F0-0840-9274-0F5C35C530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D44FBF-A379-F84B-B85D-A8AB5DF191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F1988-09C4-D14B-AA58-2038C8F22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2B20E-5040-FA45-B88C-8F9ACD271141}" type="datetimeFigureOut">
              <a:rPr lang="x-none" smtClean="0"/>
              <a:t>3/4/2022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132-F718-0B4F-BEA3-878AA58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7050A-F81D-9E44-A21F-4F3E4579C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5088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80385-B5BA-AB43-965C-87B93987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DA4C7-3660-2246-992B-B2F0ABE79A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C491-4359-A74C-A6C9-4C8A8A7CA6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2B20E-5040-FA45-B88C-8F9ACD271141}" type="datetimeFigureOut">
              <a:rPr lang="x-none" smtClean="0"/>
              <a:t>3/4/2022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4C504-F56D-B744-8F08-8C75101CDD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061B3-E33B-5347-925A-E24291E4F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B1648-BD4F-E848-932E-8888BF6EF49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13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49" r:id="rId6"/>
    <p:sldLayoutId id="2147483650" r:id="rId7"/>
    <p:sldLayoutId id="2147483651" r:id="rId8"/>
    <p:sldLayoutId id="2147483652" r:id="rId9"/>
    <p:sldLayoutId id="2147483660" r:id="rId10"/>
    <p:sldLayoutId id="2147483661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6.JPG"/><Relationship Id="rId12" Type="http://schemas.openxmlformats.org/officeDocument/2006/relationships/image" Target="../media/image2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9.wav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audio" Target="../media/audio8.wav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9.png"/><Relationship Id="rId1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image" Target="../media/image6.JP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audio" Target="../media/audio4.wav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764295" y="1648606"/>
            <a:ext cx="466345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5: cỏ - cọ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326193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92198" y="2038717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2198" y="4051183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>
                <a:solidFill>
                  <a:srgbClr val="FF0000"/>
                </a:solidFill>
                <a:latin typeface="UTM Avo" panose="02040603050506020204" pitchFamily="18" charset="0"/>
              </a:rPr>
              <a:t>cọ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2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244676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àu Hỏa Vector - transporttkuu.c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9" name="Group 18"/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21" name="Straight Arrow Connector 20"/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525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  <p:sndAc>
          <p:stSnd loop="1">
            <p:snd r:embed="rId2" name="camera.wav"/>
          </p:stSnd>
        </p:sndAc>
      </p:transition>
    </mc:Choice>
    <mc:Fallback xmlns="">
      <p:transition spd="slow">
        <p:fade/>
        <p:sndAc>
          <p:stSnd loop="1">
            <p:snd r:embed="rId15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E5E6E0-B404-49C9-8C8C-C828721C4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658"/>
            <a:ext cx="12192000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1872017" y="3060060"/>
            <a:ext cx="107796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0000"/>
                </a:solidFill>
                <a:latin typeface="Utm avo" panose="02040603050506020204" pitchFamily="18" charset="0"/>
              </a:rPr>
              <a:t>NGHỈ GIẢI </a:t>
            </a:r>
            <a:r>
              <a:rPr lang="en-US" sz="8800" b="1" dirty="0">
                <a:solidFill>
                  <a:srgbClr val="FF0000"/>
                </a:solidFill>
                <a:latin typeface="Utm avo" panose="02040603050506020204" pitchFamily="18" charset="0"/>
              </a:rPr>
              <a:t>LAO</a:t>
            </a:r>
          </a:p>
        </p:txBody>
      </p:sp>
    </p:spTree>
    <p:extLst>
      <p:ext uri="{BB962C8B-B14F-4D97-AF65-F5344CB8AC3E}">
        <p14:creationId xmlns:p14="http://schemas.microsoft.com/office/powerpoint/2010/main" val="330950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20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650" y="1149531"/>
            <a:ext cx="4971784" cy="472516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5" y="232455"/>
            <a:ext cx="4402552" cy="576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88132" y="1269771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098" y="5625939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327546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6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852" y="301574"/>
            <a:ext cx="4376446" cy="5762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6137" y="1399586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742791"/>
            <a:ext cx="6569121" cy="528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533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679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8056" y="1687133"/>
            <a:ext cx="1609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08383" y="1622672"/>
            <a:ext cx="160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8056" y="3835759"/>
            <a:ext cx="1609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13808" y="3818967"/>
            <a:ext cx="268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ngựa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871" y="1250975"/>
            <a:ext cx="3584620" cy="201634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2499" y="3540820"/>
            <a:ext cx="3574898" cy="24112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7871" y="3639020"/>
            <a:ext cx="3584620" cy="23130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66638" y="1250975"/>
            <a:ext cx="3590759" cy="20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0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1FD44-ECD0-4B26-940C-4CF1DF9AE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707" y="444543"/>
            <a:ext cx="11228586" cy="641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9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 advClick="0" advTm="316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7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963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1929" y="1535872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35713" y="3798435"/>
            <a:ext cx="3421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ngựa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5714" y="1535871"/>
            <a:ext cx="3052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1929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UTM Avo" panose="02040603050506020204" pitchFamily="18" charset="0"/>
              </a:rPr>
              <a:t>ô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2862" y="1498833"/>
            <a:ext cx="546978" cy="502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4591" y="4874558"/>
            <a:ext cx="519148" cy="3516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91928" y="1535870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1927" y="3776785"/>
            <a:ext cx="16104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70C0"/>
                </a:solidFill>
                <a:latin typeface="UTM Avo" panose="02040603050506020204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26348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7361358-9E35-DD4F-9CAA-18FE7EFD3189}"/>
              </a:ext>
            </a:extLst>
          </p:cNvPr>
          <p:cNvSpPr txBox="1"/>
          <p:nvPr/>
        </p:nvSpPr>
        <p:spPr>
          <a:xfrm>
            <a:off x="268189" y="2103603"/>
            <a:ext cx="10779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7200" b="1">
                <a:solidFill>
                  <a:srgbClr val="FF0000"/>
                </a:solidFill>
                <a:latin typeface="Utm avo" panose="02040603050506020204" pitchFamily="18" charset="0"/>
              </a:rPr>
              <a:t> 5:  cỏ - cọ</a:t>
            </a:r>
            <a:endParaRPr lang="en-US" sz="7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6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95" y="0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18520" y="2851366"/>
            <a:ext cx="6016487" cy="1497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7200" b="1" kern="0">
                <a:solidFill>
                  <a:srgbClr val="FF0000"/>
                </a:solidFill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  <a:endParaRPr lang="en-US" sz="7200" b="1" kern="0" dirty="0">
              <a:solidFill>
                <a:srgbClr val="FF0000"/>
              </a:solidFill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46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210" y="942074"/>
            <a:ext cx="5436358" cy="36242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13445" y="4967786"/>
            <a:ext cx="2464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cỏ</a:t>
            </a:r>
          </a:p>
        </p:txBody>
      </p:sp>
    </p:spTree>
    <p:extLst>
      <p:ext uri="{BB962C8B-B14F-4D97-AF65-F5344CB8AC3E}">
        <p14:creationId xmlns:p14="http://schemas.microsoft.com/office/powerpoint/2010/main" val="289753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23998"/>
            <a:ext cx="4383786" cy="1268362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240805" y="3041751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54303" y="2964783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578" y="946495"/>
            <a:ext cx="590659" cy="530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3002" y="932113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7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386" y="562544"/>
            <a:ext cx="4705492" cy="4705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9105" y="5187460"/>
            <a:ext cx="1801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280235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3942735" y="1509252"/>
            <a:ext cx="4383786" cy="1492269"/>
            <a:chOff x="5653548" y="1681315"/>
            <a:chExt cx="4383786" cy="1268362"/>
          </a:xfrm>
        </p:grpSpPr>
        <p:sp>
          <p:nvSpPr>
            <p:cNvPr id="19" name="Rectangle 18"/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463468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5608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166181" y="3368809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302921" y="3016268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1857" y="2490381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9" grpId="0"/>
      <p:bldP spid="34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2159</TotalTime>
  <Words>65</Words>
  <Application>Microsoft Office PowerPoint</Application>
  <PresentationFormat>Widescreen</PresentationFormat>
  <Paragraphs>46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inpin heiti</vt:lpstr>
      <vt:lpstr>Utm avo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Thanh Hoa</dc:creator>
  <cp:lastModifiedBy>Ziczac</cp:lastModifiedBy>
  <cp:revision>108</cp:revision>
  <dcterms:created xsi:type="dcterms:W3CDTF">2021-08-17T03:23:17Z</dcterms:created>
  <dcterms:modified xsi:type="dcterms:W3CDTF">2022-03-04T02:36:02Z</dcterms:modified>
</cp:coreProperties>
</file>