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1" r:id="rId2"/>
  </p:sldMasterIdLst>
  <p:notesMasterIdLst>
    <p:notesMasterId r:id="rId31"/>
  </p:notesMasterIdLst>
  <p:sldIdLst>
    <p:sldId id="300" r:id="rId3"/>
    <p:sldId id="292" r:id="rId4"/>
    <p:sldId id="278" r:id="rId5"/>
    <p:sldId id="279" r:id="rId6"/>
    <p:sldId id="280" r:id="rId7"/>
    <p:sldId id="281" r:id="rId8"/>
    <p:sldId id="295" r:id="rId9"/>
    <p:sldId id="282" r:id="rId10"/>
    <p:sldId id="283" r:id="rId11"/>
    <p:sldId id="286" r:id="rId12"/>
    <p:sldId id="287" r:id="rId13"/>
    <p:sldId id="297" r:id="rId14"/>
    <p:sldId id="301" r:id="rId15"/>
    <p:sldId id="289" r:id="rId16"/>
    <p:sldId id="290" r:id="rId17"/>
    <p:sldId id="294" r:id="rId18"/>
    <p:sldId id="274" r:id="rId19"/>
    <p:sldId id="275" r:id="rId20"/>
    <p:sldId id="276" r:id="rId21"/>
    <p:sldId id="259" r:id="rId22"/>
    <p:sldId id="263" r:id="rId23"/>
    <p:sldId id="264" r:id="rId24"/>
    <p:sldId id="265" r:id="rId25"/>
    <p:sldId id="266" r:id="rId26"/>
    <p:sldId id="299" r:id="rId27"/>
    <p:sldId id="298" r:id="rId28"/>
    <p:sldId id="296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AB198-05EF-4421-8D03-BC1DF144555D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B1E9A-E718-418C-867F-5D989214D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9A5E7-2A80-45E5-803A-8EC0212A1D4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46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68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9"/>
          <p:cNvSpPr/>
          <p:nvPr/>
        </p:nvSpPr>
        <p:spPr>
          <a:xfrm>
            <a:off x="287779" y="5706249"/>
            <a:ext cx="476181" cy="1384548"/>
          </a:xfrm>
          <a:custGeom>
            <a:avLst/>
            <a:gdLst/>
            <a:ahLst/>
            <a:cxnLst/>
            <a:rect l="l" t="t" r="r" b="b"/>
            <a:pathLst>
              <a:path w="8247" h="23979" extrusionOk="0">
                <a:moveTo>
                  <a:pt x="7730" y="1"/>
                </a:moveTo>
                <a:cubicBezTo>
                  <a:pt x="7629" y="1"/>
                  <a:pt x="7513" y="29"/>
                  <a:pt x="7392" y="95"/>
                </a:cubicBezTo>
                <a:cubicBezTo>
                  <a:pt x="7291" y="132"/>
                  <a:pt x="7197" y="189"/>
                  <a:pt x="7115" y="259"/>
                </a:cubicBezTo>
                <a:cubicBezTo>
                  <a:pt x="6459" y="795"/>
                  <a:pt x="5809" y="1337"/>
                  <a:pt x="5153" y="1873"/>
                </a:cubicBezTo>
                <a:cubicBezTo>
                  <a:pt x="4970" y="2018"/>
                  <a:pt x="4794" y="2163"/>
                  <a:pt x="4617" y="2308"/>
                </a:cubicBezTo>
                <a:cubicBezTo>
                  <a:pt x="4182" y="2655"/>
                  <a:pt x="3741" y="3008"/>
                  <a:pt x="3305" y="3355"/>
                </a:cubicBezTo>
                <a:cubicBezTo>
                  <a:pt x="3242" y="3406"/>
                  <a:pt x="3179" y="3463"/>
                  <a:pt x="3122" y="3513"/>
                </a:cubicBezTo>
                <a:cubicBezTo>
                  <a:pt x="2189" y="4270"/>
                  <a:pt x="1249" y="5027"/>
                  <a:pt x="322" y="5783"/>
                </a:cubicBezTo>
                <a:cubicBezTo>
                  <a:pt x="297" y="5802"/>
                  <a:pt x="284" y="5815"/>
                  <a:pt x="265" y="5834"/>
                </a:cubicBezTo>
                <a:cubicBezTo>
                  <a:pt x="183" y="5872"/>
                  <a:pt x="120" y="5941"/>
                  <a:pt x="108" y="6036"/>
                </a:cubicBezTo>
                <a:cubicBezTo>
                  <a:pt x="7" y="6244"/>
                  <a:pt x="114" y="6414"/>
                  <a:pt x="316" y="6458"/>
                </a:cubicBezTo>
                <a:cubicBezTo>
                  <a:pt x="328" y="6465"/>
                  <a:pt x="335" y="6471"/>
                  <a:pt x="347" y="6484"/>
                </a:cubicBezTo>
                <a:cubicBezTo>
                  <a:pt x="1754" y="7657"/>
                  <a:pt x="3167" y="8817"/>
                  <a:pt x="4598" y="9971"/>
                </a:cubicBezTo>
                <a:cubicBezTo>
                  <a:pt x="4939" y="10255"/>
                  <a:pt x="5286" y="10539"/>
                  <a:pt x="5633" y="10823"/>
                </a:cubicBezTo>
                <a:cubicBezTo>
                  <a:pt x="6099" y="11214"/>
                  <a:pt x="6566" y="11598"/>
                  <a:pt x="7039" y="11983"/>
                </a:cubicBezTo>
                <a:cubicBezTo>
                  <a:pt x="6415" y="12500"/>
                  <a:pt x="5784" y="13024"/>
                  <a:pt x="5153" y="13541"/>
                </a:cubicBezTo>
                <a:cubicBezTo>
                  <a:pt x="4977" y="13680"/>
                  <a:pt x="4794" y="13825"/>
                  <a:pt x="4617" y="13970"/>
                </a:cubicBezTo>
                <a:lnTo>
                  <a:pt x="3305" y="15017"/>
                </a:lnTo>
                <a:cubicBezTo>
                  <a:pt x="3242" y="15067"/>
                  <a:pt x="3186" y="15124"/>
                  <a:pt x="3129" y="15174"/>
                </a:cubicBezTo>
                <a:cubicBezTo>
                  <a:pt x="2189" y="15931"/>
                  <a:pt x="1249" y="16688"/>
                  <a:pt x="316" y="17445"/>
                </a:cubicBezTo>
                <a:cubicBezTo>
                  <a:pt x="297" y="17458"/>
                  <a:pt x="278" y="17477"/>
                  <a:pt x="265" y="17495"/>
                </a:cubicBezTo>
                <a:cubicBezTo>
                  <a:pt x="177" y="17527"/>
                  <a:pt x="120" y="17603"/>
                  <a:pt x="108" y="17691"/>
                </a:cubicBezTo>
                <a:cubicBezTo>
                  <a:pt x="1" y="17905"/>
                  <a:pt x="114" y="18076"/>
                  <a:pt x="316" y="18114"/>
                </a:cubicBezTo>
                <a:cubicBezTo>
                  <a:pt x="328" y="18126"/>
                  <a:pt x="335" y="18132"/>
                  <a:pt x="347" y="18145"/>
                </a:cubicBezTo>
                <a:cubicBezTo>
                  <a:pt x="1748" y="19318"/>
                  <a:pt x="3167" y="20479"/>
                  <a:pt x="4592" y="21633"/>
                </a:cubicBezTo>
                <a:cubicBezTo>
                  <a:pt x="4939" y="21917"/>
                  <a:pt x="5279" y="22200"/>
                  <a:pt x="5626" y="22484"/>
                </a:cubicBezTo>
                <a:cubicBezTo>
                  <a:pt x="6150" y="22913"/>
                  <a:pt x="6673" y="23348"/>
                  <a:pt x="7203" y="23777"/>
                </a:cubicBezTo>
                <a:cubicBezTo>
                  <a:pt x="7378" y="23920"/>
                  <a:pt x="7553" y="23979"/>
                  <a:pt x="7696" y="23979"/>
                </a:cubicBezTo>
                <a:cubicBezTo>
                  <a:pt x="7998" y="23979"/>
                  <a:pt x="8166" y="23719"/>
                  <a:pt x="7922" y="23424"/>
                </a:cubicBezTo>
                <a:cubicBezTo>
                  <a:pt x="7872" y="23336"/>
                  <a:pt x="7802" y="23260"/>
                  <a:pt x="7727" y="23197"/>
                </a:cubicBezTo>
                <a:cubicBezTo>
                  <a:pt x="7058" y="22667"/>
                  <a:pt x="6396" y="22131"/>
                  <a:pt x="5740" y="21601"/>
                </a:cubicBezTo>
                <a:cubicBezTo>
                  <a:pt x="5563" y="21456"/>
                  <a:pt x="5380" y="21311"/>
                  <a:pt x="5204" y="21160"/>
                </a:cubicBezTo>
                <a:lnTo>
                  <a:pt x="3917" y="20107"/>
                </a:lnTo>
                <a:cubicBezTo>
                  <a:pt x="3854" y="20050"/>
                  <a:pt x="3791" y="19999"/>
                  <a:pt x="3722" y="19955"/>
                </a:cubicBezTo>
                <a:cubicBezTo>
                  <a:pt x="2845" y="19230"/>
                  <a:pt x="1962" y="18511"/>
                  <a:pt x="1085" y="17792"/>
                </a:cubicBezTo>
                <a:cubicBezTo>
                  <a:pt x="2467" y="16694"/>
                  <a:pt x="3835" y="15584"/>
                  <a:pt x="5191" y="14474"/>
                </a:cubicBezTo>
                <a:cubicBezTo>
                  <a:pt x="5544" y="14191"/>
                  <a:pt x="5891" y="13913"/>
                  <a:pt x="6238" y="13629"/>
                </a:cubicBezTo>
                <a:cubicBezTo>
                  <a:pt x="6768" y="13207"/>
                  <a:pt x="7298" y="12778"/>
                  <a:pt x="7821" y="12349"/>
                </a:cubicBezTo>
                <a:cubicBezTo>
                  <a:pt x="7859" y="12324"/>
                  <a:pt x="7891" y="12292"/>
                  <a:pt x="7922" y="12261"/>
                </a:cubicBezTo>
                <a:cubicBezTo>
                  <a:pt x="7973" y="12223"/>
                  <a:pt x="8010" y="12172"/>
                  <a:pt x="8029" y="12116"/>
                </a:cubicBezTo>
                <a:cubicBezTo>
                  <a:pt x="8137" y="11914"/>
                  <a:pt x="8048" y="11744"/>
                  <a:pt x="7872" y="11687"/>
                </a:cubicBezTo>
                <a:cubicBezTo>
                  <a:pt x="7827" y="11630"/>
                  <a:pt x="7777" y="11586"/>
                  <a:pt x="7727" y="11542"/>
                </a:cubicBezTo>
                <a:cubicBezTo>
                  <a:pt x="7064" y="11012"/>
                  <a:pt x="6402" y="10476"/>
                  <a:pt x="5740" y="9946"/>
                </a:cubicBezTo>
                <a:cubicBezTo>
                  <a:pt x="5563" y="9795"/>
                  <a:pt x="5387" y="9650"/>
                  <a:pt x="5210" y="9505"/>
                </a:cubicBezTo>
                <a:lnTo>
                  <a:pt x="3917" y="8439"/>
                </a:lnTo>
                <a:cubicBezTo>
                  <a:pt x="3854" y="8382"/>
                  <a:pt x="3791" y="8338"/>
                  <a:pt x="3722" y="8287"/>
                </a:cubicBezTo>
                <a:cubicBezTo>
                  <a:pt x="2845" y="7562"/>
                  <a:pt x="1962" y="6843"/>
                  <a:pt x="1085" y="6124"/>
                </a:cubicBezTo>
                <a:cubicBezTo>
                  <a:pt x="2467" y="5027"/>
                  <a:pt x="3835" y="3923"/>
                  <a:pt x="5191" y="2807"/>
                </a:cubicBezTo>
                <a:cubicBezTo>
                  <a:pt x="5544" y="2523"/>
                  <a:pt x="5891" y="2245"/>
                  <a:pt x="6238" y="1961"/>
                </a:cubicBezTo>
                <a:cubicBezTo>
                  <a:pt x="6768" y="1539"/>
                  <a:pt x="7298" y="1110"/>
                  <a:pt x="7821" y="681"/>
                </a:cubicBezTo>
                <a:cubicBezTo>
                  <a:pt x="8246" y="339"/>
                  <a:pt x="8077" y="1"/>
                  <a:pt x="77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11735675" y="768437"/>
            <a:ext cx="615136" cy="1334496"/>
            <a:chOff x="6681475" y="2709025"/>
            <a:chExt cx="120950" cy="262400"/>
          </a:xfrm>
        </p:grpSpPr>
        <p:sp>
          <p:nvSpPr>
            <p:cNvPr id="1959" name="Google Shape;1959;p19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9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9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9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9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9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9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9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9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9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9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9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9"/>
          <p:cNvSpPr/>
          <p:nvPr/>
        </p:nvSpPr>
        <p:spPr>
          <a:xfrm>
            <a:off x="11302482" y="1163123"/>
            <a:ext cx="724759" cy="62733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0" name="Google Shape;1980;p19"/>
          <p:cNvGrpSpPr/>
          <p:nvPr/>
        </p:nvGrpSpPr>
        <p:grpSpPr>
          <a:xfrm>
            <a:off x="-267720" y="5551117"/>
            <a:ext cx="937312" cy="727639"/>
            <a:chOff x="1145300" y="2753225"/>
            <a:chExt cx="173375" cy="134575"/>
          </a:xfrm>
        </p:grpSpPr>
        <p:sp>
          <p:nvSpPr>
            <p:cNvPr id="1981" name="Google Shape;1981;p19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7" name="Google Shape;1997;p19"/>
          <p:cNvSpPr txBox="1">
            <a:spLocks noGrp="1"/>
          </p:cNvSpPr>
          <p:nvPr>
            <p:ph type="ctrTitle"/>
          </p:nvPr>
        </p:nvSpPr>
        <p:spPr>
          <a:xfrm>
            <a:off x="1213104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1998" name="Google Shape;1998;p19"/>
          <p:cNvSpPr txBox="1">
            <a:spLocks noGrp="1"/>
          </p:cNvSpPr>
          <p:nvPr>
            <p:ph type="subTitle" idx="1"/>
          </p:nvPr>
        </p:nvSpPr>
        <p:spPr>
          <a:xfrm>
            <a:off x="1213104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99" name="Google Shape;1999;p19"/>
          <p:cNvSpPr txBox="1">
            <a:spLocks noGrp="1"/>
          </p:cNvSpPr>
          <p:nvPr>
            <p:ph type="ctrTitle" idx="2"/>
          </p:nvPr>
        </p:nvSpPr>
        <p:spPr>
          <a:xfrm>
            <a:off x="4892703" y="1743456"/>
            <a:ext cx="2365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0" name="Google Shape;2000;p19"/>
          <p:cNvSpPr txBox="1">
            <a:spLocks noGrp="1"/>
          </p:cNvSpPr>
          <p:nvPr>
            <p:ph type="subTitle" idx="3"/>
          </p:nvPr>
        </p:nvSpPr>
        <p:spPr>
          <a:xfrm>
            <a:off x="4821103" y="2427699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1" name="Google Shape;2001;p19"/>
          <p:cNvSpPr txBox="1">
            <a:spLocks noGrp="1"/>
          </p:cNvSpPr>
          <p:nvPr>
            <p:ph type="ctrTitle" idx="4"/>
          </p:nvPr>
        </p:nvSpPr>
        <p:spPr>
          <a:xfrm>
            <a:off x="8468565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2" name="Google Shape;2002;p19"/>
          <p:cNvSpPr txBox="1">
            <a:spLocks noGrp="1"/>
          </p:cNvSpPr>
          <p:nvPr>
            <p:ph type="subTitle" idx="5"/>
          </p:nvPr>
        </p:nvSpPr>
        <p:spPr>
          <a:xfrm>
            <a:off x="8468565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3" name="Google Shape;2003;p19"/>
          <p:cNvSpPr txBox="1">
            <a:spLocks noGrp="1"/>
          </p:cNvSpPr>
          <p:nvPr>
            <p:ph type="ctrTitle" idx="6"/>
          </p:nvPr>
        </p:nvSpPr>
        <p:spPr>
          <a:xfrm>
            <a:off x="1213704" y="3929900"/>
            <a:ext cx="250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4" name="Google Shape;2004;p19"/>
          <p:cNvSpPr txBox="1">
            <a:spLocks noGrp="1"/>
          </p:cNvSpPr>
          <p:nvPr>
            <p:ph type="subTitle" idx="7"/>
          </p:nvPr>
        </p:nvSpPr>
        <p:spPr>
          <a:xfrm>
            <a:off x="1213104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5" name="Google Shape;2005;p19"/>
          <p:cNvSpPr txBox="1">
            <a:spLocks noGrp="1"/>
          </p:cNvSpPr>
          <p:nvPr>
            <p:ph type="ctrTitle" idx="8"/>
          </p:nvPr>
        </p:nvSpPr>
        <p:spPr>
          <a:xfrm>
            <a:off x="4926303" y="3933600"/>
            <a:ext cx="229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6" name="Google Shape;2006;p19"/>
          <p:cNvSpPr txBox="1">
            <a:spLocks noGrp="1"/>
          </p:cNvSpPr>
          <p:nvPr>
            <p:ph type="subTitle" idx="9"/>
          </p:nvPr>
        </p:nvSpPr>
        <p:spPr>
          <a:xfrm>
            <a:off x="4821103" y="4608628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7" name="Google Shape;2007;p19"/>
          <p:cNvSpPr txBox="1">
            <a:spLocks noGrp="1"/>
          </p:cNvSpPr>
          <p:nvPr>
            <p:ph type="ctrTitle" idx="13"/>
          </p:nvPr>
        </p:nvSpPr>
        <p:spPr>
          <a:xfrm>
            <a:off x="8504165" y="3929900"/>
            <a:ext cx="243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8" name="Google Shape;2008;p19"/>
          <p:cNvSpPr txBox="1">
            <a:spLocks noGrp="1"/>
          </p:cNvSpPr>
          <p:nvPr>
            <p:ph type="subTitle" idx="14"/>
          </p:nvPr>
        </p:nvSpPr>
        <p:spPr>
          <a:xfrm>
            <a:off x="8468565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9" name="Google Shape;2009;p19"/>
          <p:cNvSpPr txBox="1">
            <a:spLocks noGrp="1"/>
          </p:cNvSpPr>
          <p:nvPr>
            <p:ph type="title" idx="15"/>
          </p:nvPr>
        </p:nvSpPr>
        <p:spPr>
          <a:xfrm>
            <a:off x="822000" y="432233"/>
            <a:ext cx="84536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218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66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63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15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1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736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49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02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9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8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6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11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5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9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4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28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3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4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674" r:id="rId6"/>
    <p:sldLayoutId id="2147483675" r:id="rId7"/>
    <p:sldLayoutId id="2147483676" r:id="rId8"/>
    <p:sldLayoutId id="2147483677" r:id="rId9"/>
    <p:sldLayoutId id="2147483723" r:id="rId10"/>
    <p:sldLayoutId id="2147483724" r:id="rId11"/>
    <p:sldLayoutId id="2147483725" r:id="rId12"/>
    <p:sldLayoutId id="214748373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5" Type="http://schemas.openxmlformats.org/officeDocument/2006/relationships/image" Target="../media/image18.gi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0.gif"/><Relationship Id="rId10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4.gif"/><Relationship Id="rId7" Type="http://schemas.openxmlformats.org/officeDocument/2006/relationships/image" Target="../media/image17.png"/><Relationship Id="rId12" Type="http://schemas.openxmlformats.org/officeDocument/2006/relationships/slide" Target="slide22.xml"/><Relationship Id="rId17" Type="http://schemas.openxmlformats.org/officeDocument/2006/relationships/image" Target="../media/image29.png"/><Relationship Id="rId2" Type="http://schemas.openxmlformats.org/officeDocument/2006/relationships/audio" Target="../media/media3.wav"/><Relationship Id="rId16" Type="http://schemas.openxmlformats.org/officeDocument/2006/relationships/slide" Target="slide21.xml"/><Relationship Id="rId20" Type="http://schemas.openxmlformats.org/officeDocument/2006/relationships/image" Target="../media/image23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24" Type="http://schemas.openxmlformats.org/officeDocument/2006/relationships/image" Target="../media/image32.jpeg"/><Relationship Id="rId5" Type="http://schemas.openxmlformats.org/officeDocument/2006/relationships/audio" Target="../media/audio6.wav"/><Relationship Id="rId15" Type="http://schemas.openxmlformats.org/officeDocument/2006/relationships/image" Target="../media/image28.png"/><Relationship Id="rId23" Type="http://schemas.openxmlformats.org/officeDocument/2006/relationships/slide" Target="slide23.xml"/><Relationship Id="rId10" Type="http://schemas.openxmlformats.org/officeDocument/2006/relationships/image" Target="../media/image20.gif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gif"/><Relationship Id="rId14" Type="http://schemas.openxmlformats.org/officeDocument/2006/relationships/slide" Target="slide20.xml"/><Relationship Id="rId2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33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image" Target="../media/image3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34.pn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slide" Target="slide19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023178" y="1648606"/>
            <a:ext cx="414568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 o – ô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99571" y="410741"/>
            <a:ext cx="3272551" cy="6762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1.LÀM QUEN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6579" y="5142208"/>
            <a:ext cx="2110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cô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3" t="18190" r="16517" b="40817"/>
          <a:stretch/>
        </p:blipFill>
        <p:spPr>
          <a:xfrm>
            <a:off x="3891361" y="1533432"/>
            <a:ext cx="3688973" cy="3608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785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45145" y="1324881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59086" y="1373348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2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9441011" y="4620247"/>
            <a:ext cx="1652436" cy="1825828"/>
            <a:chOff x="11173066" y="3333751"/>
            <a:chExt cx="2768600" cy="3059113"/>
          </a:xfrm>
        </p:grpSpPr>
        <p:sp>
          <p:nvSpPr>
            <p:cNvPr id="10" name="Freeform 5"/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235792" y="4424811"/>
            <a:ext cx="1741501" cy="2002063"/>
            <a:chOff x="-2591081" y="3751264"/>
            <a:chExt cx="2917825" cy="3354388"/>
          </a:xfrm>
        </p:grpSpPr>
        <p:sp>
          <p:nvSpPr>
            <p:cNvPr id="28" name="Freeform 22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FFDE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9" name="Freeform 23"/>
            <p:cNvSpPr/>
            <p:nvPr/>
          </p:nvSpPr>
          <p:spPr bwMode="auto">
            <a:xfrm>
              <a:off x="-2591081" y="5780089"/>
              <a:ext cx="2917825" cy="1325563"/>
            </a:xfrm>
            <a:custGeom>
              <a:avLst/>
              <a:gdLst>
                <a:gd name="T0" fmla="*/ 311 w 777"/>
                <a:gd name="T1" fmla="*/ 0 h 352"/>
                <a:gd name="T2" fmla="*/ 67 w 777"/>
                <a:gd name="T3" fmla="*/ 133 h 352"/>
                <a:gd name="T4" fmla="*/ 0 w 777"/>
                <a:gd name="T5" fmla="*/ 352 h 352"/>
                <a:gd name="T6" fmla="*/ 389 w 777"/>
                <a:gd name="T7" fmla="*/ 352 h 352"/>
                <a:gd name="T8" fmla="*/ 777 w 777"/>
                <a:gd name="T9" fmla="*/ 352 h 352"/>
                <a:gd name="T10" fmla="*/ 710 w 777"/>
                <a:gd name="T11" fmla="*/ 133 h 352"/>
                <a:gd name="T12" fmla="*/ 468 w 777"/>
                <a:gd name="T13" fmla="*/ 1 h 352"/>
                <a:gd name="T14" fmla="*/ 311 w 777"/>
                <a:gd name="T15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7" h="352">
                  <a:moveTo>
                    <a:pt x="311" y="0"/>
                  </a:moveTo>
                  <a:cubicBezTo>
                    <a:pt x="139" y="75"/>
                    <a:pt x="88" y="115"/>
                    <a:pt x="67" y="133"/>
                  </a:cubicBezTo>
                  <a:cubicBezTo>
                    <a:pt x="36" y="161"/>
                    <a:pt x="19" y="264"/>
                    <a:pt x="0" y="352"/>
                  </a:cubicBezTo>
                  <a:cubicBezTo>
                    <a:pt x="389" y="352"/>
                    <a:pt x="389" y="352"/>
                    <a:pt x="389" y="352"/>
                  </a:cubicBezTo>
                  <a:cubicBezTo>
                    <a:pt x="777" y="352"/>
                    <a:pt x="777" y="352"/>
                    <a:pt x="777" y="352"/>
                  </a:cubicBezTo>
                  <a:cubicBezTo>
                    <a:pt x="759" y="264"/>
                    <a:pt x="741" y="161"/>
                    <a:pt x="710" y="133"/>
                  </a:cubicBezTo>
                  <a:cubicBezTo>
                    <a:pt x="690" y="115"/>
                    <a:pt x="640" y="76"/>
                    <a:pt x="468" y="1"/>
                  </a:cubicBezTo>
                  <a:cubicBezTo>
                    <a:pt x="311" y="0"/>
                    <a:pt x="311" y="0"/>
                    <a:pt x="311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0" name="Freeform 24"/>
            <p:cNvSpPr/>
            <p:nvPr/>
          </p:nvSpPr>
          <p:spPr bwMode="auto">
            <a:xfrm>
              <a:off x="-1446493" y="4829176"/>
              <a:ext cx="628650" cy="1312863"/>
            </a:xfrm>
            <a:custGeom>
              <a:avLst/>
              <a:gdLst>
                <a:gd name="T0" fmla="*/ 0 w 167"/>
                <a:gd name="T1" fmla="*/ 103 h 349"/>
                <a:gd name="T2" fmla="*/ 0 w 167"/>
                <a:gd name="T3" fmla="*/ 230 h 349"/>
                <a:gd name="T4" fmla="*/ 0 w 167"/>
                <a:gd name="T5" fmla="*/ 293 h 349"/>
                <a:gd name="T6" fmla="*/ 167 w 167"/>
                <a:gd name="T7" fmla="*/ 293 h 349"/>
                <a:gd name="T8" fmla="*/ 167 w 167"/>
                <a:gd name="T9" fmla="*/ 230 h 349"/>
                <a:gd name="T10" fmla="*/ 167 w 167"/>
                <a:gd name="T11" fmla="*/ 103 h 349"/>
                <a:gd name="T12" fmla="*/ 0 w 167"/>
                <a:gd name="T13" fmla="*/ 10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349">
                  <a:moveTo>
                    <a:pt x="0" y="103"/>
                  </a:moveTo>
                  <a:cubicBezTo>
                    <a:pt x="0" y="230"/>
                    <a:pt x="0" y="230"/>
                    <a:pt x="0" y="230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46" y="347"/>
                    <a:pt x="121" y="349"/>
                    <a:pt x="167" y="293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7" y="103"/>
                    <a:pt x="167" y="103"/>
                    <a:pt x="167" y="103"/>
                  </a:cubicBezTo>
                  <a:cubicBezTo>
                    <a:pt x="167" y="0"/>
                    <a:pt x="0" y="0"/>
                    <a:pt x="0" y="103"/>
                  </a:cubicBezTo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1" name="Freeform 25"/>
            <p:cNvSpPr/>
            <p:nvPr/>
          </p:nvSpPr>
          <p:spPr bwMode="auto">
            <a:xfrm>
              <a:off x="-1859243" y="4745039"/>
              <a:ext cx="263525" cy="384175"/>
            </a:xfrm>
            <a:custGeom>
              <a:avLst/>
              <a:gdLst>
                <a:gd name="T0" fmla="*/ 20 w 70"/>
                <a:gd name="T1" fmla="*/ 5 h 102"/>
                <a:gd name="T2" fmla="*/ 62 w 70"/>
                <a:gd name="T3" fmla="*/ 42 h 102"/>
                <a:gd name="T4" fmla="*/ 50 w 70"/>
                <a:gd name="T5" fmla="*/ 97 h 102"/>
                <a:gd name="T6" fmla="*/ 8 w 70"/>
                <a:gd name="T7" fmla="*/ 60 h 102"/>
                <a:gd name="T8" fmla="*/ 2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20" y="5"/>
                  </a:moveTo>
                  <a:cubicBezTo>
                    <a:pt x="35" y="0"/>
                    <a:pt x="53" y="17"/>
                    <a:pt x="62" y="42"/>
                  </a:cubicBezTo>
                  <a:cubicBezTo>
                    <a:pt x="70" y="68"/>
                    <a:pt x="65" y="92"/>
                    <a:pt x="50" y="97"/>
                  </a:cubicBezTo>
                  <a:cubicBezTo>
                    <a:pt x="35" y="102"/>
                    <a:pt x="17" y="85"/>
                    <a:pt x="8" y="60"/>
                  </a:cubicBezTo>
                  <a:cubicBezTo>
                    <a:pt x="0" y="34"/>
                    <a:pt x="5" y="10"/>
                    <a:pt x="2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2" name="Freeform 26"/>
            <p:cNvSpPr/>
            <p:nvPr/>
          </p:nvSpPr>
          <p:spPr bwMode="auto">
            <a:xfrm>
              <a:off x="-668618" y="4745039"/>
              <a:ext cx="263525" cy="384175"/>
            </a:xfrm>
            <a:custGeom>
              <a:avLst/>
              <a:gdLst>
                <a:gd name="T0" fmla="*/ 50 w 70"/>
                <a:gd name="T1" fmla="*/ 5 h 102"/>
                <a:gd name="T2" fmla="*/ 8 w 70"/>
                <a:gd name="T3" fmla="*/ 42 h 102"/>
                <a:gd name="T4" fmla="*/ 20 w 70"/>
                <a:gd name="T5" fmla="*/ 97 h 102"/>
                <a:gd name="T6" fmla="*/ 61 w 70"/>
                <a:gd name="T7" fmla="*/ 60 h 102"/>
                <a:gd name="T8" fmla="*/ 50 w 70"/>
                <a:gd name="T9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02">
                  <a:moveTo>
                    <a:pt x="50" y="5"/>
                  </a:moveTo>
                  <a:cubicBezTo>
                    <a:pt x="35" y="0"/>
                    <a:pt x="16" y="17"/>
                    <a:pt x="8" y="42"/>
                  </a:cubicBezTo>
                  <a:cubicBezTo>
                    <a:pt x="0" y="68"/>
                    <a:pt x="5" y="92"/>
                    <a:pt x="20" y="97"/>
                  </a:cubicBezTo>
                  <a:cubicBezTo>
                    <a:pt x="34" y="102"/>
                    <a:pt x="53" y="85"/>
                    <a:pt x="61" y="60"/>
                  </a:cubicBezTo>
                  <a:cubicBezTo>
                    <a:pt x="70" y="34"/>
                    <a:pt x="65" y="10"/>
                    <a:pt x="50" y="5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3" name="Freeform 27"/>
            <p:cNvSpPr/>
            <p:nvPr/>
          </p:nvSpPr>
          <p:spPr bwMode="auto">
            <a:xfrm>
              <a:off x="-1565556" y="6084889"/>
              <a:ext cx="825500" cy="1020763"/>
            </a:xfrm>
            <a:custGeom>
              <a:avLst/>
              <a:gdLst>
                <a:gd name="T0" fmla="*/ 116 w 220"/>
                <a:gd name="T1" fmla="*/ 0 h 271"/>
                <a:gd name="T2" fmla="*/ 0 w 220"/>
                <a:gd name="T3" fmla="*/ 35 h 271"/>
                <a:gd name="T4" fmla="*/ 44 w 220"/>
                <a:gd name="T5" fmla="*/ 271 h 271"/>
                <a:gd name="T6" fmla="*/ 202 w 220"/>
                <a:gd name="T7" fmla="*/ 271 h 271"/>
                <a:gd name="T8" fmla="*/ 220 w 220"/>
                <a:gd name="T9" fmla="*/ 36 h 271"/>
                <a:gd name="T10" fmla="*/ 116 w 220"/>
                <a:gd name="T11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71">
                  <a:moveTo>
                    <a:pt x="116" y="0"/>
                  </a:moveTo>
                  <a:cubicBezTo>
                    <a:pt x="116" y="0"/>
                    <a:pt x="0" y="28"/>
                    <a:pt x="0" y="35"/>
                  </a:cubicBezTo>
                  <a:cubicBezTo>
                    <a:pt x="0" y="42"/>
                    <a:pt x="44" y="271"/>
                    <a:pt x="44" y="271"/>
                  </a:cubicBezTo>
                  <a:cubicBezTo>
                    <a:pt x="202" y="271"/>
                    <a:pt x="202" y="271"/>
                    <a:pt x="202" y="271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116" y="0"/>
                    <a:pt x="116" y="0"/>
                    <a:pt x="1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4" name="Freeform 28"/>
            <p:cNvSpPr/>
            <p:nvPr/>
          </p:nvSpPr>
          <p:spPr bwMode="auto">
            <a:xfrm>
              <a:off x="-1856068" y="5788026"/>
              <a:ext cx="549275" cy="1317625"/>
            </a:xfrm>
            <a:custGeom>
              <a:avLst/>
              <a:gdLst>
                <a:gd name="T0" fmla="*/ 258 w 346"/>
                <a:gd name="T1" fmla="*/ 0 h 830"/>
                <a:gd name="T2" fmla="*/ 258 w 346"/>
                <a:gd name="T3" fmla="*/ 90 h 830"/>
                <a:gd name="T4" fmla="*/ 346 w 346"/>
                <a:gd name="T5" fmla="*/ 830 h 830"/>
                <a:gd name="T6" fmla="*/ 197 w 346"/>
                <a:gd name="T7" fmla="*/ 830 h 830"/>
                <a:gd name="T8" fmla="*/ 36 w 346"/>
                <a:gd name="T9" fmla="*/ 500 h 830"/>
                <a:gd name="T10" fmla="*/ 190 w 346"/>
                <a:gd name="T11" fmla="*/ 398 h 830"/>
                <a:gd name="T12" fmla="*/ 0 w 346"/>
                <a:gd name="T13" fmla="*/ 308 h 830"/>
                <a:gd name="T14" fmla="*/ 176 w 346"/>
                <a:gd name="T15" fmla="*/ 38 h 830"/>
                <a:gd name="T16" fmla="*/ 258 w 346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830">
                  <a:moveTo>
                    <a:pt x="258" y="0"/>
                  </a:moveTo>
                  <a:lnTo>
                    <a:pt x="258" y="90"/>
                  </a:lnTo>
                  <a:lnTo>
                    <a:pt x="346" y="830"/>
                  </a:lnTo>
                  <a:lnTo>
                    <a:pt x="197" y="830"/>
                  </a:lnTo>
                  <a:lnTo>
                    <a:pt x="36" y="500"/>
                  </a:lnTo>
                  <a:lnTo>
                    <a:pt x="190" y="398"/>
                  </a:lnTo>
                  <a:lnTo>
                    <a:pt x="0" y="308"/>
                  </a:lnTo>
                  <a:lnTo>
                    <a:pt x="176" y="38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5" name="Freeform 29"/>
            <p:cNvSpPr/>
            <p:nvPr/>
          </p:nvSpPr>
          <p:spPr bwMode="auto">
            <a:xfrm>
              <a:off x="-954368" y="5788026"/>
              <a:ext cx="544513" cy="1317625"/>
            </a:xfrm>
            <a:custGeom>
              <a:avLst/>
              <a:gdLst>
                <a:gd name="T0" fmla="*/ 86 w 343"/>
                <a:gd name="T1" fmla="*/ 0 h 830"/>
                <a:gd name="T2" fmla="*/ 86 w 343"/>
                <a:gd name="T3" fmla="*/ 90 h 830"/>
                <a:gd name="T4" fmla="*/ 0 w 343"/>
                <a:gd name="T5" fmla="*/ 830 h 830"/>
                <a:gd name="T6" fmla="*/ 147 w 343"/>
                <a:gd name="T7" fmla="*/ 830 h 830"/>
                <a:gd name="T8" fmla="*/ 308 w 343"/>
                <a:gd name="T9" fmla="*/ 500 h 830"/>
                <a:gd name="T10" fmla="*/ 154 w 343"/>
                <a:gd name="T11" fmla="*/ 398 h 830"/>
                <a:gd name="T12" fmla="*/ 343 w 343"/>
                <a:gd name="T13" fmla="*/ 308 h 830"/>
                <a:gd name="T14" fmla="*/ 190 w 343"/>
                <a:gd name="T15" fmla="*/ 48 h 830"/>
                <a:gd name="T16" fmla="*/ 86 w 343"/>
                <a:gd name="T17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3" h="830">
                  <a:moveTo>
                    <a:pt x="86" y="0"/>
                  </a:moveTo>
                  <a:lnTo>
                    <a:pt x="86" y="90"/>
                  </a:lnTo>
                  <a:lnTo>
                    <a:pt x="0" y="830"/>
                  </a:lnTo>
                  <a:lnTo>
                    <a:pt x="147" y="830"/>
                  </a:lnTo>
                  <a:lnTo>
                    <a:pt x="308" y="500"/>
                  </a:lnTo>
                  <a:lnTo>
                    <a:pt x="154" y="398"/>
                  </a:lnTo>
                  <a:lnTo>
                    <a:pt x="343" y="308"/>
                  </a:lnTo>
                  <a:lnTo>
                    <a:pt x="190" y="48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605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6" name="Freeform 30"/>
            <p:cNvSpPr/>
            <p:nvPr/>
          </p:nvSpPr>
          <p:spPr bwMode="auto">
            <a:xfrm>
              <a:off x="-1265518" y="6084889"/>
              <a:ext cx="269875" cy="263525"/>
            </a:xfrm>
            <a:custGeom>
              <a:avLst/>
              <a:gdLst>
                <a:gd name="T0" fmla="*/ 0 w 72"/>
                <a:gd name="T1" fmla="*/ 39 h 70"/>
                <a:gd name="T2" fmla="*/ 20 w 72"/>
                <a:gd name="T3" fmla="*/ 70 h 70"/>
                <a:gd name="T4" fmla="*/ 51 w 72"/>
                <a:gd name="T5" fmla="*/ 70 h 70"/>
                <a:gd name="T6" fmla="*/ 72 w 72"/>
                <a:gd name="T7" fmla="*/ 39 h 70"/>
                <a:gd name="T8" fmla="*/ 36 w 72"/>
                <a:gd name="T9" fmla="*/ 0 h 70"/>
                <a:gd name="T10" fmla="*/ 0 w 72"/>
                <a:gd name="T11" fmla="*/ 3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70">
                  <a:moveTo>
                    <a:pt x="0" y="39"/>
                  </a:moveTo>
                  <a:cubicBezTo>
                    <a:pt x="20" y="70"/>
                    <a:pt x="20" y="70"/>
                    <a:pt x="20" y="70"/>
                  </a:cubicBezTo>
                  <a:cubicBezTo>
                    <a:pt x="31" y="70"/>
                    <a:pt x="41" y="70"/>
                    <a:pt x="51" y="70"/>
                  </a:cubicBezTo>
                  <a:cubicBezTo>
                    <a:pt x="72" y="39"/>
                    <a:pt x="72" y="39"/>
                    <a:pt x="72" y="39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7" name="Freeform 31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8" name="Freeform 32"/>
            <p:cNvSpPr/>
            <p:nvPr/>
          </p:nvSpPr>
          <p:spPr bwMode="auto">
            <a:xfrm>
              <a:off x="-1298856" y="6348414"/>
              <a:ext cx="333375" cy="757238"/>
            </a:xfrm>
            <a:custGeom>
              <a:avLst/>
              <a:gdLst>
                <a:gd name="T0" fmla="*/ 68 w 210"/>
                <a:gd name="T1" fmla="*/ 0 h 477"/>
                <a:gd name="T2" fmla="*/ 0 w 210"/>
                <a:gd name="T3" fmla="*/ 477 h 477"/>
                <a:gd name="T4" fmla="*/ 210 w 210"/>
                <a:gd name="T5" fmla="*/ 477 h 477"/>
                <a:gd name="T6" fmla="*/ 142 w 210"/>
                <a:gd name="T7" fmla="*/ 0 h 477"/>
                <a:gd name="T8" fmla="*/ 68 w 21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477">
                  <a:moveTo>
                    <a:pt x="68" y="0"/>
                  </a:moveTo>
                  <a:lnTo>
                    <a:pt x="0" y="477"/>
                  </a:lnTo>
                  <a:lnTo>
                    <a:pt x="210" y="477"/>
                  </a:lnTo>
                  <a:lnTo>
                    <a:pt x="142" y="0"/>
                  </a:lnTo>
                  <a:lnTo>
                    <a:pt x="6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39" name="Freeform 33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/>
            <p:nvPr/>
          </p:nvSpPr>
          <p:spPr bwMode="auto">
            <a:xfrm>
              <a:off x="-1471893" y="5694364"/>
              <a:ext cx="341313" cy="661988"/>
            </a:xfrm>
            <a:custGeom>
              <a:avLst/>
              <a:gdLst>
                <a:gd name="T0" fmla="*/ 16 w 215"/>
                <a:gd name="T1" fmla="*/ 0 h 417"/>
                <a:gd name="T2" fmla="*/ 0 w 215"/>
                <a:gd name="T3" fmla="*/ 66 h 417"/>
                <a:gd name="T4" fmla="*/ 47 w 215"/>
                <a:gd name="T5" fmla="*/ 417 h 417"/>
                <a:gd name="T6" fmla="*/ 215 w 215"/>
                <a:gd name="T7" fmla="*/ 246 h 417"/>
                <a:gd name="T8" fmla="*/ 16 w 215"/>
                <a:gd name="T9" fmla="*/ 0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417">
                  <a:moveTo>
                    <a:pt x="16" y="0"/>
                  </a:moveTo>
                  <a:lnTo>
                    <a:pt x="0" y="66"/>
                  </a:lnTo>
                  <a:lnTo>
                    <a:pt x="47" y="417"/>
                  </a:lnTo>
                  <a:lnTo>
                    <a:pt x="215" y="246"/>
                  </a:lnTo>
                  <a:lnTo>
                    <a:pt x="1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/>
            <p:nvPr/>
          </p:nvSpPr>
          <p:spPr bwMode="auto">
            <a:xfrm>
              <a:off x="-1446493" y="5562601"/>
              <a:ext cx="628650" cy="217488"/>
            </a:xfrm>
            <a:custGeom>
              <a:avLst/>
              <a:gdLst>
                <a:gd name="T0" fmla="*/ 0 w 167"/>
                <a:gd name="T1" fmla="*/ 0 h 58"/>
                <a:gd name="T2" fmla="*/ 0 w 167"/>
                <a:gd name="T3" fmla="*/ 6 h 58"/>
                <a:gd name="T4" fmla="*/ 84 w 167"/>
                <a:gd name="T5" fmla="*/ 58 h 58"/>
                <a:gd name="T6" fmla="*/ 86 w 167"/>
                <a:gd name="T7" fmla="*/ 58 h 58"/>
                <a:gd name="T8" fmla="*/ 167 w 167"/>
                <a:gd name="T9" fmla="*/ 9 h 58"/>
                <a:gd name="T10" fmla="*/ 167 w 167"/>
                <a:gd name="T11" fmla="*/ 0 h 58"/>
                <a:gd name="T12" fmla="*/ 0 w 167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58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43" y="56"/>
                    <a:pt x="84" y="58"/>
                  </a:cubicBezTo>
                  <a:cubicBezTo>
                    <a:pt x="84" y="58"/>
                    <a:pt x="85" y="58"/>
                    <a:pt x="86" y="58"/>
                  </a:cubicBezTo>
                  <a:cubicBezTo>
                    <a:pt x="126" y="58"/>
                    <a:pt x="167" y="9"/>
                    <a:pt x="167" y="9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A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2" name="Freeform 36"/>
            <p:cNvSpPr/>
            <p:nvPr/>
          </p:nvSpPr>
          <p:spPr bwMode="auto">
            <a:xfrm>
              <a:off x="-1892581" y="3751264"/>
              <a:ext cx="1603375" cy="1603375"/>
            </a:xfrm>
            <a:custGeom>
              <a:avLst/>
              <a:gdLst>
                <a:gd name="T0" fmla="*/ 335 w 427"/>
                <a:gd name="T1" fmla="*/ 61 h 426"/>
                <a:gd name="T2" fmla="*/ 403 w 427"/>
                <a:gd name="T3" fmla="*/ 129 h 426"/>
                <a:gd name="T4" fmla="*/ 207 w 427"/>
                <a:gd name="T5" fmla="*/ 424 h 426"/>
                <a:gd name="T6" fmla="*/ 33 w 427"/>
                <a:gd name="T7" fmla="*/ 332 h 426"/>
                <a:gd name="T8" fmla="*/ 50 w 427"/>
                <a:gd name="T9" fmla="*/ 82 h 426"/>
                <a:gd name="T10" fmla="*/ 335 w 427"/>
                <a:gd name="T11" fmla="*/ 6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426">
                  <a:moveTo>
                    <a:pt x="335" y="61"/>
                  </a:moveTo>
                  <a:cubicBezTo>
                    <a:pt x="373" y="67"/>
                    <a:pt x="394" y="94"/>
                    <a:pt x="403" y="129"/>
                  </a:cubicBezTo>
                  <a:cubicBezTo>
                    <a:pt x="427" y="222"/>
                    <a:pt x="377" y="422"/>
                    <a:pt x="207" y="424"/>
                  </a:cubicBezTo>
                  <a:cubicBezTo>
                    <a:pt x="119" y="426"/>
                    <a:pt x="56" y="403"/>
                    <a:pt x="33" y="332"/>
                  </a:cubicBezTo>
                  <a:cubicBezTo>
                    <a:pt x="10" y="261"/>
                    <a:pt x="0" y="146"/>
                    <a:pt x="50" y="82"/>
                  </a:cubicBezTo>
                  <a:cubicBezTo>
                    <a:pt x="113" y="1"/>
                    <a:pt x="246" y="0"/>
                    <a:pt x="335" y="6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3" name="Freeform 37"/>
            <p:cNvSpPr/>
            <p:nvPr/>
          </p:nvSpPr>
          <p:spPr bwMode="auto">
            <a:xfrm>
              <a:off x="-2095781" y="3929064"/>
              <a:ext cx="1927225" cy="1779588"/>
            </a:xfrm>
            <a:custGeom>
              <a:avLst/>
              <a:gdLst>
                <a:gd name="T0" fmla="*/ 257 w 513"/>
                <a:gd name="T1" fmla="*/ 0 h 473"/>
                <a:gd name="T2" fmla="*/ 115 w 513"/>
                <a:gd name="T3" fmla="*/ 378 h 473"/>
                <a:gd name="T4" fmla="*/ 257 w 513"/>
                <a:gd name="T5" fmla="*/ 473 h 473"/>
                <a:gd name="T6" fmla="*/ 398 w 513"/>
                <a:gd name="T7" fmla="*/ 378 h 473"/>
                <a:gd name="T8" fmla="*/ 257 w 513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3" h="473">
                  <a:moveTo>
                    <a:pt x="257" y="0"/>
                  </a:moveTo>
                  <a:cubicBezTo>
                    <a:pt x="0" y="0"/>
                    <a:pt x="99" y="351"/>
                    <a:pt x="115" y="378"/>
                  </a:cubicBezTo>
                  <a:cubicBezTo>
                    <a:pt x="134" y="408"/>
                    <a:pt x="215" y="473"/>
                    <a:pt x="257" y="473"/>
                  </a:cubicBezTo>
                  <a:cubicBezTo>
                    <a:pt x="298" y="473"/>
                    <a:pt x="380" y="408"/>
                    <a:pt x="398" y="378"/>
                  </a:cubicBezTo>
                  <a:cubicBezTo>
                    <a:pt x="415" y="351"/>
                    <a:pt x="513" y="0"/>
                    <a:pt x="257" y="0"/>
                  </a:cubicBezTo>
                  <a:close/>
                </a:path>
              </a:pathLst>
            </a:custGeom>
            <a:solidFill>
              <a:srgbClr val="FFDB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4" name="Freeform 38"/>
            <p:cNvSpPr/>
            <p:nvPr/>
          </p:nvSpPr>
          <p:spPr bwMode="auto">
            <a:xfrm>
              <a:off x="-1944968" y="3883026"/>
              <a:ext cx="1619250" cy="1054100"/>
            </a:xfrm>
            <a:custGeom>
              <a:avLst/>
              <a:gdLst>
                <a:gd name="T0" fmla="*/ 93 w 431"/>
                <a:gd name="T1" fmla="*/ 122 h 280"/>
                <a:gd name="T2" fmla="*/ 215 w 431"/>
                <a:gd name="T3" fmla="*/ 126 h 280"/>
                <a:gd name="T4" fmla="*/ 392 w 431"/>
                <a:gd name="T5" fmla="*/ 247 h 280"/>
                <a:gd name="T6" fmla="*/ 223 w 431"/>
                <a:gd name="T7" fmla="*/ 7 h 280"/>
                <a:gd name="T8" fmla="*/ 44 w 431"/>
                <a:gd name="T9" fmla="*/ 280 h 280"/>
                <a:gd name="T10" fmla="*/ 93 w 431"/>
                <a:gd name="T11" fmla="*/ 1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280">
                  <a:moveTo>
                    <a:pt x="93" y="122"/>
                  </a:moveTo>
                  <a:cubicBezTo>
                    <a:pt x="138" y="150"/>
                    <a:pt x="174" y="109"/>
                    <a:pt x="215" y="126"/>
                  </a:cubicBezTo>
                  <a:cubicBezTo>
                    <a:pt x="256" y="144"/>
                    <a:pt x="368" y="59"/>
                    <a:pt x="392" y="247"/>
                  </a:cubicBezTo>
                  <a:cubicBezTo>
                    <a:pt x="431" y="110"/>
                    <a:pt x="372" y="13"/>
                    <a:pt x="223" y="7"/>
                  </a:cubicBezTo>
                  <a:cubicBezTo>
                    <a:pt x="64" y="0"/>
                    <a:pt x="0" y="145"/>
                    <a:pt x="44" y="280"/>
                  </a:cubicBezTo>
                  <a:cubicBezTo>
                    <a:pt x="41" y="206"/>
                    <a:pt x="59" y="159"/>
                    <a:pt x="93" y="122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5" name="Freeform 39"/>
            <p:cNvSpPr/>
            <p:nvPr/>
          </p:nvSpPr>
          <p:spPr bwMode="auto">
            <a:xfrm>
              <a:off x="-1611593" y="4256089"/>
              <a:ext cx="612775" cy="153988"/>
            </a:xfrm>
            <a:custGeom>
              <a:avLst/>
              <a:gdLst>
                <a:gd name="T0" fmla="*/ 0 w 163"/>
                <a:gd name="T1" fmla="*/ 11 h 41"/>
                <a:gd name="T2" fmla="*/ 58 w 163"/>
                <a:gd name="T3" fmla="*/ 40 h 41"/>
                <a:gd name="T4" fmla="*/ 104 w 163"/>
                <a:gd name="T5" fmla="*/ 34 h 41"/>
                <a:gd name="T6" fmla="*/ 162 w 163"/>
                <a:gd name="T7" fmla="*/ 9 h 41"/>
                <a:gd name="T8" fmla="*/ 161 w 163"/>
                <a:gd name="T9" fmla="*/ 5 h 41"/>
                <a:gd name="T10" fmla="*/ 73 w 163"/>
                <a:gd name="T11" fmla="*/ 26 h 41"/>
                <a:gd name="T12" fmla="*/ 3 w 163"/>
                <a:gd name="T13" fmla="*/ 10 h 41"/>
                <a:gd name="T14" fmla="*/ 0 w 163"/>
                <a:gd name="T15" fmla="*/ 1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41">
                  <a:moveTo>
                    <a:pt x="0" y="11"/>
                  </a:moveTo>
                  <a:cubicBezTo>
                    <a:pt x="1" y="35"/>
                    <a:pt x="41" y="38"/>
                    <a:pt x="58" y="40"/>
                  </a:cubicBezTo>
                  <a:cubicBezTo>
                    <a:pt x="74" y="41"/>
                    <a:pt x="89" y="38"/>
                    <a:pt x="104" y="34"/>
                  </a:cubicBezTo>
                  <a:cubicBezTo>
                    <a:pt x="123" y="28"/>
                    <a:pt x="147" y="22"/>
                    <a:pt x="162" y="9"/>
                  </a:cubicBezTo>
                  <a:cubicBezTo>
                    <a:pt x="163" y="8"/>
                    <a:pt x="163" y="5"/>
                    <a:pt x="161" y="5"/>
                  </a:cubicBezTo>
                  <a:cubicBezTo>
                    <a:pt x="132" y="0"/>
                    <a:pt x="102" y="24"/>
                    <a:pt x="73" y="26"/>
                  </a:cubicBezTo>
                  <a:cubicBezTo>
                    <a:pt x="50" y="28"/>
                    <a:pt x="20" y="25"/>
                    <a:pt x="3" y="10"/>
                  </a:cubicBezTo>
                  <a:cubicBezTo>
                    <a:pt x="2" y="9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755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6" name="Freeform 40"/>
            <p:cNvSpPr>
              <a:spLocks noEditPoints="1"/>
            </p:cNvSpPr>
            <p:nvPr/>
          </p:nvSpPr>
          <p:spPr bwMode="auto">
            <a:xfrm>
              <a:off x="-1716368" y="4730751"/>
              <a:ext cx="1182688" cy="433388"/>
            </a:xfrm>
            <a:custGeom>
              <a:avLst/>
              <a:gdLst>
                <a:gd name="T0" fmla="*/ 235 w 315"/>
                <a:gd name="T1" fmla="*/ 114 h 115"/>
                <a:gd name="T2" fmla="*/ 240 w 315"/>
                <a:gd name="T3" fmla="*/ 114 h 115"/>
                <a:gd name="T4" fmla="*/ 296 w 315"/>
                <a:gd name="T5" fmla="*/ 68 h 115"/>
                <a:gd name="T6" fmla="*/ 308 w 315"/>
                <a:gd name="T7" fmla="*/ 30 h 115"/>
                <a:gd name="T8" fmla="*/ 314 w 315"/>
                <a:gd name="T9" fmla="*/ 16 h 115"/>
                <a:gd name="T10" fmla="*/ 306 w 315"/>
                <a:gd name="T11" fmla="*/ 6 h 115"/>
                <a:gd name="T12" fmla="*/ 237 w 315"/>
                <a:gd name="T13" fmla="*/ 2 h 115"/>
                <a:gd name="T14" fmla="*/ 237 w 315"/>
                <a:gd name="T15" fmla="*/ 9 h 115"/>
                <a:gd name="T16" fmla="*/ 284 w 315"/>
                <a:gd name="T17" fmla="*/ 14 h 115"/>
                <a:gd name="T18" fmla="*/ 282 w 315"/>
                <a:gd name="T19" fmla="*/ 85 h 115"/>
                <a:gd name="T20" fmla="*/ 235 w 315"/>
                <a:gd name="T21" fmla="*/ 108 h 115"/>
                <a:gd name="T22" fmla="*/ 235 w 315"/>
                <a:gd name="T23" fmla="*/ 114 h 115"/>
                <a:gd name="T24" fmla="*/ 157 w 315"/>
                <a:gd name="T25" fmla="*/ 16 h 115"/>
                <a:gd name="T26" fmla="*/ 83 w 315"/>
                <a:gd name="T27" fmla="*/ 3 h 115"/>
                <a:gd name="T28" fmla="*/ 78 w 315"/>
                <a:gd name="T29" fmla="*/ 2 h 115"/>
                <a:gd name="T30" fmla="*/ 77 w 315"/>
                <a:gd name="T31" fmla="*/ 9 h 115"/>
                <a:gd name="T32" fmla="*/ 130 w 315"/>
                <a:gd name="T33" fmla="*/ 27 h 115"/>
                <a:gd name="T34" fmla="*/ 99 w 315"/>
                <a:gd name="T35" fmla="*/ 103 h 115"/>
                <a:gd name="T36" fmla="*/ 76 w 315"/>
                <a:gd name="T37" fmla="*/ 108 h 115"/>
                <a:gd name="T38" fmla="*/ 75 w 315"/>
                <a:gd name="T39" fmla="*/ 114 h 115"/>
                <a:gd name="T40" fmla="*/ 129 w 315"/>
                <a:gd name="T41" fmla="*/ 80 h 115"/>
                <a:gd name="T42" fmla="*/ 157 w 315"/>
                <a:gd name="T43" fmla="*/ 41 h 115"/>
                <a:gd name="T44" fmla="*/ 182 w 315"/>
                <a:gd name="T45" fmla="*/ 79 h 115"/>
                <a:gd name="T46" fmla="*/ 235 w 315"/>
                <a:gd name="T47" fmla="*/ 114 h 115"/>
                <a:gd name="T48" fmla="*/ 235 w 315"/>
                <a:gd name="T49" fmla="*/ 108 h 115"/>
                <a:gd name="T50" fmla="*/ 211 w 315"/>
                <a:gd name="T51" fmla="*/ 103 h 115"/>
                <a:gd name="T52" fmla="*/ 185 w 315"/>
                <a:gd name="T53" fmla="*/ 27 h 115"/>
                <a:gd name="T54" fmla="*/ 237 w 315"/>
                <a:gd name="T55" fmla="*/ 9 h 115"/>
                <a:gd name="T56" fmla="*/ 237 w 315"/>
                <a:gd name="T57" fmla="*/ 2 h 115"/>
                <a:gd name="T58" fmla="*/ 232 w 315"/>
                <a:gd name="T59" fmla="*/ 2 h 115"/>
                <a:gd name="T60" fmla="*/ 157 w 315"/>
                <a:gd name="T61" fmla="*/ 16 h 115"/>
                <a:gd name="T62" fmla="*/ 78 w 315"/>
                <a:gd name="T63" fmla="*/ 2 h 115"/>
                <a:gd name="T64" fmla="*/ 10 w 315"/>
                <a:gd name="T65" fmla="*/ 6 h 115"/>
                <a:gd name="T66" fmla="*/ 0 w 315"/>
                <a:gd name="T67" fmla="*/ 17 h 115"/>
                <a:gd name="T68" fmla="*/ 5 w 315"/>
                <a:gd name="T69" fmla="*/ 31 h 115"/>
                <a:gd name="T70" fmla="*/ 15 w 315"/>
                <a:gd name="T71" fmla="*/ 69 h 115"/>
                <a:gd name="T72" fmla="*/ 69 w 315"/>
                <a:gd name="T73" fmla="*/ 114 h 115"/>
                <a:gd name="T74" fmla="*/ 75 w 315"/>
                <a:gd name="T75" fmla="*/ 114 h 115"/>
                <a:gd name="T76" fmla="*/ 76 w 315"/>
                <a:gd name="T77" fmla="*/ 108 h 115"/>
                <a:gd name="T78" fmla="*/ 28 w 315"/>
                <a:gd name="T79" fmla="*/ 86 h 115"/>
                <a:gd name="T80" fmla="*/ 31 w 315"/>
                <a:gd name="T81" fmla="*/ 15 h 115"/>
                <a:gd name="T82" fmla="*/ 77 w 315"/>
                <a:gd name="T83" fmla="*/ 9 h 115"/>
                <a:gd name="T84" fmla="*/ 78 w 315"/>
                <a:gd name="T85" fmla="*/ 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15">
                  <a:moveTo>
                    <a:pt x="235" y="114"/>
                  </a:moveTo>
                  <a:cubicBezTo>
                    <a:pt x="237" y="114"/>
                    <a:pt x="238" y="114"/>
                    <a:pt x="240" y="114"/>
                  </a:cubicBezTo>
                  <a:cubicBezTo>
                    <a:pt x="281" y="110"/>
                    <a:pt x="292" y="92"/>
                    <a:pt x="296" y="68"/>
                  </a:cubicBezTo>
                  <a:cubicBezTo>
                    <a:pt x="301" y="42"/>
                    <a:pt x="302" y="33"/>
                    <a:pt x="308" y="30"/>
                  </a:cubicBezTo>
                  <a:cubicBezTo>
                    <a:pt x="313" y="29"/>
                    <a:pt x="315" y="23"/>
                    <a:pt x="314" y="16"/>
                  </a:cubicBezTo>
                  <a:cubicBezTo>
                    <a:pt x="314" y="9"/>
                    <a:pt x="314" y="9"/>
                    <a:pt x="306" y="6"/>
                  </a:cubicBezTo>
                  <a:cubicBezTo>
                    <a:pt x="299" y="4"/>
                    <a:pt x="264" y="0"/>
                    <a:pt x="237" y="2"/>
                  </a:cubicBezTo>
                  <a:cubicBezTo>
                    <a:pt x="237" y="9"/>
                    <a:pt x="237" y="9"/>
                    <a:pt x="237" y="9"/>
                  </a:cubicBezTo>
                  <a:cubicBezTo>
                    <a:pt x="258" y="8"/>
                    <a:pt x="278" y="10"/>
                    <a:pt x="284" y="14"/>
                  </a:cubicBezTo>
                  <a:cubicBezTo>
                    <a:pt x="298" y="23"/>
                    <a:pt x="294" y="65"/>
                    <a:pt x="282" y="85"/>
                  </a:cubicBezTo>
                  <a:cubicBezTo>
                    <a:pt x="275" y="100"/>
                    <a:pt x="254" y="107"/>
                    <a:pt x="235" y="108"/>
                  </a:cubicBezTo>
                  <a:lnTo>
                    <a:pt x="235" y="114"/>
                  </a:lnTo>
                  <a:close/>
                  <a:moveTo>
                    <a:pt x="157" y="16"/>
                  </a:moveTo>
                  <a:cubicBezTo>
                    <a:pt x="148" y="16"/>
                    <a:pt x="110" y="5"/>
                    <a:pt x="83" y="3"/>
                  </a:cubicBezTo>
                  <a:cubicBezTo>
                    <a:pt x="82" y="3"/>
                    <a:pt x="80" y="2"/>
                    <a:pt x="78" y="2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99" y="10"/>
                    <a:pt x="122" y="15"/>
                    <a:pt x="130" y="27"/>
                  </a:cubicBezTo>
                  <a:cubicBezTo>
                    <a:pt x="142" y="46"/>
                    <a:pt x="119" y="93"/>
                    <a:pt x="99" y="103"/>
                  </a:cubicBezTo>
                  <a:cubicBezTo>
                    <a:pt x="93" y="106"/>
                    <a:pt x="84" y="108"/>
                    <a:pt x="76" y="108"/>
                  </a:cubicBezTo>
                  <a:cubicBezTo>
                    <a:pt x="75" y="114"/>
                    <a:pt x="75" y="114"/>
                    <a:pt x="75" y="114"/>
                  </a:cubicBezTo>
                  <a:cubicBezTo>
                    <a:pt x="112" y="115"/>
                    <a:pt x="125" y="89"/>
                    <a:pt x="129" y="80"/>
                  </a:cubicBezTo>
                  <a:cubicBezTo>
                    <a:pt x="138" y="64"/>
                    <a:pt x="136" y="41"/>
                    <a:pt x="157" y="41"/>
                  </a:cubicBezTo>
                  <a:cubicBezTo>
                    <a:pt x="177" y="41"/>
                    <a:pt x="175" y="63"/>
                    <a:pt x="182" y="79"/>
                  </a:cubicBezTo>
                  <a:cubicBezTo>
                    <a:pt x="186" y="88"/>
                    <a:pt x="198" y="115"/>
                    <a:pt x="235" y="114"/>
                  </a:cubicBezTo>
                  <a:cubicBezTo>
                    <a:pt x="235" y="108"/>
                    <a:pt x="235" y="108"/>
                    <a:pt x="235" y="108"/>
                  </a:cubicBezTo>
                  <a:cubicBezTo>
                    <a:pt x="226" y="108"/>
                    <a:pt x="217" y="106"/>
                    <a:pt x="211" y="103"/>
                  </a:cubicBezTo>
                  <a:cubicBezTo>
                    <a:pt x="191" y="92"/>
                    <a:pt x="171" y="46"/>
                    <a:pt x="185" y="27"/>
                  </a:cubicBezTo>
                  <a:cubicBezTo>
                    <a:pt x="193" y="15"/>
                    <a:pt x="215" y="10"/>
                    <a:pt x="237" y="9"/>
                  </a:cubicBezTo>
                  <a:cubicBezTo>
                    <a:pt x="237" y="2"/>
                    <a:pt x="237" y="2"/>
                    <a:pt x="237" y="2"/>
                  </a:cubicBezTo>
                  <a:cubicBezTo>
                    <a:pt x="235" y="2"/>
                    <a:pt x="234" y="2"/>
                    <a:pt x="232" y="2"/>
                  </a:cubicBezTo>
                  <a:cubicBezTo>
                    <a:pt x="208" y="5"/>
                    <a:pt x="179" y="15"/>
                    <a:pt x="157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5" y="31"/>
                  </a:cubicBezTo>
                  <a:cubicBezTo>
                    <a:pt x="12" y="34"/>
                    <a:pt x="12" y="43"/>
                    <a:pt x="15" y="69"/>
                  </a:cubicBezTo>
                  <a:cubicBezTo>
                    <a:pt x="19" y="92"/>
                    <a:pt x="28" y="111"/>
                    <a:pt x="69" y="114"/>
                  </a:cubicBezTo>
                  <a:cubicBezTo>
                    <a:pt x="71" y="114"/>
                    <a:pt x="73" y="114"/>
                    <a:pt x="75" y="114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5" y="101"/>
                    <a:pt x="28" y="86"/>
                  </a:cubicBezTo>
                  <a:cubicBezTo>
                    <a:pt x="18" y="65"/>
                    <a:pt x="17" y="24"/>
                    <a:pt x="31" y="15"/>
                  </a:cubicBezTo>
                  <a:cubicBezTo>
                    <a:pt x="37" y="11"/>
                    <a:pt x="57" y="8"/>
                    <a:pt x="77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7" name="Freeform 41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8" name="Freeform 42"/>
            <p:cNvSpPr/>
            <p:nvPr/>
          </p:nvSpPr>
          <p:spPr bwMode="auto">
            <a:xfrm>
              <a:off x="-1130581" y="5694364"/>
              <a:ext cx="334963" cy="669925"/>
            </a:xfrm>
            <a:custGeom>
              <a:avLst/>
              <a:gdLst>
                <a:gd name="T0" fmla="*/ 197 w 211"/>
                <a:gd name="T1" fmla="*/ 0 h 422"/>
                <a:gd name="T2" fmla="*/ 211 w 211"/>
                <a:gd name="T3" fmla="*/ 66 h 422"/>
                <a:gd name="T4" fmla="*/ 166 w 211"/>
                <a:gd name="T5" fmla="*/ 422 h 422"/>
                <a:gd name="T6" fmla="*/ 0 w 211"/>
                <a:gd name="T7" fmla="*/ 246 h 422"/>
                <a:gd name="T8" fmla="*/ 197 w 211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422">
                  <a:moveTo>
                    <a:pt x="197" y="0"/>
                  </a:moveTo>
                  <a:lnTo>
                    <a:pt x="211" y="66"/>
                  </a:lnTo>
                  <a:lnTo>
                    <a:pt x="166" y="422"/>
                  </a:lnTo>
                  <a:lnTo>
                    <a:pt x="0" y="246"/>
                  </a:lnTo>
                  <a:lnTo>
                    <a:pt x="19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rgbClr val="F2D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/>
            <p:nvPr/>
          </p:nvSpPr>
          <p:spPr bwMode="auto">
            <a:xfrm>
              <a:off x="-1446493" y="5686426"/>
              <a:ext cx="628650" cy="398463"/>
            </a:xfrm>
            <a:custGeom>
              <a:avLst/>
              <a:gdLst>
                <a:gd name="T0" fmla="*/ 396 w 396"/>
                <a:gd name="T1" fmla="*/ 0 h 251"/>
                <a:gd name="T2" fmla="*/ 199 w 396"/>
                <a:gd name="T3" fmla="*/ 244 h 251"/>
                <a:gd name="T4" fmla="*/ 0 w 396"/>
                <a:gd name="T5" fmla="*/ 0 h 251"/>
                <a:gd name="T6" fmla="*/ 0 w 396"/>
                <a:gd name="T7" fmla="*/ 5 h 251"/>
                <a:gd name="T8" fmla="*/ 199 w 396"/>
                <a:gd name="T9" fmla="*/ 251 h 251"/>
                <a:gd name="T10" fmla="*/ 396 w 396"/>
                <a:gd name="T11" fmla="*/ 5 h 251"/>
                <a:gd name="T12" fmla="*/ 396 w 396"/>
                <a:gd name="T1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6" h="251">
                  <a:moveTo>
                    <a:pt x="396" y="0"/>
                  </a:moveTo>
                  <a:lnTo>
                    <a:pt x="199" y="244"/>
                  </a:lnTo>
                  <a:lnTo>
                    <a:pt x="0" y="0"/>
                  </a:lnTo>
                  <a:lnTo>
                    <a:pt x="0" y="5"/>
                  </a:lnTo>
                  <a:lnTo>
                    <a:pt x="199" y="251"/>
                  </a:lnTo>
                  <a:lnTo>
                    <a:pt x="396" y="5"/>
                  </a:lnTo>
                  <a:lnTo>
                    <a:pt x="39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1" name="Freeform 45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2" name="Freeform 46"/>
            <p:cNvSpPr/>
            <p:nvPr/>
          </p:nvSpPr>
          <p:spPr bwMode="auto">
            <a:xfrm>
              <a:off x="-1073431" y="6348414"/>
              <a:ext cx="3175" cy="476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B53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/>
            <p:nvPr/>
          </p:nvSpPr>
          <p:spPr bwMode="auto">
            <a:xfrm>
              <a:off x="-1190906" y="6348414"/>
              <a:ext cx="120650" cy="4763"/>
            </a:xfrm>
            <a:custGeom>
              <a:avLst/>
              <a:gdLst>
                <a:gd name="T0" fmla="*/ 74 w 76"/>
                <a:gd name="T1" fmla="*/ 0 h 3"/>
                <a:gd name="T2" fmla="*/ 0 w 76"/>
                <a:gd name="T3" fmla="*/ 0 h 3"/>
                <a:gd name="T4" fmla="*/ 0 w 76"/>
                <a:gd name="T5" fmla="*/ 3 h 3"/>
                <a:gd name="T6" fmla="*/ 76 w 76"/>
                <a:gd name="T7" fmla="*/ 3 h 3"/>
                <a:gd name="T8" fmla="*/ 74 w 7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">
                  <a:moveTo>
                    <a:pt x="74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76" y="3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  <p:sp>
        <p:nvSpPr>
          <p:cNvPr id="55" name="圆角矩形 23"/>
          <p:cNvSpPr/>
          <p:nvPr/>
        </p:nvSpPr>
        <p:spPr>
          <a:xfrm>
            <a:off x="3821035" y="367299"/>
            <a:ext cx="4598126" cy="1093156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+mn-cs"/>
              </a:rPr>
              <a:t>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inpin heiti" charset="-122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10176" y="367299"/>
            <a:ext cx="343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sánh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Freeform 6"/>
          <p:cNvSpPr/>
          <p:nvPr/>
        </p:nvSpPr>
        <p:spPr bwMode="auto">
          <a:xfrm rot="2187007">
            <a:off x="2799782" y="1368580"/>
            <a:ext cx="3207495" cy="4696403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8" name="Freeform 6"/>
          <p:cNvSpPr/>
          <p:nvPr/>
        </p:nvSpPr>
        <p:spPr bwMode="auto">
          <a:xfrm rot="19444945" flipH="1">
            <a:off x="6250417" y="1381102"/>
            <a:ext cx="3289356" cy="4826257"/>
          </a:xfrm>
          <a:custGeom>
            <a:avLst/>
            <a:gdLst>
              <a:gd name="T0" fmla="*/ 146 w 176"/>
              <a:gd name="T1" fmla="*/ 141 h 201"/>
              <a:gd name="T2" fmla="*/ 142 w 176"/>
              <a:gd name="T3" fmla="*/ 29 h 201"/>
              <a:gd name="T4" fmla="*/ 30 w 176"/>
              <a:gd name="T5" fmla="*/ 34 h 201"/>
              <a:gd name="T6" fmla="*/ 35 w 176"/>
              <a:gd name="T7" fmla="*/ 146 h 201"/>
              <a:gd name="T8" fmla="*/ 60 w 176"/>
              <a:gd name="T9" fmla="*/ 161 h 201"/>
              <a:gd name="T10" fmla="*/ 53 w 176"/>
              <a:gd name="T11" fmla="*/ 201 h 201"/>
              <a:gd name="T12" fmla="*/ 90 w 176"/>
              <a:gd name="T13" fmla="*/ 167 h 201"/>
              <a:gd name="T14" fmla="*/ 146 w 176"/>
              <a:gd name="T15" fmla="*/ 141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6" h="201">
                <a:moveTo>
                  <a:pt x="146" y="141"/>
                </a:moveTo>
                <a:cubicBezTo>
                  <a:pt x="176" y="109"/>
                  <a:pt x="174" y="59"/>
                  <a:pt x="142" y="29"/>
                </a:cubicBezTo>
                <a:cubicBezTo>
                  <a:pt x="109" y="0"/>
                  <a:pt x="59" y="2"/>
                  <a:pt x="30" y="34"/>
                </a:cubicBezTo>
                <a:cubicBezTo>
                  <a:pt x="0" y="66"/>
                  <a:pt x="3" y="116"/>
                  <a:pt x="35" y="146"/>
                </a:cubicBezTo>
                <a:cubicBezTo>
                  <a:pt x="42" y="153"/>
                  <a:pt x="51" y="158"/>
                  <a:pt x="60" y="161"/>
                </a:cubicBezTo>
                <a:cubicBezTo>
                  <a:pt x="63" y="183"/>
                  <a:pt x="53" y="201"/>
                  <a:pt x="53" y="201"/>
                </a:cubicBezTo>
                <a:cubicBezTo>
                  <a:pt x="90" y="167"/>
                  <a:pt x="90" y="167"/>
                  <a:pt x="90" y="167"/>
                </a:cubicBezTo>
                <a:cubicBezTo>
                  <a:pt x="111" y="166"/>
                  <a:pt x="131" y="157"/>
                  <a:pt x="146" y="14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11617" y="2716791"/>
            <a:ext cx="3512247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6134516" y="2716790"/>
            <a:ext cx="3203162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prstClr val="black"/>
                </a:solidFill>
                <a:latin typeface="UTM Avo" panose="02040603050506020204" pitchFamily="18" charset="0"/>
              </a:rPr>
              <a:t>Ô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067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67022" y="3299010"/>
            <a:ext cx="220637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smtClean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90315" y="1567612"/>
            <a:ext cx="220637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805351" y="1544189"/>
            <a:ext cx="220637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smtClean="0">
                <a:solidFill>
                  <a:srgbClr val="0070C0"/>
                </a:solidFill>
                <a:latin typeface="HP001 5 hàng" panose="020B0603050302020204" pitchFamily="34" charset="0"/>
              </a:rPr>
              <a:t>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 hàng" panose="020B0603050302020204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796688" y="1544189"/>
            <a:ext cx="220637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srgbClr val="0070C0"/>
                </a:solidFill>
                <a:latin typeface="HP001 5 hàng" panose="020B0603050302020204" pitchFamily="34" charset="0"/>
              </a:rPr>
              <a:t>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 hàng" panose="020B0603050302020204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67022" y="1567612"/>
            <a:ext cx="220637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01525" y="3276882"/>
            <a:ext cx="220637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07898" y="3410224"/>
            <a:ext cx="220637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0070C0"/>
                </a:solidFill>
                <a:latin typeface="HP001 5 hàng" panose="020B0603050302020204" pitchFamily="34" charset="0"/>
              </a:rPr>
              <a:t>ô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 hàng" panose="020B0603050302020204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003061" y="3558505"/>
            <a:ext cx="2206373" cy="1452847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smtClean="0">
                <a:solidFill>
                  <a:srgbClr val="0070C0"/>
                </a:solidFill>
                <a:latin typeface="HP001 5 hàng" panose="020B0603050302020204" pitchFamily="34" charset="0"/>
              </a:rPr>
              <a:t>Ô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5 hàng" panose="020B0603050302020204" pitchFamily="34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8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45468E-0E7A-4CD4-A858-41917C898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425200"/>
            <a:ext cx="12192000" cy="64389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0461" y="3523032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53161" y="3523032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cô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10666" y="1934028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7170" y="1793394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DAAD3-647E-4E84-A175-4D1C09216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2875002"/>
            <a:ext cx="10779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15723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cy Wincy Spider Rhym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76378-A984-4F4F-AC45-65DA700C1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444" y="1310094"/>
            <a:ext cx="3981033" cy="40603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202D62F-C8EE-41DC-914E-578EC30CFB2E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A4E32B-D5B0-444F-B093-5ABD272D93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4953977" y="3775018"/>
            <a:ext cx="7042280" cy="1861159"/>
          </a:xfrm>
          <a:prstGeom prst="wedgeRectCallout">
            <a:avLst>
              <a:gd name="adj1" fmla="val -71619"/>
              <a:gd name="adj2" fmla="val -48531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Ăn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quả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trả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cục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vàng</a:t>
            </a:r>
            <a:endParaRPr lang="en-US" sz="2800" dirty="0">
              <a:solidFill>
                <a:srgbClr val="FF0066"/>
              </a:solidFill>
              <a:latin typeface="UTM Avo" pitchFamily="18" charset="0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May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túi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ba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gang,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mang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theo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mà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UTM Avo" pitchFamily="18" charset="0"/>
              </a:rPr>
              <a:t>đựng</a:t>
            </a:r>
            <a:r>
              <a:rPr lang="en-US" sz="2800" dirty="0">
                <a:solidFill>
                  <a:srgbClr val="FF0066"/>
                </a:solidFill>
                <a:latin typeface="UTM Avo" pitchFamily="18" charset="0"/>
              </a:rPr>
              <a:t>.</a:t>
            </a:r>
          </a:p>
        </p:txBody>
      </p:sp>
      <p:sp>
        <p:nvSpPr>
          <p:cNvPr id="37" name="Rectangular Callout 36"/>
          <p:cNvSpPr/>
          <p:nvPr/>
        </p:nvSpPr>
        <p:spPr>
          <a:xfrm>
            <a:off x="6409420" y="131328"/>
            <a:ext cx="5782580" cy="1861159"/>
          </a:xfrm>
          <a:prstGeom prst="wedgeRectCallout">
            <a:avLst>
              <a:gd name="adj1" fmla="val -101261"/>
              <a:gd name="adj2" fmla="val 57470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   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Từ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quả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khế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ngon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ngọt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này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của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ta.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Muốn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ăn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khế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trả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đúng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những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mà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ta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đưa</a:t>
            </a:r>
            <a:r>
              <a:rPr lang="en-US" sz="2400" dirty="0">
                <a:solidFill>
                  <a:prstClr val="white"/>
                </a:solidFill>
                <a:latin typeface="UTM Avo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UTM Avo" pitchFamily="18" charset="0"/>
              </a:rPr>
              <a:t>ra.</a:t>
            </a:r>
            <a:endParaRPr lang="en-US" sz="2400" dirty="0">
              <a:solidFill>
                <a:prstClr val="white"/>
              </a:solidFill>
              <a:latin typeface="UTM Avo" pitchFamily="18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098366F-840C-4087-9BAB-C17BE6227C99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374AA9-7DAB-4DF5-9898-BC799D6E19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pic>
        <p:nvPicPr>
          <p:cNvPr id="95" name="khe3a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7" name="khe3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pic>
        <p:nvPicPr>
          <p:cNvPr id="9" name="khe1a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75160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1722" y="1085842"/>
            <a:ext cx="549275" cy="850900"/>
          </a:xfrm>
          <a:prstGeom prst="rect">
            <a:avLst/>
          </a:prstGeom>
        </p:spPr>
      </p:pic>
      <p:pic>
        <p:nvPicPr>
          <p:cNvPr id="84" name="khe2a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97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806673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719299"/>
            <a:ext cx="1369998" cy="10213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7624" y="660162"/>
            <a:ext cx="1369998" cy="10213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982429"/>
            <a:ext cx="1369998" cy="10213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944607" y="1681478"/>
            <a:ext cx="1369998" cy="1021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611568"/>
            <a:ext cx="1369998" cy="10213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2625" y="2894125"/>
            <a:ext cx="1369998" cy="10213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491767" y="519050"/>
            <a:ext cx="1369998" cy="10213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7812638" y="564502"/>
            <a:ext cx="1369998" cy="10213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9650024" y="1964878"/>
            <a:ext cx="1369998" cy="10213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8815835" y="1588120"/>
            <a:ext cx="1369998" cy="1021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5821" y="3721704"/>
            <a:ext cx="5784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May </a:t>
            </a:r>
            <a:r>
              <a:rPr lang="en-US" sz="8800" b="1" dirty="0" err="1">
                <a:ln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UTM Avo" pitchFamily="18" charset="0"/>
              </a:rPr>
              <a:t>Mắn</a:t>
            </a:r>
            <a:endParaRPr lang="en-US" sz="8800" b="1" dirty="0">
              <a:ln>
                <a:solidFill>
                  <a:srgbClr val="FFFF00"/>
                </a:solidFill>
              </a:ln>
              <a:solidFill>
                <a:srgbClr val="FF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UTM Avo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7184BDF-5E13-44DF-917B-7B523285C01D}"/>
              </a:ext>
            </a:extLst>
          </p:cNvPr>
          <p:cNvSpPr/>
          <p:nvPr/>
        </p:nvSpPr>
        <p:spPr>
          <a:xfrm flipV="1">
            <a:off x="6365821" y="6082841"/>
            <a:ext cx="1814969" cy="29814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83309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C 0.06016 0.0169 0.07721 0.01389 0.12956 0.0537 C 0.17253 0.08056 0.20208 0.09977 0.22604 0.17153 C 0.22734 0.21111 0.23724 0.2956 0.1918 0.30741 " pathEditMode="relative" rAng="0" ptsTypes="AAAA">
                                      <p:cBhvr>
                                        <p:cTn id="3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86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50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2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1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6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4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1188049"/>
            <a:ext cx="10668000" cy="2387600"/>
          </a:xfrm>
        </p:spPr>
        <p:txBody>
          <a:bodyPr>
            <a:no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 ĐỘNG:</a:t>
            </a:r>
            <a: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b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 chơi: 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Ai tinh mắt</a:t>
            </a:r>
          </a:p>
        </p:txBody>
      </p:sp>
    </p:spTree>
    <p:extLst>
      <p:ext uri="{BB962C8B-B14F-4D97-AF65-F5344CB8AC3E}">
        <p14:creationId xmlns:p14="http://schemas.microsoft.com/office/powerpoint/2010/main" val="167236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19871" r="30070" b="25152"/>
          <a:stretch/>
        </p:blipFill>
        <p:spPr>
          <a:xfrm>
            <a:off x="1842867" y="972821"/>
            <a:ext cx="9172135" cy="5725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78449" y="264943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63963" y="28276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86169" y="2210006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0459878" y="3141613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189340" y="548425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471254" y="543970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77776" y="5259169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2443341" y="2822734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5765547" y="222502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10188318" y="550065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5459365" y="54303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06186"/>
      </p:ext>
    </p:extLst>
  </p:cSld>
  <p:clrMapOvr>
    <a:masterClrMapping/>
  </p:clrMapOvr>
  <p:transition spd="slow">
    <p:randomBar dir="vert"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0" t="22856" r="30909" b="17938"/>
          <a:stretch/>
        </p:blipFill>
        <p:spPr>
          <a:xfrm>
            <a:off x="1740065" y="1083212"/>
            <a:ext cx="9200271" cy="5774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6501" y="208671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&amp;S Graceland" panose="02040603050506020204" pitchFamily="18" charset="0"/>
              </a:rPr>
              <a:t>.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Tiếng nào có âm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909628" y="4780867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612573" y="4640192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09628" y="2256791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612573" y="2212440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823735" y="2977858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822544" y="4050714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-Shape 11"/>
          <p:cNvSpPr/>
          <p:nvPr/>
        </p:nvSpPr>
        <p:spPr>
          <a:xfrm rot="18255805">
            <a:off x="3889005" y="2231185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L-Shape 12"/>
          <p:cNvSpPr/>
          <p:nvPr/>
        </p:nvSpPr>
        <p:spPr>
          <a:xfrm rot="18255805">
            <a:off x="6586525" y="2207568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-Shape 13"/>
          <p:cNvSpPr/>
          <p:nvPr/>
        </p:nvSpPr>
        <p:spPr>
          <a:xfrm rot="18255805">
            <a:off x="8801922" y="299154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-Shape 14"/>
          <p:cNvSpPr/>
          <p:nvPr/>
        </p:nvSpPr>
        <p:spPr>
          <a:xfrm rot="18255805">
            <a:off x="3898404" y="4799611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-Shape 15"/>
          <p:cNvSpPr/>
          <p:nvPr/>
        </p:nvSpPr>
        <p:spPr>
          <a:xfrm rot="18255805">
            <a:off x="6605323" y="462506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bomb.wav"/>
          </p:stSnd>
        </p:sndAc>
      </p:transition>
    </mc:Choice>
    <mc:Fallback xmlns="">
      <p:transition spd="slow">
        <p:dissolve/>
        <p:sndAc>
          <p:stSnd>
            <p:snd r:embed="rId8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0" t="22110" r="14686" b="21669"/>
          <a:stretch/>
        </p:blipFill>
        <p:spPr>
          <a:xfrm>
            <a:off x="478300" y="1188723"/>
            <a:ext cx="11278556" cy="5493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0568" y="272076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Tìm chữ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, chữ </a:t>
            </a:r>
            <a:r>
              <a:rPr lang="vi-VN" sz="4000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Oval 5"/>
          <p:cNvSpPr/>
          <p:nvPr/>
        </p:nvSpPr>
        <p:spPr>
          <a:xfrm>
            <a:off x="7793502" y="5105597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10530" y="4598671"/>
            <a:ext cx="1041009" cy="101385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6906" r="7570" b="12657"/>
          <a:stretch/>
        </p:blipFill>
        <p:spPr>
          <a:xfrm>
            <a:off x="11539838" y="6404229"/>
            <a:ext cx="608691" cy="4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8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3408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9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20369" r="28811" b="59730"/>
          <a:stretch/>
        </p:blipFill>
        <p:spPr>
          <a:xfrm>
            <a:off x="1294226" y="2447779"/>
            <a:ext cx="10237765" cy="2883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79409" y="651904"/>
            <a:ext cx="5867400" cy="707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5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</a:rPr>
              <a:t>Tập viết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6" name="o ô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438BA2-4418-44B4-944F-86A777D66E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A5CED-969A-44AC-99A1-40310569C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507"/>
            <a:ext cx="12192000" cy="6442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021456-5BC3-4B84-B6B0-EAB1245B8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2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3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7670" y="2801620"/>
            <a:ext cx="67513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DẶN DÒ</a:t>
            </a:r>
            <a:endParaRPr lang="en-US" sz="115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4BE8CA-1F61-4E92-930B-3C992C3D2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5070" cy="80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2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4078" y="211955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27878" y="2038717"/>
            <a:ext cx="325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CO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51700" y="4380301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04259" y="4299465"/>
            <a:ext cx="2701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prstClr val="black"/>
                </a:solidFill>
                <a:latin typeface="UTM Avo" panose="02040603050506020204" pitchFamily="18" charset="0"/>
              </a:rPr>
              <a:t>CÔ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19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 flipH="1">
            <a:off x="10215716" y="2767780"/>
            <a:ext cx="226143" cy="1818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001" t="11833" r="16578" b="14093"/>
          <a:stretch/>
        </p:blipFill>
        <p:spPr>
          <a:xfrm>
            <a:off x="1443012" y="615255"/>
            <a:ext cx="8885775" cy="583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26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 loop="1">
            <p:snd r:embed="rId2" name="camera.wav"/>
          </p:stSnd>
        </p:sndAc>
      </p:transition>
    </mc:Choice>
    <mc:Fallback xmlns="">
      <p:transition spd="slow">
        <p:fade/>
        <p:sndAc>
          <p:stSnd loop="1"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0001" t="11833" r="16578" b="14093"/>
          <a:stretch/>
        </p:blipFill>
        <p:spPr>
          <a:xfrm>
            <a:off x="1699686" y="470876"/>
            <a:ext cx="8885775" cy="58378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299281" y="1820126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ô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82376" y="1792194"/>
            <a:ext cx="10502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2376" y="479744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ơ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62056" y="4739036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95219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8097D-0817-4CFD-B3E8-0B8BC0C0A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6" y="425200"/>
            <a:ext cx="12192000" cy="6438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40047" y="1310312"/>
            <a:ext cx="11657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7" name="Rectangle 6"/>
          <p:cNvSpPr/>
          <p:nvPr/>
        </p:nvSpPr>
        <p:spPr>
          <a:xfrm>
            <a:off x="3850560" y="1197140"/>
            <a:ext cx="12218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a</a:t>
            </a:r>
            <a:endParaRPr lang="en-US" sz="115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9715" y="3587444"/>
            <a:ext cx="11657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002060"/>
                </a:solidFill>
                <a:latin typeface="UTM Avo" panose="02040603050506020204" pitchFamily="18" charset="0"/>
              </a:rPr>
              <a:t>ơ</a:t>
            </a:r>
          </a:p>
        </p:txBody>
      </p:sp>
      <p:sp>
        <p:nvSpPr>
          <p:cNvPr id="9" name="Rectangle 8"/>
          <p:cNvSpPr/>
          <p:nvPr/>
        </p:nvSpPr>
        <p:spPr>
          <a:xfrm>
            <a:off x="7388406" y="3587444"/>
            <a:ext cx="116570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9126686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F07A0-243E-4E44-A563-522A72512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706191" y="3429000"/>
            <a:ext cx="10779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4: 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 - ô</a:t>
            </a:r>
          </a:p>
        </p:txBody>
      </p:sp>
    </p:spTree>
    <p:extLst>
      <p:ext uri="{BB962C8B-B14F-4D97-AF65-F5344CB8AC3E}">
        <p14:creationId xmlns:p14="http://schemas.microsoft.com/office/powerpoint/2010/main" val="39314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3051233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66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125801" y="4030045"/>
            <a:ext cx="4385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UTM Avo" panose="02040603050506020204" pitchFamily="18" charset="0"/>
              </a:rPr>
              <a:t>(</a:t>
            </a:r>
            <a:r>
              <a:rPr lang="en-US" sz="7200" b="1" dirty="0" err="1">
                <a:latin typeface="UTM Avo" panose="02040603050506020204" pitchFamily="18" charset="0"/>
              </a:rPr>
              <a:t>kéo</a:t>
            </a:r>
            <a:r>
              <a:rPr lang="en-US" sz="7200" b="1" dirty="0">
                <a:latin typeface="UTM Avo" panose="02040603050506020204" pitchFamily="18" charset="0"/>
              </a:rPr>
              <a:t>)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co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33676" r="45711" b="43550"/>
          <a:stretch/>
        </p:blipFill>
        <p:spPr>
          <a:xfrm>
            <a:off x="2941983" y="1497446"/>
            <a:ext cx="6490374" cy="248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45145" y="1308911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59086" y="1308911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167</Words>
  <Application>Microsoft Office PowerPoint</Application>
  <PresentationFormat>Widescreen</PresentationFormat>
  <Paragraphs>79</Paragraphs>
  <Slides>28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宋体</vt:lpstr>
      <vt:lpstr>.VnAvant</vt:lpstr>
      <vt:lpstr>Arial</vt:lpstr>
      <vt:lpstr>Calibri</vt:lpstr>
      <vt:lpstr>Calibri Light</vt:lpstr>
      <vt:lpstr>Fira Sans Condensed</vt:lpstr>
      <vt:lpstr>Frankfurter</vt:lpstr>
      <vt:lpstr>HP001 5 hàng</vt:lpstr>
      <vt:lpstr>inpin heiti</vt:lpstr>
      <vt:lpstr>Lato Regular</vt:lpstr>
      <vt:lpstr>Times New Roman</vt:lpstr>
      <vt:lpstr>UTM A&amp;S Graceland</vt:lpstr>
      <vt:lpstr>Utm avo</vt:lpstr>
      <vt:lpstr>Utm avo</vt:lpstr>
      <vt:lpstr>字魂7号-温暖童稚体</vt:lpstr>
      <vt:lpstr>造字工房悦黑体验版常规体</vt:lpstr>
      <vt:lpstr>2_Office Theme</vt:lpstr>
      <vt:lpstr>3_Office Theme</vt:lpstr>
      <vt:lpstr>PowerPoint Presentation</vt:lpstr>
      <vt:lpstr> KHỞI ĐỘNG:  Trò chơi: Ai tinh mắt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Pham Thi Minh Phuong</cp:lastModifiedBy>
  <cp:revision>77</cp:revision>
  <dcterms:created xsi:type="dcterms:W3CDTF">2020-08-03T08:33:18Z</dcterms:created>
  <dcterms:modified xsi:type="dcterms:W3CDTF">2025-09-14T13:46:27Z</dcterms:modified>
</cp:coreProperties>
</file>