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sldIdLst>
    <p:sldId id="291" r:id="rId3"/>
    <p:sldId id="293" r:id="rId4"/>
    <p:sldId id="292" r:id="rId5"/>
    <p:sldId id="265" r:id="rId6"/>
    <p:sldId id="294" r:id="rId7"/>
    <p:sldId id="295" r:id="rId8"/>
    <p:sldId id="296" r:id="rId9"/>
    <p:sldId id="298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7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468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97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6949" y="139700"/>
            <a:ext cx="11844996" cy="6337300"/>
            <a:chOff x="3579587" y="139700"/>
            <a:chExt cx="5513613" cy="6337300"/>
          </a:xfrm>
        </p:grpSpPr>
        <p:grpSp>
          <p:nvGrpSpPr>
            <p:cNvPr id="3" name="Group 2"/>
            <p:cNvGrpSpPr/>
            <p:nvPr/>
          </p:nvGrpSpPr>
          <p:grpSpPr>
            <a:xfrm>
              <a:off x="3579587" y="139700"/>
              <a:ext cx="5513613" cy="6337300"/>
              <a:chOff x="2220686" y="174171"/>
              <a:chExt cx="7852697" cy="935515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20550" t="20585" r="19322" b="26240"/>
              <a:stretch/>
            </p:blipFill>
            <p:spPr>
              <a:xfrm>
                <a:off x="2220686" y="174171"/>
                <a:ext cx="7823200" cy="388982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49219" t="20982" r="20439" b="11160"/>
              <a:stretch/>
            </p:blipFill>
            <p:spPr>
              <a:xfrm>
                <a:off x="6052455" y="4064000"/>
                <a:ext cx="3947887" cy="496388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/>
              <a:srcRect l="50756" t="80141" r="19773" b="13004"/>
              <a:stretch/>
            </p:blipFill>
            <p:spPr>
              <a:xfrm>
                <a:off x="6238803" y="9027885"/>
                <a:ext cx="3834580" cy="501445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5613400" y="139700"/>
              <a:ext cx="1231900" cy="457200"/>
            </a:xfrm>
            <a:prstGeom prst="rect">
              <a:avLst/>
            </a:prstGeom>
            <a:solidFill>
              <a:srgbClr val="A7DE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1422"/>
            <a:ext cx="5976783" cy="360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23889" y="2605091"/>
            <a:ext cx="306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5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D6F9C1-7504-4F23-B2FA-FAE4B508547C}"/>
              </a:ext>
            </a:extLst>
          </p:cNvPr>
          <p:cNvSpPr txBox="1"/>
          <p:nvPr/>
        </p:nvSpPr>
        <p:spPr>
          <a:xfrm>
            <a:off x="-79505" y="0"/>
            <a:ext cx="11994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03" y="872198"/>
            <a:ext cx="8525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              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42203" y="1580084"/>
            <a:ext cx="715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1108520" y="2236522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nhảy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dây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1108521" y="3021114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chao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nghiêng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1108521" y="3805707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náo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nức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9" name="Picture 2" descr="Question icons - 42 Free Question icons | Download PNG &amp; SVG">
            <a:extLst>
              <a:ext uri="{FF2B5EF4-FFF2-40B4-BE49-F238E27FC236}">
                <a16:creationId xmlns=""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743914" y="4250439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1871471" y="4475163"/>
            <a:ext cx="824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văn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72" y="300805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479028" y="2251943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479028" y="1315241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D6F9C1-7504-4F23-B2FA-FAE4B508547C}"/>
              </a:ext>
            </a:extLst>
          </p:cNvPr>
          <p:cNvSpPr txBox="1"/>
          <p:nvPr/>
        </p:nvSpPr>
        <p:spPr>
          <a:xfrm>
            <a:off x="-79506" y="0"/>
            <a:ext cx="12271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r>
              <a:rPr lang="en-US" sz="4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5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" y="0"/>
            <a:ext cx="1205601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D6F9C1-7504-4F23-B2FA-FAE4B508547C}"/>
              </a:ext>
            </a:extLst>
          </p:cNvPr>
          <p:cNvSpPr txBox="1"/>
          <p:nvPr/>
        </p:nvSpPr>
        <p:spPr>
          <a:xfrm>
            <a:off x="18758" y="492369"/>
            <a:ext cx="1195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9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441" y="1184766"/>
            <a:ext cx="655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tả</a:t>
            </a:r>
            <a:r>
              <a:rPr lang="en-US" sz="36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:           </a:t>
            </a:r>
            <a:r>
              <a:rPr lang="en-US" sz="36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chơi</a:t>
            </a:r>
            <a:endParaRPr lang="en-US" sz="3600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4572" y="1831097"/>
            <a:ext cx="16599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35330" y="1943638"/>
            <a:ext cx="6519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Chỗ</a:t>
            </a:r>
            <a:r>
              <a:rPr lang="en-US" sz="3200" dirty="0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gái</a:t>
            </a:r>
            <a:endParaRPr lang="en-US" sz="3200" dirty="0">
              <a:solidFill>
                <a:schemeClr val="bg1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5330" y="2659559"/>
            <a:ext cx="5350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Chơi</a:t>
            </a:r>
            <a:r>
              <a:rPr lang="en-US" sz="3200" dirty="0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nhảy</a:t>
            </a:r>
            <a:r>
              <a:rPr lang="en-US" sz="3200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dây</a:t>
            </a:r>
            <a:r>
              <a:rPr lang="en-US" sz="3200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nhịp</a:t>
            </a:r>
            <a:r>
              <a:rPr lang="en-US" sz="3200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nhàng</a:t>
            </a:r>
            <a:endParaRPr lang="en-US" sz="3200" dirty="0">
              <a:solidFill>
                <a:schemeClr val="bg1"/>
              </a:solidFill>
              <a:latin typeface="HP001 5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4526" y="3411415"/>
            <a:ext cx="5560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Tiếng</a:t>
            </a:r>
            <a:r>
              <a:rPr lang="en-US" sz="3200" dirty="0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vui</a:t>
            </a:r>
            <a:r>
              <a:rPr lang="en-US" sz="3200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cười</a:t>
            </a:r>
            <a:r>
              <a:rPr lang="en-US" sz="3200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thoải</a:t>
            </a:r>
            <a:r>
              <a:rPr lang="en-US" sz="3200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mái</a:t>
            </a:r>
            <a:endParaRPr lang="en-US" sz="3200" dirty="0">
              <a:solidFill>
                <a:schemeClr val="bg1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8410" y="4162933"/>
            <a:ext cx="5475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Chao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nghiêng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cánh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lá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bàng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58724" y="5481098"/>
            <a:ext cx="4903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Đằng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kia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trai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2569" y="6273225"/>
            <a:ext cx="3776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Đá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cầu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bay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vun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vút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116" y="157816"/>
            <a:ext cx="1208414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4781" y="4738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Dưới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nắng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ban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mai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4781" y="1187009"/>
            <a:ext cx="5179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Niềm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vui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dâng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náo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nức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542" y="2697872"/>
            <a:ext cx="11971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2.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( r, d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gi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)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đố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2006" y="1959950"/>
            <a:ext cx="4232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itchFamily="34" charset="0"/>
              </a:rPr>
              <a:t>tập</a:t>
            </a:r>
            <a:endParaRPr lang="en-US" sz="32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96751" y="2544725"/>
            <a:ext cx="14878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5084" y="3217183"/>
            <a:ext cx="11816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15927" y="3429000"/>
            <a:ext cx="5150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…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eo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tới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tấp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0962" y="3428999"/>
            <a:ext cx="574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gi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1174" y="4085080"/>
            <a:ext cx="6505379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..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ải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khắp</a:t>
            </a:r>
            <a:r>
              <a:rPr lang="en-US" sz="36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..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uộng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đồng</a:t>
            </a:r>
            <a:endParaRPr lang="en-US" sz="3600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5925" y="4085080"/>
            <a:ext cx="763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R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98957" y="4092112"/>
            <a:ext cx="38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r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8130" y="4783406"/>
            <a:ext cx="856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Nhưng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hạt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…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eo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chẳng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nảy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mầm</a:t>
            </a:r>
            <a:endParaRPr lang="en-US" sz="36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3081" y="4783406"/>
            <a:ext cx="717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gi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1587" y="5607706"/>
            <a:ext cx="7043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khắp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mọc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xanh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2842" y="360948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6923" y="360948"/>
            <a:ext cx="849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932" y="1899831"/>
            <a:ext cx="409073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■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ẳng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r"/>
            <a:endParaRPr lang="en-US" sz="28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380" y="2412141"/>
            <a:ext cx="3398026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380" y="1827366"/>
            <a:ext cx="339802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380" y="2996916"/>
            <a:ext cx="3398026" cy="584775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ẳng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338" y="1376611"/>
            <a:ext cx="2669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36017" y="2412141"/>
            <a:ext cx="2967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43652" y="2996916"/>
            <a:ext cx="4685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xướng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reo v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endParaRPr lang="en-US" sz="28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en-US" sz="2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lang="en-US" sz="28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3652" y="1828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748589" y="3485435"/>
            <a:ext cx="522900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300176" y="4489906"/>
            <a:ext cx="702436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487184" y="5462335"/>
            <a:ext cx="702436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endParaRPr lang="en-US" dirty="0"/>
          </a:p>
        </p:txBody>
      </p:sp>
      <p:pic>
        <p:nvPicPr>
          <p:cNvPr id="4100" name="Picture 4" descr="https://img.loigiaihay.com/picture/question_lgh/2021_41/1621480671-saw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76" y="1068834"/>
            <a:ext cx="2452652" cy="170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.loigiaihay.com/picture/question_lgh/2021_41/1621480671-72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42" y="4008655"/>
            <a:ext cx="37052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011654" y="6514132"/>
            <a:ext cx="3153770" cy="307777"/>
          </a:xfrm>
          <a:prstGeom prst="rect">
            <a:avLst/>
          </a:prstGeom>
          <a:solidFill>
            <a:srgbClr val="FFFFFF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Fb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Zalo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00969009554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11" grpId="0" animBg="1"/>
      <p:bldP spid="7" grpId="0"/>
      <p:bldP spid="14" grpId="0"/>
      <p:bldP spid="15" grpId="0"/>
      <p:bldP spid="13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8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290</Words>
  <Application>Microsoft Office PowerPoint</Application>
  <PresentationFormat>Custom</PresentationFormat>
  <Paragraphs>56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 - HP</cp:lastModifiedBy>
  <cp:revision>32</cp:revision>
  <dcterms:created xsi:type="dcterms:W3CDTF">2021-06-07T06:59:14Z</dcterms:created>
  <dcterms:modified xsi:type="dcterms:W3CDTF">2023-09-27T07:58:31Z</dcterms:modified>
</cp:coreProperties>
</file>