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9" r:id="rId1"/>
    <p:sldMasterId id="2147484580" r:id="rId2"/>
    <p:sldMasterId id="2147484604" r:id="rId3"/>
    <p:sldMasterId id="2147484616" r:id="rId4"/>
    <p:sldMasterId id="2147484630" r:id="rId5"/>
    <p:sldMasterId id="2147484648" r:id="rId6"/>
    <p:sldMasterId id="2147484728" r:id="rId7"/>
  </p:sldMasterIdLst>
  <p:notesMasterIdLst>
    <p:notesMasterId r:id="rId36"/>
  </p:notesMasterIdLst>
  <p:sldIdLst>
    <p:sldId id="564" r:id="rId8"/>
    <p:sldId id="533" r:id="rId9"/>
    <p:sldId id="266" r:id="rId10"/>
    <p:sldId id="256" r:id="rId11"/>
    <p:sldId id="508" r:id="rId12"/>
    <p:sldId id="561" r:id="rId13"/>
    <p:sldId id="562" r:id="rId14"/>
    <p:sldId id="543" r:id="rId15"/>
    <p:sldId id="583" r:id="rId16"/>
    <p:sldId id="565" r:id="rId17"/>
    <p:sldId id="540" r:id="rId18"/>
    <p:sldId id="541" r:id="rId19"/>
    <p:sldId id="566" r:id="rId20"/>
    <p:sldId id="569" r:id="rId21"/>
    <p:sldId id="567" r:id="rId22"/>
    <p:sldId id="568" r:id="rId23"/>
    <p:sldId id="510" r:id="rId24"/>
    <p:sldId id="570" r:id="rId25"/>
    <p:sldId id="571" r:id="rId26"/>
    <p:sldId id="554" r:id="rId27"/>
    <p:sldId id="572" r:id="rId28"/>
    <p:sldId id="573" r:id="rId29"/>
    <p:sldId id="574" r:id="rId30"/>
    <p:sldId id="537" r:id="rId31"/>
    <p:sldId id="575" r:id="rId32"/>
    <p:sldId id="555" r:id="rId33"/>
    <p:sldId id="476" r:id="rId34"/>
    <p:sldId id="532" r:id="rId35"/>
  </p:sldIdLst>
  <p:sldSz cx="12192000" cy="6858000"/>
  <p:notesSz cx="6858000" cy="9144000"/>
  <p:defaultTextStyle>
    <a:defPPr>
      <a:defRPr lang="en-US"/>
    </a:defPPr>
    <a:lvl1pPr marL="0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62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22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83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46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05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568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329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090" algn="l" defTabSz="913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39" d="100"/>
          <a:sy n="39" d="100"/>
        </p:scale>
        <p:origin x="-10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62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22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83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46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05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68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29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90" algn="l" defTabSz="913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1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tiếp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rồi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chú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lùn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62E-C67A-4741-BCC4-CC8664742AE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7BF79-B0DF-49B9-8D94-DC863B2169F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  <a:ea typeface="宋体"/>
              </a:rPr>
              <a:pPr/>
              <a:t>14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678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7BF79-B0DF-49B9-8D94-DC863B2169F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16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95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5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 smtClean="0">
                <a:sym typeface="+mn-ea"/>
              </a:rPr>
              <a:t>Vũ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8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9" y="2514606"/>
            <a:ext cx="8915399" cy="2262781"/>
          </a:xfrm>
          <a:prstGeom prst="rect">
            <a:avLst/>
          </a:prstGeom>
        </p:spPr>
        <p:txBody>
          <a:bodyPr lIns="91353" tIns="45676" rIns="91353" bIns="45676"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9" y="4777385"/>
            <a:ext cx="8915399" cy="1126283"/>
          </a:xfrm>
          <a:prstGeom prst="rect">
            <a:avLst/>
          </a:prstGeom>
        </p:spPr>
        <p:txBody>
          <a:bodyPr lIns="91353" tIns="45676" rIns="91353" bIns="45676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9809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09606"/>
            <a:ext cx="8915399" cy="311704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31781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5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585622"/>
      </p:ext>
    </p:extLst>
  </p:cSld>
  <p:clrMapOvr>
    <a:masterClrMapping/>
  </p:clrMapOvr>
  <p:transition spd="med">
    <p:cut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4610961"/>
            <a:ext cx="12192014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84117"/>
      </p:ext>
    </p:extLst>
  </p:cSld>
  <p:clrMapOvr>
    <a:masterClrMapping/>
  </p:clrMapOvr>
  <p:transition spd="med">
    <p:cut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43583"/>
      </p:ext>
    </p:extLst>
  </p:cSld>
  <p:clrMapOvr>
    <a:masterClrMapping/>
  </p:clrMapOvr>
  <p:transition spd="med">
    <p:cut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86774"/>
      </p:ext>
    </p:extLst>
  </p:cSld>
  <p:clrMapOvr>
    <a:masterClrMapping/>
  </p:clrMapOvr>
  <p:transition spd="med">
    <p:cut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1046"/>
      </p:ext>
    </p:extLst>
  </p:cSld>
  <p:clrMapOvr>
    <a:masterClrMapping/>
  </p:clrMapOvr>
  <p:transition spd="med">
    <p:cut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61878"/>
      </p:ext>
    </p:extLst>
  </p:cSld>
  <p:clrMapOvr>
    <a:masterClrMapping/>
  </p:clrMapOvr>
  <p:transition spd="med">
    <p:cut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61174"/>
      </p:ext>
    </p:extLst>
  </p:cSld>
  <p:clrMapOvr>
    <a:masterClrMapping/>
  </p:clrMapOvr>
  <p:transition spd="med">
    <p:cut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26" tIns="45663" rIns="91326" bIns="4566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292423"/>
      </p:ext>
    </p:extLst>
  </p:cSld>
  <p:clrMapOvr>
    <a:masterClrMapping/>
  </p:clrMapOvr>
  <p:transition spd="med">
    <p:cut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482363"/>
      </p:ext>
    </p:extLst>
  </p:cSld>
  <p:clrMapOvr>
    <a:masterClrMapping/>
  </p:clrMapOvr>
  <p:transition spd="med">
    <p:cut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26" tIns="45663" rIns="91326" bIns="45663"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6"/>
          </a:xfrm>
        </p:spPr>
        <p:txBody>
          <a:bodyPr lIns="91326" tIns="45663" rIns="91326" bIns="45663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5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353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441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530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618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70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708533"/>
      </p:ext>
    </p:extLst>
  </p:cSld>
  <p:clrMapOvr>
    <a:masterClrMapping/>
  </p:clrMapOvr>
  <p:transition spd="med">
    <p:cut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4"/>
          </a:xfrm>
        </p:spPr>
        <p:txBody>
          <a:bodyPr lIns="91326" tIns="45663" rIns="91326" bIns="45663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4"/>
          </a:xfrm>
        </p:spPr>
        <p:txBody>
          <a:bodyPr lIns="91326" tIns="45663" rIns="91326" bIns="45663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6728865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</p:spPr>
        <p:txBody>
          <a:bodyPr lIns="91353" tIns="45676" rIns="91353" bIns="45676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62" indent="0">
              <a:buFontTx/>
              <a:buNone/>
              <a:defRPr/>
            </a:lvl2pPr>
            <a:lvl3pPr marL="913522" indent="0">
              <a:buFontTx/>
              <a:buNone/>
              <a:defRPr/>
            </a:lvl3pPr>
            <a:lvl4pPr marL="1370283" indent="0">
              <a:buFontTx/>
              <a:buNone/>
              <a:defRPr/>
            </a:lvl4pPr>
            <a:lvl5pPr marL="182704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4" y="31781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5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12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7669656"/>
      </p:ext>
    </p:extLst>
  </p:cSld>
  <p:clrMapOvr>
    <a:masterClrMapping/>
  </p:clrMapOvr>
  <p:transition spd="med">
    <p:cut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26" tIns="45663" rIns="91326" bIns="45663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14"/>
            <a:ext cx="5386917" cy="639762"/>
          </a:xfrm>
        </p:spPr>
        <p:txBody>
          <a:bodyPr lIns="91326" tIns="45663" rIns="91326" bIns="45663" anchor="b"/>
          <a:lstStyle>
            <a:lvl1pPr marL="0" indent="0">
              <a:buNone/>
              <a:defRPr sz="3200" b="1"/>
            </a:lvl1pPr>
            <a:lvl2pPr marL="608838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505" indent="0">
              <a:buNone/>
              <a:defRPr sz="2100" b="1"/>
            </a:lvl4pPr>
            <a:lvl5pPr marL="2435340" indent="0">
              <a:buNone/>
              <a:defRPr sz="2100" b="1"/>
            </a:lvl5pPr>
            <a:lvl6pPr marL="3044174" indent="0">
              <a:buNone/>
              <a:defRPr sz="2100" b="1"/>
            </a:lvl6pPr>
            <a:lvl7pPr marL="3653008" indent="0">
              <a:buNone/>
              <a:defRPr sz="2100" b="1"/>
            </a:lvl7pPr>
            <a:lvl8pPr marL="4261843" indent="0">
              <a:buNone/>
              <a:defRPr sz="2100" b="1"/>
            </a:lvl8pPr>
            <a:lvl9pPr marL="48706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5"/>
            <a:ext cx="5386917" cy="3951288"/>
          </a:xfrm>
        </p:spPr>
        <p:txBody>
          <a:bodyPr lIns="91326" tIns="45663" rIns="91326" bIns="45663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4"/>
            <a:ext cx="5389033" cy="639762"/>
          </a:xfrm>
        </p:spPr>
        <p:txBody>
          <a:bodyPr lIns="91326" tIns="45663" rIns="91326" bIns="45663" anchor="b"/>
          <a:lstStyle>
            <a:lvl1pPr marL="0" indent="0">
              <a:buNone/>
              <a:defRPr sz="3200" b="1"/>
            </a:lvl1pPr>
            <a:lvl2pPr marL="608838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505" indent="0">
              <a:buNone/>
              <a:defRPr sz="2100" b="1"/>
            </a:lvl4pPr>
            <a:lvl5pPr marL="2435340" indent="0">
              <a:buNone/>
              <a:defRPr sz="2100" b="1"/>
            </a:lvl5pPr>
            <a:lvl6pPr marL="3044174" indent="0">
              <a:buNone/>
              <a:defRPr sz="2100" b="1"/>
            </a:lvl6pPr>
            <a:lvl7pPr marL="3653008" indent="0">
              <a:buNone/>
              <a:defRPr sz="2100" b="1"/>
            </a:lvl7pPr>
            <a:lvl8pPr marL="4261843" indent="0">
              <a:buNone/>
              <a:defRPr sz="2100" b="1"/>
            </a:lvl8pPr>
            <a:lvl9pPr marL="48706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 lIns="91326" tIns="45663" rIns="91326" bIns="45663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13821"/>
      </p:ext>
    </p:extLst>
  </p:cSld>
  <p:clrMapOvr>
    <a:masterClrMapping/>
  </p:clrMapOvr>
  <p:transition spd="med">
    <p:cut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5616249"/>
      </p:ext>
    </p:extLst>
  </p:cSld>
  <p:clrMapOvr>
    <a:masterClrMapping/>
  </p:clrMapOvr>
  <p:transition spd="med"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31610"/>
      </p:ext>
    </p:extLst>
  </p:cSld>
  <p:clrMapOvr>
    <a:masterClrMapping/>
  </p:clrMapOvr>
  <p:transition spd="med"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7"/>
            <a:ext cx="4011084" cy="1162051"/>
          </a:xfrm>
        </p:spPr>
        <p:txBody>
          <a:bodyPr lIns="91326" tIns="45663" rIns="91326" bIns="45663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4"/>
          </a:xfrm>
        </p:spPr>
        <p:txBody>
          <a:bodyPr lIns="91326" tIns="45663" rIns="91326" bIns="45663"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0"/>
            <a:ext cx="4011084" cy="4691063"/>
          </a:xfrm>
        </p:spPr>
        <p:txBody>
          <a:bodyPr lIns="91326" tIns="45663" rIns="91326" bIns="45663"/>
          <a:lstStyle>
            <a:lvl1pPr marL="0" indent="0">
              <a:buNone/>
              <a:defRPr sz="1800"/>
            </a:lvl1pPr>
            <a:lvl2pPr marL="608838" indent="0">
              <a:buNone/>
              <a:defRPr sz="1600"/>
            </a:lvl2pPr>
            <a:lvl3pPr marL="1217670" indent="0">
              <a:buNone/>
              <a:defRPr sz="1300"/>
            </a:lvl3pPr>
            <a:lvl4pPr marL="1826505" indent="0">
              <a:buNone/>
              <a:defRPr sz="1200"/>
            </a:lvl4pPr>
            <a:lvl5pPr marL="2435340" indent="0">
              <a:buNone/>
              <a:defRPr sz="1200"/>
            </a:lvl5pPr>
            <a:lvl6pPr marL="3044174" indent="0">
              <a:buNone/>
              <a:defRPr sz="1200"/>
            </a:lvl6pPr>
            <a:lvl7pPr marL="3653008" indent="0">
              <a:buNone/>
              <a:defRPr sz="1200"/>
            </a:lvl7pPr>
            <a:lvl8pPr marL="4261843" indent="0">
              <a:buNone/>
              <a:defRPr sz="1200"/>
            </a:lvl8pPr>
            <a:lvl9pPr marL="48706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339791"/>
      </p:ext>
    </p:extLst>
  </p:cSld>
  <p:clrMapOvr>
    <a:masterClrMapping/>
  </p:clrMapOvr>
  <p:transition spd="med">
    <p:cut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</p:spPr>
        <p:txBody>
          <a:bodyPr lIns="91326" tIns="45663" rIns="91326" bIns="45663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26" tIns="45663" rIns="91326" bIns="45663" rtlCol="0">
            <a:normAutofit/>
          </a:bodyPr>
          <a:lstStyle>
            <a:lvl1pPr marL="0" indent="0">
              <a:buNone/>
              <a:defRPr sz="4200"/>
            </a:lvl1pPr>
            <a:lvl2pPr marL="608838" indent="0">
              <a:buNone/>
              <a:defRPr sz="3700"/>
            </a:lvl2pPr>
            <a:lvl3pPr marL="1217670" indent="0">
              <a:buNone/>
              <a:defRPr sz="3200"/>
            </a:lvl3pPr>
            <a:lvl4pPr marL="1826505" indent="0">
              <a:buNone/>
              <a:defRPr sz="2700"/>
            </a:lvl4pPr>
            <a:lvl5pPr marL="2435340" indent="0">
              <a:buNone/>
              <a:defRPr sz="2700"/>
            </a:lvl5pPr>
            <a:lvl6pPr marL="3044174" indent="0">
              <a:buNone/>
              <a:defRPr sz="2700"/>
            </a:lvl6pPr>
            <a:lvl7pPr marL="3653008" indent="0">
              <a:buNone/>
              <a:defRPr sz="2700"/>
            </a:lvl7pPr>
            <a:lvl8pPr marL="4261843" indent="0">
              <a:buNone/>
              <a:defRPr sz="2700"/>
            </a:lvl8pPr>
            <a:lvl9pPr marL="4870680" indent="0">
              <a:buNone/>
              <a:defRPr sz="2700"/>
            </a:lvl9pPr>
          </a:lstStyle>
          <a:p>
            <a:pPr marL="0" marR="0" lvl="0" indent="0" algn="l" defTabSz="91325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2"/>
          </a:xfrm>
        </p:spPr>
        <p:txBody>
          <a:bodyPr lIns="91326" tIns="45663" rIns="91326" bIns="45663"/>
          <a:lstStyle>
            <a:lvl1pPr marL="0" indent="0">
              <a:buNone/>
              <a:defRPr sz="1800"/>
            </a:lvl1pPr>
            <a:lvl2pPr marL="608838" indent="0">
              <a:buNone/>
              <a:defRPr sz="1600"/>
            </a:lvl2pPr>
            <a:lvl3pPr marL="1217670" indent="0">
              <a:buNone/>
              <a:defRPr sz="1300"/>
            </a:lvl3pPr>
            <a:lvl4pPr marL="1826505" indent="0">
              <a:buNone/>
              <a:defRPr sz="1200"/>
            </a:lvl4pPr>
            <a:lvl5pPr marL="2435340" indent="0">
              <a:buNone/>
              <a:defRPr sz="1200"/>
            </a:lvl5pPr>
            <a:lvl6pPr marL="3044174" indent="0">
              <a:buNone/>
              <a:defRPr sz="1200"/>
            </a:lvl6pPr>
            <a:lvl7pPr marL="3653008" indent="0">
              <a:buNone/>
              <a:defRPr sz="1200"/>
            </a:lvl7pPr>
            <a:lvl8pPr marL="4261843" indent="0">
              <a:buNone/>
              <a:defRPr sz="1200"/>
            </a:lvl8pPr>
            <a:lvl9pPr marL="48706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05459"/>
      </p:ext>
    </p:extLst>
  </p:cSld>
  <p:clrMapOvr>
    <a:masterClrMapping/>
  </p:clrMapOvr>
  <p:transition spd="med">
    <p:cut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942884"/>
      </p:ext>
    </p:extLst>
  </p:cSld>
  <p:clrMapOvr>
    <a:masterClrMapping/>
  </p:clrMapOvr>
  <p:transition spd="med"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4"/>
            <a:ext cx="2743200" cy="4387850"/>
          </a:xfrm>
        </p:spPr>
        <p:txBody>
          <a:bodyPr vert="eaVert"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4"/>
            <a:ext cx="8026400" cy="4387850"/>
          </a:xfrm>
        </p:spPr>
        <p:txBody>
          <a:bodyPr vert="eaVert"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554806"/>
      </p:ext>
    </p:extLst>
  </p:cSld>
  <p:clrMapOvr>
    <a:masterClrMapping/>
  </p:clrMapOvr>
  <p:transition spd="med">
    <p:cut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31529"/>
      </p:ext>
    </p:extLst>
  </p:cSld>
  <p:clrMapOvr>
    <a:masterClrMapping/>
  </p:clrMapOvr>
  <p:transition spd="med">
    <p:cut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2"/>
            <a:ext cx="8490400" cy="5454400"/>
          </a:xfrm>
          <a:prstGeom prst="rect">
            <a:avLst/>
          </a:prstGeom>
        </p:spPr>
        <p:txBody>
          <a:bodyPr spcFirstLastPara="1" wrap="square" lIns="91311" tIns="91311" rIns="91311" bIns="9131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91311" tIns="91311" rIns="91311" bIns="9131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3251"/>
            <a:fld id="{00000000-1234-1234-1234-123412341234}" type="slidenum">
              <a:rPr lang="en-GB" smtClean="0">
                <a:solidFill>
                  <a:prstClr val="black"/>
                </a:solidFill>
              </a:rPr>
              <a:pPr defTabSz="913251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30369"/>
      </p:ext>
    </p:extLst>
  </p:cSld>
  <p:clrMapOvr>
    <a:masterClrMapping/>
  </p:clrMapOvr>
  <p:transition spd="med"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4610958"/>
            <a:ext cx="12192014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7815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6"/>
            <a:ext cx="8915400" cy="2724845"/>
          </a:xfrm>
          <a:prstGeom prst="rect">
            <a:avLst/>
          </a:prstGeom>
        </p:spPr>
        <p:txBody>
          <a:bodyPr lIns="91353" tIns="45676" rIns="91353" bIns="45676"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53" tIns="45676" rIns="91353" bIns="45676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182398"/>
      </p:ext>
    </p:extLst>
  </p:cSld>
  <p:clrMapOvr>
    <a:masterClrMapping/>
  </p:clrMapOvr>
  <p:transition spd="med">
    <p:cut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6"/>
            <a:ext cx="10515600" cy="1325563"/>
          </a:xfrm>
          <a:prstGeom prst="rect">
            <a:avLst/>
          </a:prstGeom>
        </p:spPr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3"/>
            <a:ext cx="10515600" cy="4351338"/>
          </a:xfrm>
          <a:prstGeom prst="rect">
            <a:avLst/>
          </a:prstGeom>
        </p:spPr>
        <p:txBody>
          <a:bodyPr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51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25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326" tIns="45663" rIns="91326" bIns="456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79686"/>
      </p:ext>
    </p:extLst>
  </p:cSld>
  <p:clrMapOvr>
    <a:masterClrMapping/>
  </p:clrMapOvr>
  <p:transition spd="med">
    <p:cut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6"/>
            <a:ext cx="10515600" cy="1325563"/>
          </a:xfrm>
          <a:prstGeom prst="rect">
            <a:avLst/>
          </a:prstGeom>
        </p:spPr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3"/>
            <a:ext cx="10515600" cy="4351338"/>
          </a:xfrm>
          <a:prstGeom prst="rect">
            <a:avLst/>
          </a:prstGeom>
        </p:spPr>
        <p:txBody>
          <a:bodyPr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51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25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326" tIns="45663" rIns="91326" bIns="456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7289"/>
      </p:ext>
    </p:extLst>
  </p:cSld>
  <p:clrMapOvr>
    <a:masterClrMapping/>
  </p:clrMapOvr>
  <p:transition spd="med">
    <p:cut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6"/>
            <a:ext cx="10515600" cy="1325563"/>
          </a:xfrm>
          <a:prstGeom prst="rect">
            <a:avLst/>
          </a:prstGeom>
        </p:spPr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3"/>
            <a:ext cx="10515600" cy="4351338"/>
          </a:xfrm>
          <a:prstGeom prst="rect">
            <a:avLst/>
          </a:prstGeom>
        </p:spPr>
        <p:txBody>
          <a:bodyPr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51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25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326" tIns="45663" rIns="91326" bIns="456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35662"/>
      </p:ext>
    </p:extLst>
  </p:cSld>
  <p:clrMapOvr>
    <a:masterClrMapping/>
  </p:clrMapOvr>
  <p:transition spd="med">
    <p:cut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6"/>
            <a:ext cx="10515600" cy="1325563"/>
          </a:xfrm>
          <a:prstGeom prst="rect">
            <a:avLst/>
          </a:prstGeom>
        </p:spPr>
        <p:txBody>
          <a:bodyPr lIns="91326" tIns="45663" rIns="91326" bIns="456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3"/>
            <a:ext cx="10515600" cy="4351338"/>
          </a:xfrm>
          <a:prstGeom prst="rect">
            <a:avLst/>
          </a:prstGeom>
        </p:spPr>
        <p:txBody>
          <a:bodyPr lIns="91326" tIns="45663" rIns="91326" bIns="456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51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lIns="87684" tIns="43842" rIns="87684" bIns="43842"/>
          <a:lstStyle/>
          <a:p>
            <a:pPr defTabSz="913251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25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326" tIns="45663" rIns="91326" bIns="456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0781"/>
      </p:ext>
    </p:extLst>
  </p:cSld>
  <p:clrMapOvr>
    <a:masterClrMapping/>
  </p:clrMapOvr>
  <p:transition spd="med">
    <p:cut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5906"/>
      </p:ext>
    </p:extLst>
  </p:cSld>
  <p:clrMapOvr>
    <a:masterClrMapping/>
  </p:clrMapOvr>
  <p:transition spd="med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762" indent="0">
              <a:buFontTx/>
              <a:buNone/>
              <a:defRPr/>
            </a:lvl2pPr>
            <a:lvl3pPr marL="913522" indent="0">
              <a:buFontTx/>
              <a:buNone/>
              <a:defRPr/>
            </a:lvl3pPr>
            <a:lvl4pPr marL="1370283" indent="0">
              <a:buFontTx/>
              <a:buNone/>
              <a:defRPr/>
            </a:lvl4pPr>
            <a:lvl5pPr marL="182704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53" tIns="45676" rIns="91353" bIns="45676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12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0615638"/>
      </p:ext>
    </p:extLst>
  </p:cSld>
  <p:clrMapOvr>
    <a:masterClrMapping/>
  </p:clrMapOvr>
  <p:transition spd="med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27407"/>
            <a:ext cx="8915399" cy="288002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762" indent="0">
              <a:buFontTx/>
              <a:buNone/>
              <a:defRPr/>
            </a:lvl2pPr>
            <a:lvl3pPr marL="913522" indent="0">
              <a:buFontTx/>
              <a:buNone/>
              <a:defRPr/>
            </a:lvl3pPr>
            <a:lvl4pPr marL="1370283" indent="0">
              <a:buFontTx/>
              <a:buNone/>
              <a:defRPr/>
            </a:lvl4pPr>
            <a:lvl5pPr marL="182704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53" tIns="45676" rIns="91353" bIns="45676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171842"/>
      </p:ext>
    </p:extLst>
  </p:cSld>
  <p:clrMapOvr>
    <a:masterClrMapping/>
  </p:clrMapOvr>
  <p:transition spd="med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eaVert" lIns="91353" tIns="45676" rIns="91353" bIns="45676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45560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8" y="627411"/>
            <a:ext cx="2207601" cy="5283817"/>
          </a:xfrm>
          <a:prstGeom prst="rect">
            <a:avLst/>
          </a:prstGeom>
        </p:spPr>
        <p:txBody>
          <a:bodyPr vert="eaVert" lIns="91353" tIns="45676" rIns="91353" bIns="45676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1"/>
            <a:ext cx="6477000" cy="5283817"/>
          </a:xfrm>
          <a:prstGeom prst="rect">
            <a:avLst/>
          </a:prstGeom>
        </p:spPr>
        <p:txBody>
          <a:bodyPr vert="eaVert" lIns="91353" tIns="45676" rIns="91353" bIns="4567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86586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9293"/>
      </p:ext>
    </p:extLst>
  </p:cSld>
  <p:clrMapOvr>
    <a:masterClrMapping/>
  </p:clrMapOvr>
  <p:transition spd="med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37" tIns="91337" rIns="91337" bIns="9133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37" tIns="91337" rIns="91337" bIns="9133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110576"/>
      </p:ext>
    </p:extLst>
  </p:cSld>
  <p:clrMapOvr>
    <a:masterClrMapping/>
  </p:clrMapOvr>
  <p:transition spd="med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107"/>
      </p:ext>
    </p:extLst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1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5853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41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5" y="131273"/>
            <a:ext cx="9552544" cy="757797"/>
          </a:xfrm>
          <a:prstGeom prst="rect">
            <a:avLst/>
          </a:prstGeom>
        </p:spPr>
        <p:txBody>
          <a:bodyPr lIns="91353" tIns="45676" rIns="91353" bIns="45676"/>
          <a:lstStyle>
            <a:lvl1pPr>
              <a:defRPr sz="4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52418728"/>
      </p:ext>
    </p:extLst>
  </p:cSld>
  <p:clrMapOvr>
    <a:masterClrMapping/>
  </p:clrMapOvr>
  <p:transition spd="med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28258"/>
      </p:ext>
    </p:extLst>
  </p:cSld>
  <p:clrMapOvr>
    <a:masterClrMapping/>
  </p:clrMapOvr>
  <p:transition spd="med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92335"/>
      </p:ext>
    </p:extLst>
  </p:cSld>
  <p:clrMapOvr>
    <a:masterClrMapping/>
  </p:clrMapOvr>
  <p:transition spd="med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9" y="2514606"/>
            <a:ext cx="8915399" cy="2262781"/>
          </a:xfrm>
          <a:prstGeom prst="rect">
            <a:avLst/>
          </a:prstGeom>
        </p:spPr>
        <p:txBody>
          <a:bodyPr lIns="91353" tIns="45676" rIns="91353" bIns="45676"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9" y="4777385"/>
            <a:ext cx="8915399" cy="1126283"/>
          </a:xfrm>
          <a:prstGeom prst="rect">
            <a:avLst/>
          </a:prstGeom>
        </p:spPr>
        <p:txBody>
          <a:bodyPr lIns="91353" tIns="45676" rIns="91353" bIns="45676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" y="4323816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4529546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05464"/>
      </p:ext>
    </p:extLst>
  </p:cSld>
  <p:clrMapOvr>
    <a:masterClrMapping/>
  </p:clrMapOvr>
  <p:transition spd="med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1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11430"/>
      </p:ext>
    </p:extLst>
  </p:cSld>
  <p:clrMapOvr>
    <a:masterClrMapping/>
  </p:clrMapOvr>
  <p:transition spd="med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2058750"/>
            <a:ext cx="8915399" cy="1468800"/>
          </a:xfrm>
          <a:prstGeom prst="rect">
            <a:avLst/>
          </a:prstGeom>
        </p:spPr>
        <p:txBody>
          <a:bodyPr lIns="91353" tIns="45676" rIns="91353" bIns="45676"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3530129"/>
            <a:ext cx="8915399" cy="860400"/>
          </a:xfrm>
          <a:prstGeom prst="rect">
            <a:avLst/>
          </a:prstGeom>
        </p:spPr>
        <p:txBody>
          <a:bodyPr lIns="91353" tIns="45676" rIns="91353" bIns="45676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31781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5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84430"/>
      </p:ext>
    </p:extLst>
  </p:cSld>
  <p:clrMapOvr>
    <a:masterClrMapping/>
  </p:clrMapOvr>
  <p:transition spd="med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8" y="2133600"/>
            <a:ext cx="4313864" cy="3777622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81656"/>
      </p:ext>
    </p:extLst>
  </p:cSld>
  <p:clrMapOvr>
    <a:masterClrMapping/>
  </p:clrMapOvr>
  <p:transition spd="med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None/>
              <a:defRPr sz="2400" b="0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4" y="2548966"/>
            <a:ext cx="4342893" cy="3354060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5" y="1969475"/>
            <a:ext cx="3999001" cy="576262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None/>
              <a:defRPr sz="2400" b="0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6882"/>
      </p:ext>
    </p:extLst>
  </p:cSld>
  <p:clrMapOvr>
    <a:masterClrMapping/>
  </p:clrMapOvr>
  <p:transition spd="med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68639"/>
      </p:ext>
    </p:extLst>
  </p:cSld>
  <p:clrMapOvr>
    <a:masterClrMapping/>
  </p:clrMapOvr>
  <p:transition spd="med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67717"/>
      </p:ext>
    </p:extLst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2058750"/>
            <a:ext cx="8915399" cy="1468800"/>
          </a:xfrm>
          <a:prstGeom prst="rect">
            <a:avLst/>
          </a:prstGeom>
        </p:spPr>
        <p:txBody>
          <a:bodyPr lIns="91353" tIns="45676" rIns="91353" bIns="45676"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3530129"/>
            <a:ext cx="8915399" cy="860400"/>
          </a:xfrm>
          <a:prstGeom prst="rect">
            <a:avLst/>
          </a:prstGeom>
        </p:spPr>
        <p:txBody>
          <a:bodyPr lIns="91353" tIns="45676" rIns="91353" bIns="45676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31781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5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04316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446088"/>
            <a:ext cx="3505199" cy="976312"/>
          </a:xfrm>
          <a:prstGeom prst="rect">
            <a:avLst/>
          </a:prstGeom>
        </p:spPr>
        <p:txBody>
          <a:bodyPr lIns="91353" tIns="45676" rIns="91353" bIns="45676"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8" y="1598613"/>
            <a:ext cx="3505199" cy="4262436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>
              <a:buNone/>
              <a:defRPr sz="1400"/>
            </a:lvl1pPr>
            <a:lvl2pPr marL="456762" indent="0">
              <a:buNone/>
              <a:defRPr sz="1200"/>
            </a:lvl2pPr>
            <a:lvl3pPr marL="913522" indent="0">
              <a:buNone/>
              <a:defRPr sz="1000"/>
            </a:lvl3pPr>
            <a:lvl4pPr marL="1370283" indent="0">
              <a:buNone/>
              <a:defRPr sz="900"/>
            </a:lvl4pPr>
            <a:lvl5pPr marL="1827046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9" indent="0">
              <a:buNone/>
              <a:defRPr sz="900"/>
            </a:lvl8pPr>
            <a:lvl9pPr marL="36540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94479"/>
      </p:ext>
    </p:extLst>
  </p:cSld>
  <p:clrMapOvr>
    <a:masterClrMapping/>
  </p:clrMapOvr>
  <p:transition spd="med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</p:spPr>
        <p:txBody>
          <a:bodyPr lIns="91353" tIns="45676" rIns="91353" bIns="45676"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</p:spPr>
        <p:txBody>
          <a:bodyPr lIns="91353" tIns="45676" rIns="91353" bIns="45676" anchor="t">
            <a:normAutofit/>
          </a:bodyPr>
          <a:lstStyle>
            <a:lvl1pPr marL="0" indent="0" algn="ctr">
              <a:buNone/>
              <a:defRPr sz="1600"/>
            </a:lvl1pPr>
            <a:lvl2pPr marL="456762" indent="0">
              <a:buNone/>
              <a:defRPr sz="1600"/>
            </a:lvl2pPr>
            <a:lvl3pPr marL="913522" indent="0">
              <a:buNone/>
              <a:defRPr sz="1600"/>
            </a:lvl3pPr>
            <a:lvl4pPr marL="1370283" indent="0">
              <a:buNone/>
              <a:defRPr sz="1600"/>
            </a:lvl4pPr>
            <a:lvl5pPr marL="1827046" indent="0">
              <a:buNone/>
              <a:defRPr sz="1600"/>
            </a:lvl5pPr>
            <a:lvl6pPr marL="2283805" indent="0">
              <a:buNone/>
              <a:defRPr sz="1600"/>
            </a:lvl6pPr>
            <a:lvl7pPr marL="2740568" indent="0">
              <a:buNone/>
              <a:defRPr sz="1600"/>
            </a:lvl7pPr>
            <a:lvl8pPr marL="3197329" indent="0">
              <a:buNone/>
              <a:defRPr sz="1600"/>
            </a:lvl8pPr>
            <a:lvl9pPr marL="365409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44"/>
            <a:ext cx="8915400" cy="493712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>
            <a:lvl1pPr marL="0" indent="0">
              <a:buNone/>
              <a:defRPr sz="1200"/>
            </a:lvl1pPr>
            <a:lvl2pPr marL="456762" indent="0">
              <a:buNone/>
              <a:defRPr sz="1200"/>
            </a:lvl2pPr>
            <a:lvl3pPr marL="913522" indent="0">
              <a:buNone/>
              <a:defRPr sz="1000"/>
            </a:lvl3pPr>
            <a:lvl4pPr marL="1370283" indent="0">
              <a:buNone/>
              <a:defRPr sz="900"/>
            </a:lvl4pPr>
            <a:lvl5pPr marL="1827046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9" indent="0">
              <a:buNone/>
              <a:defRPr sz="900"/>
            </a:lvl8pPr>
            <a:lvl9pPr marL="36540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01147"/>
      </p:ext>
    </p:extLst>
  </p:cSld>
  <p:clrMapOvr>
    <a:masterClrMapping/>
  </p:clrMapOvr>
  <p:transition spd="med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09606"/>
            <a:ext cx="8915399" cy="311704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31781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5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320138"/>
      </p:ext>
    </p:extLst>
  </p:cSld>
  <p:clrMapOvr>
    <a:masterClrMapping/>
  </p:clrMapOvr>
  <p:transition spd="med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</p:spPr>
        <p:txBody>
          <a:bodyPr lIns="91353" tIns="45676" rIns="91353" bIns="45676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62" indent="0">
              <a:buFontTx/>
              <a:buNone/>
              <a:defRPr/>
            </a:lvl2pPr>
            <a:lvl3pPr marL="913522" indent="0">
              <a:buFontTx/>
              <a:buNone/>
              <a:defRPr/>
            </a:lvl3pPr>
            <a:lvl4pPr marL="1370283" indent="0">
              <a:buFontTx/>
              <a:buNone/>
              <a:defRPr/>
            </a:lvl4pPr>
            <a:lvl5pPr marL="182704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4" y="31781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5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12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6242297"/>
      </p:ext>
    </p:extLst>
  </p:cSld>
  <p:clrMapOvr>
    <a:masterClrMapping/>
  </p:clrMapOvr>
  <p:transition spd="med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6"/>
            <a:ext cx="8915400" cy="2724845"/>
          </a:xfrm>
          <a:prstGeom prst="rect">
            <a:avLst/>
          </a:prstGeom>
        </p:spPr>
        <p:txBody>
          <a:bodyPr lIns="91353" tIns="45676" rIns="91353" bIns="45676"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53" tIns="45676" rIns="91353" bIns="45676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91489"/>
      </p:ext>
    </p:extLst>
  </p:cSld>
  <p:clrMapOvr>
    <a:masterClrMapping/>
  </p:clrMapOvr>
  <p:transition spd="med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762" indent="0">
              <a:buFontTx/>
              <a:buNone/>
              <a:defRPr/>
            </a:lvl2pPr>
            <a:lvl3pPr marL="913522" indent="0">
              <a:buFontTx/>
              <a:buNone/>
              <a:defRPr/>
            </a:lvl3pPr>
            <a:lvl4pPr marL="1370283" indent="0">
              <a:buFontTx/>
              <a:buNone/>
              <a:defRPr/>
            </a:lvl4pPr>
            <a:lvl5pPr marL="182704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53" tIns="45676" rIns="91353" bIns="45676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12"/>
            <a:ext cx="609600" cy="584776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5732175"/>
      </p:ext>
    </p:extLst>
  </p:cSld>
  <p:clrMapOvr>
    <a:masterClrMapping/>
  </p:clrMapOvr>
  <p:transition spd="med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27407"/>
            <a:ext cx="8915399" cy="2880020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762" indent="0">
              <a:buFontTx/>
              <a:buNone/>
              <a:defRPr/>
            </a:lvl2pPr>
            <a:lvl3pPr marL="913522" indent="0">
              <a:buFontTx/>
              <a:buNone/>
              <a:defRPr/>
            </a:lvl3pPr>
            <a:lvl4pPr marL="1370283" indent="0">
              <a:buFontTx/>
              <a:buNone/>
              <a:defRPr/>
            </a:lvl4pPr>
            <a:lvl5pPr marL="182704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53" tIns="45676" rIns="91353" bIns="45676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20304"/>
      </p:ext>
    </p:extLst>
  </p:cSld>
  <p:clrMapOvr>
    <a:masterClrMapping/>
  </p:clrMapOvr>
  <p:transition spd="med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eaVert" lIns="91353" tIns="45676" rIns="91353" bIns="45676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7174"/>
      </p:ext>
    </p:extLst>
  </p:cSld>
  <p:clrMapOvr>
    <a:masterClrMapping/>
  </p:clrMapOvr>
  <p:transition spd="med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8" y="627411"/>
            <a:ext cx="2207601" cy="5283817"/>
          </a:xfrm>
          <a:prstGeom prst="rect">
            <a:avLst/>
          </a:prstGeom>
        </p:spPr>
        <p:txBody>
          <a:bodyPr vert="eaVert" lIns="91353" tIns="45676" rIns="91353" bIns="45676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1"/>
            <a:ext cx="6477000" cy="5283817"/>
          </a:xfrm>
          <a:prstGeom prst="rect">
            <a:avLst/>
          </a:prstGeom>
        </p:spPr>
        <p:txBody>
          <a:bodyPr vert="eaVert" lIns="91353" tIns="45676" rIns="91353" bIns="4567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pPr defTabSz="9134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95801"/>
      </p:ext>
    </p:extLst>
  </p:cSld>
  <p:clrMapOvr>
    <a:masterClrMapping/>
  </p:clrMapOvr>
  <p:transition spd="med"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87945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8" y="2133600"/>
            <a:ext cx="4313864" cy="3777622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8767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37" tIns="91337" rIns="91337" bIns="9133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37" tIns="91337" rIns="91337" bIns="9133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252296"/>
      </p:ext>
    </p:extLst>
  </p:cSld>
  <p:clrMapOvr>
    <a:masterClrMapping/>
  </p:clrMapOvr>
  <p:transition spd="med"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65450"/>
      </p:ext>
    </p:extLst>
  </p:cSld>
  <p:clrMapOvr>
    <a:masterClrMapping/>
  </p:clrMapOvr>
  <p:transition spd="med"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53919"/>
      </p:ext>
    </p:extLst>
  </p:cSld>
  <p:clrMapOvr>
    <a:masterClrMapping/>
  </p:clrMapOvr>
  <p:transition spd="med"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39103"/>
      </p:ext>
    </p:extLst>
  </p:cSld>
  <p:clrMapOvr>
    <a:masterClrMapping/>
  </p:clrMapOvr>
  <p:transition spd="med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50618"/>
      </p:ext>
    </p:extLst>
  </p:cSld>
  <p:clrMapOvr>
    <a:masterClrMapping/>
  </p:clrMapOvr>
  <p:transition spd="med"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52" y="61357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2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7090"/>
      </p:ext>
    </p:extLst>
  </p:cSld>
  <p:clrMapOvr>
    <a:masterClrMapping/>
  </p:clrMapOvr>
  <p:transition spd="med"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69460"/>
      </p:ext>
    </p:extLst>
  </p:cSld>
  <p:clrMapOvr>
    <a:masterClrMapping/>
  </p:clrMapOvr>
  <p:transition spd="med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7557"/>
      </p:ext>
    </p:extLst>
  </p:cSld>
  <p:clrMapOvr>
    <a:masterClrMapping/>
  </p:clrMapOvr>
  <p:transition spd="med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05262"/>
      </p:ext>
    </p:extLst>
  </p:cSld>
  <p:clrMapOvr>
    <a:masterClrMapping/>
  </p:clrMapOvr>
  <p:transition spd="med"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29974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None/>
              <a:defRPr sz="2400" b="0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4" y="2548966"/>
            <a:ext cx="4342893" cy="3354060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5" y="1969475"/>
            <a:ext cx="3999001" cy="576262"/>
          </a:xfrm>
          <a:prstGeom prst="rect">
            <a:avLst/>
          </a:prstGeom>
        </p:spPr>
        <p:txBody>
          <a:bodyPr lIns="91353" tIns="45676" rIns="91353" bIns="45676" anchor="b">
            <a:noAutofit/>
          </a:bodyPr>
          <a:lstStyle>
            <a:lvl1pPr marL="0" indent="0">
              <a:buNone/>
              <a:defRPr sz="2400" b="0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07082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77764"/>
      </p:ext>
    </p:extLst>
  </p:cSld>
  <p:clrMapOvr>
    <a:masterClrMapping/>
  </p:clrMapOvr>
  <p:transition spd="med"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82944"/>
      </p:ext>
    </p:extLst>
  </p:cSld>
  <p:clrMapOvr>
    <a:masterClrMapping/>
  </p:clrMapOvr>
  <p:transition spd="med"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97647"/>
      </p:ext>
    </p:extLst>
  </p:cSld>
  <p:clrMapOvr>
    <a:masterClrMapping/>
  </p:clrMapOvr>
  <p:transition spd="med"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9" y="273056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6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62" indent="0">
              <a:buNone/>
              <a:defRPr sz="1200"/>
            </a:lvl2pPr>
            <a:lvl3pPr marL="913522" indent="0">
              <a:buNone/>
              <a:defRPr sz="1000"/>
            </a:lvl3pPr>
            <a:lvl4pPr marL="1370283" indent="0">
              <a:buNone/>
              <a:defRPr sz="900"/>
            </a:lvl4pPr>
            <a:lvl5pPr marL="1827046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9" indent="0">
              <a:buNone/>
              <a:defRPr sz="900"/>
            </a:lvl8pPr>
            <a:lvl9pPr marL="36540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24525"/>
      </p:ext>
    </p:extLst>
  </p:cSld>
  <p:clrMapOvr>
    <a:masterClrMapping/>
  </p:clrMapOvr>
  <p:transition spd="med"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62" indent="0">
              <a:buNone/>
              <a:defRPr sz="2800"/>
            </a:lvl2pPr>
            <a:lvl3pPr marL="913522" indent="0">
              <a:buNone/>
              <a:defRPr sz="2400"/>
            </a:lvl3pPr>
            <a:lvl4pPr marL="1370283" indent="0">
              <a:buNone/>
              <a:defRPr sz="2000"/>
            </a:lvl4pPr>
            <a:lvl5pPr marL="1827046" indent="0">
              <a:buNone/>
              <a:defRPr sz="2000"/>
            </a:lvl5pPr>
            <a:lvl6pPr marL="2283805" indent="0">
              <a:buNone/>
              <a:defRPr sz="2000"/>
            </a:lvl6pPr>
            <a:lvl7pPr marL="2740568" indent="0">
              <a:buNone/>
              <a:defRPr sz="2000"/>
            </a:lvl7pPr>
            <a:lvl8pPr marL="3197329" indent="0">
              <a:buNone/>
              <a:defRPr sz="2000"/>
            </a:lvl8pPr>
            <a:lvl9pPr marL="36540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62" indent="0">
              <a:buNone/>
              <a:defRPr sz="1200"/>
            </a:lvl2pPr>
            <a:lvl3pPr marL="913522" indent="0">
              <a:buNone/>
              <a:defRPr sz="1000"/>
            </a:lvl3pPr>
            <a:lvl4pPr marL="1370283" indent="0">
              <a:buNone/>
              <a:defRPr sz="900"/>
            </a:lvl4pPr>
            <a:lvl5pPr marL="1827046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9" indent="0">
              <a:buNone/>
              <a:defRPr sz="900"/>
            </a:lvl8pPr>
            <a:lvl9pPr marL="36540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6585"/>
      </p:ext>
    </p:extLst>
  </p:cSld>
  <p:clrMapOvr>
    <a:masterClrMapping/>
  </p:clrMapOvr>
  <p:transition spd="med"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0975"/>
      </p:ext>
    </p:extLst>
  </p:cSld>
  <p:clrMapOvr>
    <a:masterClrMapping/>
  </p:clrMapOvr>
  <p:transition spd="med"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4595"/>
      </p:ext>
    </p:extLst>
  </p:cSld>
  <p:clrMapOvr>
    <a:masterClrMapping/>
  </p:clrMapOvr>
  <p:transition spd="med"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9"/>
            <a:ext cx="9144000" cy="2387600"/>
          </a:xfrm>
          <a:prstGeom prst="rect">
            <a:avLst/>
          </a:prstGeom>
        </p:spPr>
        <p:txBody>
          <a:bodyPr lIns="91346" tIns="45672" rIns="91346" bIns="45672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2"/>
          </a:xfrm>
          <a:prstGeom prst="rect">
            <a:avLst/>
          </a:prstGeom>
        </p:spPr>
        <p:txBody>
          <a:bodyPr lIns="91346" tIns="45672" rIns="91346" bIns="45672"/>
          <a:lstStyle>
            <a:lvl1pPr marL="0" indent="0" algn="ctr">
              <a:buNone/>
              <a:defRPr sz="2400"/>
            </a:lvl1pPr>
            <a:lvl2pPr marL="456727" indent="0" algn="ctr">
              <a:buNone/>
              <a:defRPr sz="2000"/>
            </a:lvl2pPr>
            <a:lvl3pPr marL="913455" indent="0" algn="ctr">
              <a:buNone/>
              <a:defRPr sz="1800"/>
            </a:lvl3pPr>
            <a:lvl4pPr marL="1370184" indent="0" algn="ctr">
              <a:buNone/>
              <a:defRPr sz="1600"/>
            </a:lvl4pPr>
            <a:lvl5pPr marL="1826912" indent="0" algn="ctr">
              <a:buNone/>
              <a:defRPr sz="1600"/>
            </a:lvl5pPr>
            <a:lvl6pPr marL="2283638" indent="0" algn="ctr">
              <a:buNone/>
              <a:defRPr sz="1600"/>
            </a:lvl6pPr>
            <a:lvl7pPr marL="2740366" indent="0" algn="ctr">
              <a:buNone/>
              <a:defRPr sz="1600"/>
            </a:lvl7pPr>
            <a:lvl8pPr marL="3197093" indent="0" algn="ctr">
              <a:buNone/>
              <a:defRPr sz="1600"/>
            </a:lvl8pPr>
            <a:lvl9pPr marL="365382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58107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46" tIns="45672" rIns="91346" bIns="4567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622426"/>
            <a:ext cx="10515600" cy="4351338"/>
          </a:xfrm>
          <a:prstGeom prst="rect">
            <a:avLst/>
          </a:prstGeom>
        </p:spPr>
        <p:txBody>
          <a:bodyPr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46" tIns="45672" rIns="91346" bIns="4567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40475"/>
      </p:ext>
    </p:extLst>
  </p:cSld>
  <p:clrMapOvr>
    <a:masterClrMapping/>
  </p:clrMapOvr>
  <p:transition spd="med"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  <a:prstGeom prst="rect">
            <a:avLst/>
          </a:prstGeom>
        </p:spPr>
        <p:txBody>
          <a:bodyPr lIns="91346" tIns="45672" rIns="91346" bIns="45672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0"/>
            <a:ext cx="10515600" cy="1500187"/>
          </a:xfrm>
          <a:prstGeom prst="rect">
            <a:avLst/>
          </a:prstGeom>
        </p:spPr>
        <p:txBody>
          <a:bodyPr lIns="91346" tIns="45672" rIns="91346" bIns="45672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1610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92962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46" tIns="45672" rIns="91346" bIns="4567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31"/>
            <a:ext cx="5181600" cy="4351338"/>
          </a:xfrm>
          <a:prstGeom prst="rect">
            <a:avLst/>
          </a:prstGeom>
        </p:spPr>
        <p:txBody>
          <a:bodyPr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8"/>
          </a:xfrm>
          <a:prstGeom prst="rect">
            <a:avLst/>
          </a:prstGeom>
        </p:spPr>
        <p:txBody>
          <a:bodyPr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18763"/>
      </p:ext>
    </p:extLst>
  </p:cSld>
  <p:clrMapOvr>
    <a:masterClrMapping/>
  </p:clrMapOvr>
  <p:transition spd="med"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346" tIns="45672" rIns="91346" bIns="4567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  <a:prstGeom prst="rect">
            <a:avLst/>
          </a:prstGeom>
        </p:spPr>
        <p:txBody>
          <a:bodyPr lIns="91346" tIns="45672" rIns="91346" bIns="45672" anchor="b"/>
          <a:lstStyle>
            <a:lvl1pPr marL="0" indent="0">
              <a:buNone/>
              <a:defRPr sz="2400" b="1"/>
            </a:lvl1pPr>
            <a:lvl2pPr marL="456727" indent="0">
              <a:buNone/>
              <a:defRPr sz="2000" b="1"/>
            </a:lvl2pPr>
            <a:lvl3pPr marL="913455" indent="0">
              <a:buNone/>
              <a:defRPr sz="1800" b="1"/>
            </a:lvl3pPr>
            <a:lvl4pPr marL="1370184" indent="0">
              <a:buNone/>
              <a:defRPr sz="1600" b="1"/>
            </a:lvl4pPr>
            <a:lvl5pPr marL="1826912" indent="0">
              <a:buNone/>
              <a:defRPr sz="1600" b="1"/>
            </a:lvl5pPr>
            <a:lvl6pPr marL="2283638" indent="0">
              <a:buNone/>
              <a:defRPr sz="1600" b="1"/>
            </a:lvl6pPr>
            <a:lvl7pPr marL="2740366" indent="0">
              <a:buNone/>
              <a:defRPr sz="1600" b="1"/>
            </a:lvl7pPr>
            <a:lvl8pPr marL="3197093" indent="0">
              <a:buNone/>
              <a:defRPr sz="1600" b="1"/>
            </a:lvl8pPr>
            <a:lvl9pPr marL="36538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lIns="91346" tIns="45672" rIns="91346" bIns="45672" anchor="b"/>
          <a:lstStyle>
            <a:lvl1pPr marL="0" indent="0">
              <a:buNone/>
              <a:defRPr sz="2400" b="1"/>
            </a:lvl1pPr>
            <a:lvl2pPr marL="456727" indent="0">
              <a:buNone/>
              <a:defRPr sz="2000" b="1"/>
            </a:lvl2pPr>
            <a:lvl3pPr marL="913455" indent="0">
              <a:buNone/>
              <a:defRPr sz="1800" b="1"/>
            </a:lvl3pPr>
            <a:lvl4pPr marL="1370184" indent="0">
              <a:buNone/>
              <a:defRPr sz="1600" b="1"/>
            </a:lvl4pPr>
            <a:lvl5pPr marL="1826912" indent="0">
              <a:buNone/>
              <a:defRPr sz="1600" b="1"/>
            </a:lvl5pPr>
            <a:lvl6pPr marL="2283638" indent="0">
              <a:buNone/>
              <a:defRPr sz="1600" b="1"/>
            </a:lvl6pPr>
            <a:lvl7pPr marL="2740366" indent="0">
              <a:buNone/>
              <a:defRPr sz="1600" b="1"/>
            </a:lvl7pPr>
            <a:lvl8pPr marL="3197093" indent="0">
              <a:buNone/>
              <a:defRPr sz="1600" b="1"/>
            </a:lvl8pPr>
            <a:lvl9pPr marL="36538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11821"/>
      </p:ext>
    </p:extLst>
  </p:cSld>
  <p:clrMapOvr>
    <a:masterClrMapping/>
  </p:clrMapOvr>
  <p:transition spd="med"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46" tIns="45672" rIns="91346" bIns="4567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7685"/>
      </p:ext>
    </p:extLst>
  </p:cSld>
  <p:clrMapOvr>
    <a:masterClrMapping/>
  </p:clrMapOvr>
  <p:transition spd="med"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75728"/>
      </p:ext>
    </p:extLst>
  </p:cSld>
  <p:clrMapOvr>
    <a:masterClrMapping/>
  </p:clrMapOvr>
  <p:transition spd="med"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  <a:prstGeom prst="rect">
            <a:avLst/>
          </a:prstGeom>
        </p:spPr>
        <p:txBody>
          <a:bodyPr lIns="91346" tIns="45672" rIns="91346" bIns="45672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91346" tIns="45672" rIns="91346" bIns="4567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  <a:prstGeom prst="rect">
            <a:avLst/>
          </a:prstGeom>
        </p:spPr>
        <p:txBody>
          <a:bodyPr lIns="91346" tIns="45672" rIns="91346" bIns="45672"/>
          <a:lstStyle>
            <a:lvl1pPr marL="0" indent="0">
              <a:buNone/>
              <a:defRPr sz="1600"/>
            </a:lvl1pPr>
            <a:lvl2pPr marL="456727" indent="0">
              <a:buNone/>
              <a:defRPr sz="1400"/>
            </a:lvl2pPr>
            <a:lvl3pPr marL="913455" indent="0">
              <a:buNone/>
              <a:defRPr sz="1200"/>
            </a:lvl3pPr>
            <a:lvl4pPr marL="1370184" indent="0">
              <a:buNone/>
              <a:defRPr sz="1000"/>
            </a:lvl4pPr>
            <a:lvl5pPr marL="1826912" indent="0">
              <a:buNone/>
              <a:defRPr sz="1000"/>
            </a:lvl5pPr>
            <a:lvl6pPr marL="2283638" indent="0">
              <a:buNone/>
              <a:defRPr sz="1000"/>
            </a:lvl6pPr>
            <a:lvl7pPr marL="2740366" indent="0">
              <a:buNone/>
              <a:defRPr sz="1000"/>
            </a:lvl7pPr>
            <a:lvl8pPr marL="3197093" indent="0">
              <a:buNone/>
              <a:defRPr sz="1000"/>
            </a:lvl8pPr>
            <a:lvl9pPr marL="36538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97672"/>
      </p:ext>
    </p:extLst>
  </p:cSld>
  <p:clrMapOvr>
    <a:masterClrMapping/>
  </p:clrMapOvr>
  <p:transition spd="med"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  <a:prstGeom prst="rect">
            <a:avLst/>
          </a:prstGeom>
        </p:spPr>
        <p:txBody>
          <a:bodyPr lIns="91346" tIns="45672" rIns="91346" bIns="45672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91346" tIns="45672" rIns="91346" bIns="45672"/>
          <a:lstStyle>
            <a:lvl1pPr marL="0" indent="0">
              <a:buNone/>
              <a:defRPr sz="3200"/>
            </a:lvl1pPr>
            <a:lvl2pPr marL="456727" indent="0">
              <a:buNone/>
              <a:defRPr sz="2800"/>
            </a:lvl2pPr>
            <a:lvl3pPr marL="913455" indent="0">
              <a:buNone/>
              <a:defRPr sz="2400"/>
            </a:lvl3pPr>
            <a:lvl4pPr marL="1370184" indent="0">
              <a:buNone/>
              <a:defRPr sz="2000"/>
            </a:lvl4pPr>
            <a:lvl5pPr marL="1826912" indent="0">
              <a:buNone/>
              <a:defRPr sz="2000"/>
            </a:lvl5pPr>
            <a:lvl6pPr marL="2283638" indent="0">
              <a:buNone/>
              <a:defRPr sz="2000"/>
            </a:lvl6pPr>
            <a:lvl7pPr marL="2740366" indent="0">
              <a:buNone/>
              <a:defRPr sz="2000"/>
            </a:lvl7pPr>
            <a:lvl8pPr marL="3197093" indent="0">
              <a:buNone/>
              <a:defRPr sz="2000"/>
            </a:lvl8pPr>
            <a:lvl9pPr marL="36538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  <a:prstGeom prst="rect">
            <a:avLst/>
          </a:prstGeom>
        </p:spPr>
        <p:txBody>
          <a:bodyPr lIns="91346" tIns="45672" rIns="91346" bIns="45672"/>
          <a:lstStyle>
            <a:lvl1pPr marL="0" indent="0">
              <a:buNone/>
              <a:defRPr sz="1600"/>
            </a:lvl1pPr>
            <a:lvl2pPr marL="456727" indent="0">
              <a:buNone/>
              <a:defRPr sz="1400"/>
            </a:lvl2pPr>
            <a:lvl3pPr marL="913455" indent="0">
              <a:buNone/>
              <a:defRPr sz="1200"/>
            </a:lvl3pPr>
            <a:lvl4pPr marL="1370184" indent="0">
              <a:buNone/>
              <a:defRPr sz="1000"/>
            </a:lvl4pPr>
            <a:lvl5pPr marL="1826912" indent="0">
              <a:buNone/>
              <a:defRPr sz="1000"/>
            </a:lvl5pPr>
            <a:lvl6pPr marL="2283638" indent="0">
              <a:buNone/>
              <a:defRPr sz="1000"/>
            </a:lvl6pPr>
            <a:lvl7pPr marL="2740366" indent="0">
              <a:buNone/>
              <a:defRPr sz="1000"/>
            </a:lvl7pPr>
            <a:lvl8pPr marL="3197093" indent="0">
              <a:buNone/>
              <a:defRPr sz="1000"/>
            </a:lvl8pPr>
            <a:lvl9pPr marL="36538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78955"/>
      </p:ext>
    </p:extLst>
  </p:cSld>
  <p:clrMapOvr>
    <a:masterClrMapping/>
  </p:clrMapOvr>
  <p:transition spd="med">
    <p:cu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46" tIns="45672" rIns="91346" bIns="4567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9000" y="1622426"/>
            <a:ext cx="10515600" cy="4351338"/>
          </a:xfrm>
          <a:prstGeom prst="rect">
            <a:avLst/>
          </a:prstGeom>
        </p:spPr>
        <p:txBody>
          <a:bodyPr vert="eaVert"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33487"/>
      </p:ext>
    </p:extLst>
  </p:cSld>
  <p:clrMapOvr>
    <a:masterClrMapping/>
  </p:clrMapOvr>
  <p:transition spd="med">
    <p:cu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346" tIns="45672" rIns="91346" bIns="4567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346" tIns="45672" rIns="91346" bIns="4567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73828"/>
      </p:ext>
    </p:extLst>
  </p:cSld>
  <p:clrMapOvr>
    <a:masterClrMapping/>
  </p:clrMapOvr>
  <p:transition spd="med">
    <p:cu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05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02615772"/>
      </p:ext>
    </p:extLst>
  </p:cSld>
  <p:clrMapOvr>
    <a:masterClrMapping/>
  </p:clrMapOvr>
  <p:transition spd="med">
    <p:cu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46" tIns="45672" rIns="91346" bIns="45672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31"/>
            <a:ext cx="10515600" cy="4351338"/>
          </a:xfrm>
          <a:prstGeom prst="rect">
            <a:avLst/>
          </a:prstGeom>
        </p:spPr>
        <p:txBody>
          <a:bodyPr lIns="91346" tIns="45672" rIns="91346" bIns="4567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39702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90180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9"/>
            <a:ext cx="9144000" cy="2387600"/>
          </a:xfrm>
          <a:prstGeom prst="rect">
            <a:avLst/>
          </a:prstGeom>
        </p:spPr>
        <p:txBody>
          <a:bodyPr lIns="91353" tIns="45676" rIns="91353" bIns="45676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2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 algn="ctr">
              <a:buNone/>
              <a:defRPr sz="2400"/>
            </a:lvl1pPr>
            <a:lvl2pPr marL="456762" indent="0" algn="ctr">
              <a:buNone/>
              <a:defRPr sz="2000"/>
            </a:lvl2pPr>
            <a:lvl3pPr marL="913522" indent="0" algn="ctr">
              <a:buNone/>
              <a:defRPr sz="1800"/>
            </a:lvl3pPr>
            <a:lvl4pPr marL="1370283" indent="0" algn="ctr">
              <a:buNone/>
              <a:defRPr sz="1600"/>
            </a:lvl4pPr>
            <a:lvl5pPr marL="1827046" indent="0" algn="ctr">
              <a:buNone/>
              <a:defRPr sz="1600"/>
            </a:lvl5pPr>
            <a:lvl6pPr marL="2283805" indent="0" algn="ctr">
              <a:buNone/>
              <a:defRPr sz="1600"/>
            </a:lvl6pPr>
            <a:lvl7pPr marL="2740568" indent="0" algn="ctr">
              <a:buNone/>
              <a:defRPr sz="1600"/>
            </a:lvl7pPr>
            <a:lvl8pPr marL="3197329" indent="0" algn="ctr">
              <a:buNone/>
              <a:defRPr sz="1600"/>
            </a:lvl8pPr>
            <a:lvl9pPr marL="365409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92695"/>
      </p:ext>
    </p:extLst>
  </p:cSld>
  <p:clrMapOvr>
    <a:masterClrMapping/>
  </p:clrMapOvr>
  <p:transition spd="med"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622425"/>
            <a:ext cx="10515600" cy="4351338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34368"/>
      </p:ext>
    </p:extLst>
  </p:cSld>
  <p:clrMapOvr>
    <a:masterClrMapping/>
  </p:clrMapOvr>
  <p:transition spd="med">
    <p:cu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  <a:prstGeom prst="rect">
            <a:avLst/>
          </a:prstGeom>
        </p:spPr>
        <p:txBody>
          <a:bodyPr lIns="91353" tIns="45676" rIns="91353" bIns="45676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61378"/>
      </p:ext>
    </p:extLst>
  </p:cSld>
  <p:clrMapOvr>
    <a:masterClrMapping/>
  </p:clrMapOvr>
  <p:transition spd="med"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31"/>
            <a:ext cx="5181600" cy="4351338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8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86588"/>
      </p:ext>
    </p:extLst>
  </p:cSld>
  <p:clrMapOvr>
    <a:masterClrMapping/>
  </p:clrMapOvr>
  <p:transition spd="med">
    <p:cu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lIns="91353" tIns="45676" rIns="91353" bIns="45676" anchor="b"/>
          <a:lstStyle>
            <a:lvl1pPr marL="0" indent="0">
              <a:buNone/>
              <a:defRPr sz="2400" b="1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353" tIns="45676" rIns="91353" bIns="45676" anchor="b"/>
          <a:lstStyle>
            <a:lvl1pPr marL="0" indent="0">
              <a:buNone/>
              <a:defRPr sz="2400" b="1"/>
            </a:lvl1pPr>
            <a:lvl2pPr marL="456762" indent="0">
              <a:buNone/>
              <a:defRPr sz="2000" b="1"/>
            </a:lvl2pPr>
            <a:lvl3pPr marL="913522" indent="0">
              <a:buNone/>
              <a:defRPr sz="1800" b="1"/>
            </a:lvl3pPr>
            <a:lvl4pPr marL="1370283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9" indent="0">
              <a:buNone/>
              <a:defRPr sz="1600" b="1"/>
            </a:lvl8pPr>
            <a:lvl9pPr marL="365409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98607"/>
      </p:ext>
    </p:extLst>
  </p:cSld>
  <p:clrMapOvr>
    <a:masterClrMapping/>
  </p:clrMapOvr>
  <p:transition spd="med">
    <p:cu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4492"/>
      </p:ext>
    </p:extLst>
  </p:cSld>
  <p:clrMapOvr>
    <a:masterClrMapping/>
  </p:clrMapOvr>
  <p:transition spd="med">
    <p:cu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07708"/>
      </p:ext>
    </p:extLst>
  </p:cSld>
  <p:clrMapOvr>
    <a:masterClrMapping/>
  </p:clrMapOvr>
  <p:transition spd="med">
    <p:cu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  <a:prstGeom prst="rect">
            <a:avLst/>
          </a:prstGeom>
        </p:spPr>
        <p:txBody>
          <a:bodyPr lIns="91353" tIns="45676" rIns="91353" bIns="45676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 lIns="91353" tIns="45676" rIns="91353" bIns="4567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>
              <a:buNone/>
              <a:defRPr sz="1600"/>
            </a:lvl1pPr>
            <a:lvl2pPr marL="456762" indent="0">
              <a:buNone/>
              <a:defRPr sz="1400"/>
            </a:lvl2pPr>
            <a:lvl3pPr marL="913522" indent="0">
              <a:buNone/>
              <a:defRPr sz="1200"/>
            </a:lvl3pPr>
            <a:lvl4pPr marL="1370283" indent="0">
              <a:buNone/>
              <a:defRPr sz="1000"/>
            </a:lvl4pPr>
            <a:lvl5pPr marL="1827046" indent="0">
              <a:buNone/>
              <a:defRPr sz="1000"/>
            </a:lvl5pPr>
            <a:lvl6pPr marL="2283805" indent="0">
              <a:buNone/>
              <a:defRPr sz="1000"/>
            </a:lvl6pPr>
            <a:lvl7pPr marL="2740568" indent="0">
              <a:buNone/>
              <a:defRPr sz="1000"/>
            </a:lvl7pPr>
            <a:lvl8pPr marL="3197329" indent="0">
              <a:buNone/>
              <a:defRPr sz="1000"/>
            </a:lvl8pPr>
            <a:lvl9pPr marL="36540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64785"/>
      </p:ext>
    </p:extLst>
  </p:cSld>
  <p:clrMapOvr>
    <a:masterClrMapping/>
  </p:clrMapOvr>
  <p:transition spd="med">
    <p:cu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  <a:prstGeom prst="rect">
            <a:avLst/>
          </a:prstGeom>
        </p:spPr>
        <p:txBody>
          <a:bodyPr lIns="91353" tIns="45676" rIns="91353" bIns="45676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>
              <a:buNone/>
              <a:defRPr sz="3200"/>
            </a:lvl1pPr>
            <a:lvl2pPr marL="456762" indent="0">
              <a:buNone/>
              <a:defRPr sz="2800"/>
            </a:lvl2pPr>
            <a:lvl3pPr marL="913522" indent="0">
              <a:buNone/>
              <a:defRPr sz="2400"/>
            </a:lvl3pPr>
            <a:lvl4pPr marL="1370283" indent="0">
              <a:buNone/>
              <a:defRPr sz="2000"/>
            </a:lvl4pPr>
            <a:lvl5pPr marL="1827046" indent="0">
              <a:buNone/>
              <a:defRPr sz="2000"/>
            </a:lvl5pPr>
            <a:lvl6pPr marL="2283805" indent="0">
              <a:buNone/>
              <a:defRPr sz="2000"/>
            </a:lvl6pPr>
            <a:lvl7pPr marL="2740568" indent="0">
              <a:buNone/>
              <a:defRPr sz="2000"/>
            </a:lvl7pPr>
            <a:lvl8pPr marL="3197329" indent="0">
              <a:buNone/>
              <a:defRPr sz="2000"/>
            </a:lvl8pPr>
            <a:lvl9pPr marL="36540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>
              <a:buNone/>
              <a:defRPr sz="1600"/>
            </a:lvl1pPr>
            <a:lvl2pPr marL="456762" indent="0">
              <a:buNone/>
              <a:defRPr sz="1400"/>
            </a:lvl2pPr>
            <a:lvl3pPr marL="913522" indent="0">
              <a:buNone/>
              <a:defRPr sz="1200"/>
            </a:lvl3pPr>
            <a:lvl4pPr marL="1370283" indent="0">
              <a:buNone/>
              <a:defRPr sz="1000"/>
            </a:lvl4pPr>
            <a:lvl5pPr marL="1827046" indent="0">
              <a:buNone/>
              <a:defRPr sz="1000"/>
            </a:lvl5pPr>
            <a:lvl6pPr marL="2283805" indent="0">
              <a:buNone/>
              <a:defRPr sz="1000"/>
            </a:lvl6pPr>
            <a:lvl7pPr marL="2740568" indent="0">
              <a:buNone/>
              <a:defRPr sz="1000"/>
            </a:lvl7pPr>
            <a:lvl8pPr marL="3197329" indent="0">
              <a:buNone/>
              <a:defRPr sz="1000"/>
            </a:lvl8pPr>
            <a:lvl9pPr marL="36540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6225"/>
      </p:ext>
    </p:extLst>
  </p:cSld>
  <p:clrMapOvr>
    <a:masterClrMapping/>
  </p:clrMapOvr>
  <p:transition spd="med">
    <p:cu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9000" y="1622425"/>
            <a:ext cx="10515600" cy="4351338"/>
          </a:xfrm>
          <a:prstGeom prst="rect">
            <a:avLst/>
          </a:prstGeom>
        </p:spPr>
        <p:txBody>
          <a:bodyPr vert="eaVert"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14331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446088"/>
            <a:ext cx="3505199" cy="976312"/>
          </a:xfrm>
          <a:prstGeom prst="rect">
            <a:avLst/>
          </a:prstGeom>
        </p:spPr>
        <p:txBody>
          <a:bodyPr lIns="91353" tIns="45676" rIns="91353" bIns="45676"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</p:spPr>
        <p:txBody>
          <a:bodyPr lIns="91353" tIns="45676" rIns="91353" bIns="45676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8" y="1598613"/>
            <a:ext cx="3505199" cy="4262436"/>
          </a:xfrm>
          <a:prstGeom prst="rect">
            <a:avLst/>
          </a:prstGeom>
        </p:spPr>
        <p:txBody>
          <a:bodyPr lIns="91353" tIns="45676" rIns="91353" bIns="45676"/>
          <a:lstStyle>
            <a:lvl1pPr marL="0" indent="0">
              <a:buNone/>
              <a:defRPr sz="1400"/>
            </a:lvl1pPr>
            <a:lvl2pPr marL="456762" indent="0">
              <a:buNone/>
              <a:defRPr sz="1200"/>
            </a:lvl2pPr>
            <a:lvl3pPr marL="913522" indent="0">
              <a:buNone/>
              <a:defRPr sz="1000"/>
            </a:lvl3pPr>
            <a:lvl4pPr marL="1370283" indent="0">
              <a:buNone/>
              <a:defRPr sz="900"/>
            </a:lvl4pPr>
            <a:lvl5pPr marL="1827046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9" indent="0">
              <a:buNone/>
              <a:defRPr sz="900"/>
            </a:lvl8pPr>
            <a:lvl9pPr marL="36540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71438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787788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81346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353" tIns="45676" rIns="91353" bIns="4567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353" tIns="45676" rIns="91353" bIns="456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38155"/>
      </p:ext>
    </p:extLst>
  </p:cSld>
  <p:clrMapOvr>
    <a:masterClrMapping/>
  </p:clrMapOvr>
  <p:transition spd="med">
    <p:cu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06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2110772"/>
      </p:ext>
    </p:extLst>
  </p:cSld>
  <p:clrMapOvr>
    <a:masterClrMapping/>
  </p:clrMapOvr>
  <p:transition spd="med">
    <p:cut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</a:rPr>
              <a:pPr>
                <a:defRPr/>
              </a:pPr>
              <a:t>9/29/2021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17702"/>
      </p:ext>
    </p:extLst>
  </p:cSld>
  <p:clrMapOvr>
    <a:masterClrMapping/>
  </p:clrMapOvr>
  <p:transition spd="med">
    <p:cut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37" tIns="91337" rIns="91337" bIns="9133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37" tIns="91337" rIns="91337" bIns="9133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5667"/>
      </p:ext>
    </p:extLst>
  </p:cSld>
  <p:clrMapOvr>
    <a:masterClrMapping/>
  </p:clrMapOvr>
  <p:transition spd="med">
    <p:cu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41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5" y="131273"/>
            <a:ext cx="9552544" cy="757797"/>
          </a:xfrm>
          <a:prstGeom prst="rect">
            <a:avLst/>
          </a:prstGeom>
        </p:spPr>
        <p:txBody>
          <a:bodyPr lIns="91353" tIns="45676" rIns="91353" bIns="45676"/>
          <a:lstStyle>
            <a:lvl1pPr>
              <a:defRPr sz="4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28173065"/>
      </p:ext>
    </p:extLst>
  </p:cSld>
  <p:clrMapOvr>
    <a:masterClrMapping/>
  </p:clrMapOvr>
  <p:transition spd="med">
    <p:cu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53" tIns="45676" rIns="91353" bIns="45676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9/29/2021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80132"/>
      </p:ext>
    </p:extLst>
  </p:cSld>
  <p:clrMapOvr>
    <a:masterClrMapping/>
  </p:clrMapOvr>
  <p:transition spd="med">
    <p:cu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06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27783552"/>
      </p:ext>
    </p:extLst>
  </p:cSld>
  <p:clrMapOvr>
    <a:masterClrMapping/>
  </p:clrMapOvr>
  <p:transition spd="med">
    <p:cu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282" tIns="45641" rIns="91282" bIns="4564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134874"/>
      </p:ext>
    </p:extLst>
  </p:cSld>
  <p:clrMapOvr>
    <a:masterClrMapping/>
  </p:clrMapOvr>
  <p:transition spd="med">
    <p:cu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123607"/>
      </p:ext>
    </p:extLst>
  </p:cSld>
  <p:clrMapOvr>
    <a:masterClrMapping/>
  </p:clrMapOvr>
  <p:transition spd="med">
    <p:cu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282" tIns="45641" rIns="91282" bIns="45641"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6"/>
          </a:xfrm>
        </p:spPr>
        <p:txBody>
          <a:bodyPr lIns="91282" tIns="45641" rIns="91282" bIns="45641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3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427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51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59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683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425371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</p:spPr>
        <p:txBody>
          <a:bodyPr lIns="91353" tIns="45676" rIns="91353" bIns="45676"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</p:spPr>
        <p:txBody>
          <a:bodyPr lIns="91353" tIns="45676" rIns="91353" bIns="45676" anchor="t">
            <a:normAutofit/>
          </a:bodyPr>
          <a:lstStyle>
            <a:lvl1pPr marL="0" indent="0" algn="ctr">
              <a:buNone/>
              <a:defRPr sz="1600"/>
            </a:lvl1pPr>
            <a:lvl2pPr marL="456762" indent="0">
              <a:buNone/>
              <a:defRPr sz="1600"/>
            </a:lvl2pPr>
            <a:lvl3pPr marL="913522" indent="0">
              <a:buNone/>
              <a:defRPr sz="1600"/>
            </a:lvl3pPr>
            <a:lvl4pPr marL="1370283" indent="0">
              <a:buNone/>
              <a:defRPr sz="1600"/>
            </a:lvl4pPr>
            <a:lvl5pPr marL="1827046" indent="0">
              <a:buNone/>
              <a:defRPr sz="1600"/>
            </a:lvl5pPr>
            <a:lvl6pPr marL="2283805" indent="0">
              <a:buNone/>
              <a:defRPr sz="1600"/>
            </a:lvl6pPr>
            <a:lvl7pPr marL="2740568" indent="0">
              <a:buNone/>
              <a:defRPr sz="1600"/>
            </a:lvl7pPr>
            <a:lvl8pPr marL="3197329" indent="0">
              <a:buNone/>
              <a:defRPr sz="1600"/>
            </a:lvl8pPr>
            <a:lvl9pPr marL="365409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44"/>
            <a:ext cx="8915400" cy="493712"/>
          </a:xfrm>
          <a:prstGeom prst="rect">
            <a:avLst/>
          </a:prstGeom>
        </p:spPr>
        <p:txBody>
          <a:bodyPr lIns="91353" tIns="45676" rIns="91353" bIns="45676">
            <a:normAutofit/>
          </a:bodyPr>
          <a:lstStyle>
            <a:lvl1pPr marL="0" indent="0">
              <a:buNone/>
              <a:defRPr sz="1200"/>
            </a:lvl1pPr>
            <a:lvl2pPr marL="456762" indent="0">
              <a:buNone/>
              <a:defRPr sz="1200"/>
            </a:lvl2pPr>
            <a:lvl3pPr marL="913522" indent="0">
              <a:buNone/>
              <a:defRPr sz="1000"/>
            </a:lvl3pPr>
            <a:lvl4pPr marL="1370283" indent="0">
              <a:buNone/>
              <a:defRPr sz="900"/>
            </a:lvl4pPr>
            <a:lvl5pPr marL="1827046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9" indent="0">
              <a:buNone/>
              <a:defRPr sz="900"/>
            </a:lvl8pPr>
            <a:lvl9pPr marL="36540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8" y="6135814"/>
            <a:ext cx="7619999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4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3"/>
            <a:ext cx="779767" cy="365125"/>
          </a:xfrm>
          <a:prstGeom prst="rect">
            <a:avLst/>
          </a:prstGeom>
        </p:spPr>
        <p:txBody>
          <a:bodyPr lIns="91353" tIns="45676" rIns="91353" bIns="45676"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3821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4"/>
          </a:xfrm>
        </p:spPr>
        <p:txBody>
          <a:bodyPr lIns="91282" tIns="45641" rIns="91282" bIns="45641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4"/>
          </a:xfrm>
        </p:spPr>
        <p:txBody>
          <a:bodyPr lIns="91282" tIns="45641" rIns="91282" bIns="45641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4321"/>
      </p:ext>
    </p:extLst>
  </p:cSld>
  <p:clrMapOvr>
    <a:masterClrMapping/>
  </p:clrMapOvr>
  <p:transition spd="med">
    <p:cu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282" tIns="45641" rIns="91282" bIns="4564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5114"/>
            <a:ext cx="5386917" cy="639762"/>
          </a:xfrm>
        </p:spPr>
        <p:txBody>
          <a:bodyPr lIns="91282" tIns="45641" rIns="91282" bIns="45641" anchor="b"/>
          <a:lstStyle>
            <a:lvl1pPr marL="0" indent="0">
              <a:buNone/>
              <a:defRPr sz="3200" b="1"/>
            </a:lvl1pPr>
            <a:lvl2pPr marL="608547" indent="0">
              <a:buNone/>
              <a:defRPr sz="2700" b="1"/>
            </a:lvl2pPr>
            <a:lvl3pPr marL="1217085" indent="0">
              <a:buNone/>
              <a:defRPr sz="2400" b="1"/>
            </a:lvl3pPr>
            <a:lvl4pPr marL="1825629" indent="0">
              <a:buNone/>
              <a:defRPr sz="2100" b="1"/>
            </a:lvl4pPr>
            <a:lvl5pPr marL="2434171" indent="0">
              <a:buNone/>
              <a:defRPr sz="2100" b="1"/>
            </a:lvl5pPr>
            <a:lvl6pPr marL="3042713" indent="0">
              <a:buNone/>
              <a:defRPr sz="2100" b="1"/>
            </a:lvl6pPr>
            <a:lvl7pPr marL="3651255" indent="0">
              <a:buNone/>
              <a:defRPr sz="2100" b="1"/>
            </a:lvl7pPr>
            <a:lvl8pPr marL="4259797" indent="0">
              <a:buNone/>
              <a:defRPr sz="2100" b="1"/>
            </a:lvl8pPr>
            <a:lvl9pPr marL="486834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4875"/>
            <a:ext cx="5386917" cy="3951288"/>
          </a:xfrm>
        </p:spPr>
        <p:txBody>
          <a:bodyPr lIns="91282" tIns="45641" rIns="91282" bIns="45641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4"/>
            <a:ext cx="5389033" cy="639762"/>
          </a:xfrm>
        </p:spPr>
        <p:txBody>
          <a:bodyPr lIns="91282" tIns="45641" rIns="91282" bIns="45641" anchor="b"/>
          <a:lstStyle>
            <a:lvl1pPr marL="0" indent="0">
              <a:buNone/>
              <a:defRPr sz="3200" b="1"/>
            </a:lvl1pPr>
            <a:lvl2pPr marL="608547" indent="0">
              <a:buNone/>
              <a:defRPr sz="2700" b="1"/>
            </a:lvl2pPr>
            <a:lvl3pPr marL="1217085" indent="0">
              <a:buNone/>
              <a:defRPr sz="2400" b="1"/>
            </a:lvl3pPr>
            <a:lvl4pPr marL="1825629" indent="0">
              <a:buNone/>
              <a:defRPr sz="2100" b="1"/>
            </a:lvl4pPr>
            <a:lvl5pPr marL="2434171" indent="0">
              <a:buNone/>
              <a:defRPr sz="2100" b="1"/>
            </a:lvl5pPr>
            <a:lvl6pPr marL="3042713" indent="0">
              <a:buNone/>
              <a:defRPr sz="2100" b="1"/>
            </a:lvl6pPr>
            <a:lvl7pPr marL="3651255" indent="0">
              <a:buNone/>
              <a:defRPr sz="2100" b="1"/>
            </a:lvl7pPr>
            <a:lvl8pPr marL="4259797" indent="0">
              <a:buNone/>
              <a:defRPr sz="2100" b="1"/>
            </a:lvl8pPr>
            <a:lvl9pPr marL="486834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 lIns="91282" tIns="45641" rIns="91282" bIns="45641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4544945"/>
      </p:ext>
    </p:extLst>
  </p:cSld>
  <p:clrMapOvr>
    <a:masterClrMapping/>
  </p:clrMapOvr>
  <p:transition spd="med">
    <p:cut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560715"/>
      </p:ext>
    </p:extLst>
  </p:cSld>
  <p:clrMapOvr>
    <a:masterClrMapping/>
  </p:clrMapOvr>
  <p:transition spd="med">
    <p:cut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519796"/>
      </p:ext>
    </p:extLst>
  </p:cSld>
  <p:clrMapOvr>
    <a:masterClrMapping/>
  </p:clrMapOvr>
  <p:transition spd="med">
    <p:cut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60"/>
            <a:ext cx="4011084" cy="1162051"/>
          </a:xfrm>
        </p:spPr>
        <p:txBody>
          <a:bodyPr lIns="91282" tIns="45641" rIns="91282" bIns="45641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4"/>
          </a:xfrm>
        </p:spPr>
        <p:txBody>
          <a:bodyPr lIns="91282" tIns="45641" rIns="91282" bIns="45641"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3"/>
            <a:ext cx="4011084" cy="4691063"/>
          </a:xfrm>
        </p:spPr>
        <p:txBody>
          <a:bodyPr lIns="91282" tIns="45641" rIns="91282" bIns="45641"/>
          <a:lstStyle>
            <a:lvl1pPr marL="0" indent="0">
              <a:buNone/>
              <a:defRPr sz="1800"/>
            </a:lvl1pPr>
            <a:lvl2pPr marL="608547" indent="0">
              <a:buNone/>
              <a:defRPr sz="1600"/>
            </a:lvl2pPr>
            <a:lvl3pPr marL="1217085" indent="0">
              <a:buNone/>
              <a:defRPr sz="1300"/>
            </a:lvl3pPr>
            <a:lvl4pPr marL="1825629" indent="0">
              <a:buNone/>
              <a:defRPr sz="1200"/>
            </a:lvl4pPr>
            <a:lvl5pPr marL="2434171" indent="0">
              <a:buNone/>
              <a:defRPr sz="1200"/>
            </a:lvl5pPr>
            <a:lvl6pPr marL="3042713" indent="0">
              <a:buNone/>
              <a:defRPr sz="1200"/>
            </a:lvl6pPr>
            <a:lvl7pPr marL="3651255" indent="0">
              <a:buNone/>
              <a:defRPr sz="1200"/>
            </a:lvl7pPr>
            <a:lvl8pPr marL="4259797" indent="0">
              <a:buNone/>
              <a:defRPr sz="1200"/>
            </a:lvl8pPr>
            <a:lvl9pPr marL="486834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218976"/>
      </p:ext>
    </p:extLst>
  </p:cSld>
  <p:clrMapOvr>
    <a:masterClrMapping/>
  </p:clrMapOvr>
  <p:transition spd="med">
    <p:cut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lIns="91282" tIns="45641" rIns="91282" bIns="45641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282" tIns="45641" rIns="91282" bIns="45641" rtlCol="0">
            <a:normAutofit/>
          </a:bodyPr>
          <a:lstStyle>
            <a:lvl1pPr marL="0" indent="0">
              <a:buNone/>
              <a:defRPr sz="4200"/>
            </a:lvl1pPr>
            <a:lvl2pPr marL="608547" indent="0">
              <a:buNone/>
              <a:defRPr sz="3700"/>
            </a:lvl2pPr>
            <a:lvl3pPr marL="1217085" indent="0">
              <a:buNone/>
              <a:defRPr sz="3200"/>
            </a:lvl3pPr>
            <a:lvl4pPr marL="1825629" indent="0">
              <a:buNone/>
              <a:defRPr sz="2700"/>
            </a:lvl4pPr>
            <a:lvl5pPr marL="2434171" indent="0">
              <a:buNone/>
              <a:defRPr sz="2700"/>
            </a:lvl5pPr>
            <a:lvl6pPr marL="3042713" indent="0">
              <a:buNone/>
              <a:defRPr sz="2700"/>
            </a:lvl6pPr>
            <a:lvl7pPr marL="3651255" indent="0">
              <a:buNone/>
              <a:defRPr sz="2700"/>
            </a:lvl7pPr>
            <a:lvl8pPr marL="4259797" indent="0">
              <a:buNone/>
              <a:defRPr sz="2700"/>
            </a:lvl8pPr>
            <a:lvl9pPr marL="4868342" indent="0">
              <a:buNone/>
              <a:defRPr sz="2700"/>
            </a:lvl9pPr>
          </a:lstStyle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2"/>
          </a:xfrm>
        </p:spPr>
        <p:txBody>
          <a:bodyPr lIns="91282" tIns="45641" rIns="91282" bIns="45641"/>
          <a:lstStyle>
            <a:lvl1pPr marL="0" indent="0">
              <a:buNone/>
              <a:defRPr sz="1800"/>
            </a:lvl1pPr>
            <a:lvl2pPr marL="608547" indent="0">
              <a:buNone/>
              <a:defRPr sz="1600"/>
            </a:lvl2pPr>
            <a:lvl3pPr marL="1217085" indent="0">
              <a:buNone/>
              <a:defRPr sz="1300"/>
            </a:lvl3pPr>
            <a:lvl4pPr marL="1825629" indent="0">
              <a:buNone/>
              <a:defRPr sz="1200"/>
            </a:lvl4pPr>
            <a:lvl5pPr marL="2434171" indent="0">
              <a:buNone/>
              <a:defRPr sz="1200"/>
            </a:lvl5pPr>
            <a:lvl6pPr marL="3042713" indent="0">
              <a:buNone/>
              <a:defRPr sz="1200"/>
            </a:lvl6pPr>
            <a:lvl7pPr marL="3651255" indent="0">
              <a:buNone/>
              <a:defRPr sz="1200"/>
            </a:lvl7pPr>
            <a:lvl8pPr marL="4259797" indent="0">
              <a:buNone/>
              <a:defRPr sz="1200"/>
            </a:lvl8pPr>
            <a:lvl9pPr marL="486834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316310"/>
      </p:ext>
    </p:extLst>
  </p:cSld>
  <p:clrMapOvr>
    <a:masterClrMapping/>
  </p:clrMapOvr>
  <p:transition spd="med">
    <p:cut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485361"/>
      </p:ext>
    </p:extLst>
  </p:cSld>
  <p:clrMapOvr>
    <a:masterClrMapping/>
  </p:clrMapOvr>
  <p:transition spd="med">
    <p:cut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7"/>
            <a:ext cx="2743200" cy="4387850"/>
          </a:xfrm>
        </p:spPr>
        <p:txBody>
          <a:bodyPr vert="eaVert"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7"/>
            <a:ext cx="8026400" cy="4387850"/>
          </a:xfrm>
        </p:spPr>
        <p:txBody>
          <a:bodyPr vert="eaVert"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310241"/>
      </p:ext>
    </p:extLst>
  </p:cSld>
  <p:clrMapOvr>
    <a:masterClrMapping/>
  </p:clrMapOvr>
  <p:transition spd="med">
    <p:cut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8056"/>
      </p:ext>
    </p:extLst>
  </p:cSld>
  <p:clrMapOvr>
    <a:masterClrMapping/>
  </p:clrMapOvr>
  <p:transition spd="med">
    <p:cut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2"/>
            <a:ext cx="8490400" cy="5454400"/>
          </a:xfrm>
          <a:prstGeom prst="rect">
            <a:avLst/>
          </a:prstGeom>
        </p:spPr>
        <p:txBody>
          <a:bodyPr spcFirstLastPara="1" wrap="square" lIns="91267" tIns="91267" rIns="91267" bIns="9126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91267" tIns="91267" rIns="91267" bIns="912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2813"/>
            <a:fld id="{00000000-1234-1234-1234-123412341234}" type="slidenum">
              <a:rPr lang="en-GB" smtClean="0">
                <a:solidFill>
                  <a:prstClr val="black"/>
                </a:solidFill>
              </a:rPr>
              <a:pPr defTabSz="912813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79634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8" y="6130437"/>
            <a:ext cx="1146283" cy="370396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499"/>
              <a:t>9/29/2021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316442" y="19610"/>
            <a:ext cx="12508442" cy="683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  <p:sldLayoutId id="2147484571" r:id="rId12"/>
    <p:sldLayoutId id="2147484572" r:id="rId13"/>
    <p:sldLayoutId id="2147484573" r:id="rId14"/>
    <p:sldLayoutId id="2147484574" r:id="rId15"/>
    <p:sldLayoutId id="2147484575" r:id="rId16"/>
    <p:sldLayoutId id="2147484576" r:id="rId17"/>
    <p:sldLayoutId id="2147484578" r:id="rId18"/>
    <p:sldLayoutId id="2147484579" r:id="rId19"/>
    <p:sldLayoutId id="2147483723" r:id="rId20"/>
    <p:sldLayoutId id="2147483799" r:id="rId21"/>
    <p:sldLayoutId id="2147483800" r:id="rId22"/>
  </p:sldLayoutIdLst>
  <p:transition spd="med">
    <p:cut/>
  </p:transition>
  <p:timing>
    <p:tnLst>
      <p:par>
        <p:cTn id="1" dur="indefinite" restart="never" nodeType="tmRoot"/>
      </p:par>
    </p:tnLst>
  </p:timing>
  <p:txStyles>
    <p:titleStyle>
      <a:lvl1pPr algn="l" defTabSz="456762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571" indent="-34257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238" indent="-285476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1904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8664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5425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2188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8949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5710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2470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2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2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3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6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9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0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8" y="6130437"/>
            <a:ext cx="1146283" cy="370396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375708" y="19610"/>
            <a:ext cx="12567708" cy="683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  <p:sldLayoutId id="2147484592" r:id="rId12"/>
    <p:sldLayoutId id="2147484593" r:id="rId13"/>
    <p:sldLayoutId id="2147484594" r:id="rId14"/>
    <p:sldLayoutId id="2147484595" r:id="rId15"/>
    <p:sldLayoutId id="2147484596" r:id="rId16"/>
    <p:sldLayoutId id="2147484597" r:id="rId17"/>
    <p:sldLayoutId id="2147484598" r:id="rId18"/>
    <p:sldLayoutId id="2147484599" r:id="rId19"/>
    <p:sldLayoutId id="2147484600" r:id="rId20"/>
    <p:sldLayoutId id="2147484601" r:id="rId21"/>
    <p:sldLayoutId id="2147484602" r:id="rId22"/>
    <p:sldLayoutId id="2147484603" r:id="rId23"/>
  </p:sldLayoutIdLst>
  <p:transition spd="med">
    <p:cut/>
  </p:transition>
  <p:hf sldNum="0" hdr="0" ftr="0" dt="0"/>
  <p:txStyles>
    <p:titleStyle>
      <a:lvl1pPr algn="l" defTabSz="456762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571" indent="-34257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238" indent="-285476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1904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8664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5425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2188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8949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5710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2470" indent="-228381" algn="l" defTabSz="456762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2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2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3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6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9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0" algn="l" defTabSz="456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53" tIns="45676" rIns="91353" bIns="456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53" tIns="45676" rIns="91353" bIns="456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30A7F-04C6-473D-9C06-F0FA5BF928F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36FC5-6375-40A7-ADA2-5ADE387A9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4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</p:sldLayoutIdLst>
  <p:transition spd="med">
    <p:cut/>
  </p:transition>
  <p:txStyles>
    <p:titleStyle>
      <a:lvl1pPr algn="ctr" defTabSz="9135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1" indent="-342571" algn="l" defTabSz="9135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8" indent="-285476" algn="l" defTabSz="9135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4" indent="-228381" algn="l" defTabSz="9135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4" indent="-228381" algn="l" defTabSz="9135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25" indent="-228381" algn="l" defTabSz="9135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88" indent="-228381" algn="l" defTabSz="913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49" indent="-228381" algn="l" defTabSz="913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10" indent="-228381" algn="l" defTabSz="913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70" indent="-228381" algn="l" defTabSz="913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2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2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3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6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9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0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46" tIns="45672" rIns="91346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5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55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46" tIns="45672" rIns="91346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46" tIns="45672" rIns="91346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5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</p:sldLayoutIdLst>
  <p:transition spd="med">
    <p:cut/>
  </p:transition>
  <p:timing>
    <p:tnLst>
      <p:par>
        <p:cTn id="1" dur="indefinite" restart="never" nodeType="tmRoot"/>
      </p:par>
    </p:tnLst>
  </p:timing>
  <p:txStyles>
    <p:titleStyle>
      <a:lvl1pPr algn="l" defTabSz="9134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5" indent="-228365" algn="l" defTabSz="9134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2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19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47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3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01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30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57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84" indent="-228365" algn="l" defTabSz="913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5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4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12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8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66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93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21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2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  <p:sldLayoutId id="2147484643" r:id="rId13"/>
    <p:sldLayoutId id="2147484644" r:id="rId14"/>
    <p:sldLayoutId id="2147484645" r:id="rId15"/>
    <p:sldLayoutId id="2147484646" r:id="rId16"/>
    <p:sldLayoutId id="2147484647" r:id="rId17"/>
  </p:sldLayoutIdLst>
  <p:transition spd="med">
    <p:cut/>
  </p:transition>
  <p:txStyles>
    <p:titleStyle>
      <a:lvl1pPr algn="l" defTabSz="9135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52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3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4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4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25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88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49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10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70" indent="-228381" algn="l" defTabSz="9135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2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2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3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6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9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0" algn="l" defTabSz="913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049" y="-2994"/>
            <a:ext cx="12193057" cy="68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4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  <p:sldLayoutId id="2147484660" r:id="rId12"/>
    <p:sldLayoutId id="2147484661" r:id="rId13"/>
    <p:sldLayoutId id="2147484662" r:id="rId14"/>
    <p:sldLayoutId id="2147484663" r:id="rId15"/>
    <p:sldLayoutId id="2147484664" r:id="rId16"/>
    <p:sldLayoutId id="2147484665" r:id="rId17"/>
    <p:sldLayoutId id="2147484666" r:id="rId18"/>
    <p:sldLayoutId id="2147484667" r:id="rId19"/>
  </p:sldLayoutIdLst>
  <p:transition spd="med"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4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28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692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56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408" indent="-456408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82" indent="-38033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357" indent="-30426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99" indent="-30426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442" indent="-30426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984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526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068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612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47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85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9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71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713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255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97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342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049" y="-2994"/>
            <a:ext cx="12193057" cy="68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  <p:sldLayoutId id="2147484741" r:id="rId13"/>
    <p:sldLayoutId id="2147484742" r:id="rId14"/>
    <p:sldLayoutId id="2147484743" r:id="rId15"/>
    <p:sldLayoutId id="2147484744" r:id="rId16"/>
    <p:sldLayoutId id="2147484745" r:id="rId17"/>
    <p:sldLayoutId id="2147484746" r:id="rId18"/>
    <p:sldLayoutId id="2147484747" r:id="rId19"/>
  </p:sldLayoutIdLst>
  <p:transition spd="med"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62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2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698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650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627" indent="-456627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57" indent="-38052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87" indent="-304416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922" indent="-304416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756" indent="-304416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591" indent="-304416" algn="l" defTabSz="12176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425" indent="-304416" algn="l" defTabSz="12176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259" indent="-304416" algn="l" defTabSz="12176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096" indent="-304416" algn="l" defTabSz="12176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3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7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505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34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74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00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843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68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42.png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microsoft.com/office/2007/relationships/hdphoto" Target="../media/hdphoto15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12.wdp"/><Relationship Id="rId5" Type="http://schemas.microsoft.com/office/2007/relationships/hdphoto" Target="../media/hdphoto16.wdp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12.wdp"/><Relationship Id="rId5" Type="http://schemas.microsoft.com/office/2007/relationships/hdphoto" Target="../media/hdphoto16.wdp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9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7.wdp"/><Relationship Id="rId3" Type="http://schemas.openxmlformats.org/officeDocument/2006/relationships/image" Target="../media/image17.jpeg"/><Relationship Id="rId21" Type="http://schemas.openxmlformats.org/officeDocument/2006/relationships/slide" Target="slide4.xml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gif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9.wdp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18" Type="http://schemas.openxmlformats.org/officeDocument/2006/relationships/image" Target="../media/image40.png"/><Relationship Id="rId3" Type="http://schemas.openxmlformats.org/officeDocument/2006/relationships/image" Target="../media/image17.jpeg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gif"/><Relationship Id="rId15" Type="http://schemas.openxmlformats.org/officeDocument/2006/relationships/image" Target="../media/image37.png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7.xml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17" Type="http://schemas.openxmlformats.org/officeDocument/2006/relationships/image" Target="../media/image40.png"/><Relationship Id="rId2" Type="http://schemas.openxmlformats.org/officeDocument/2006/relationships/image" Target="../media/image17.jpeg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26.png"/><Relationship Id="rId4" Type="http://schemas.openxmlformats.org/officeDocument/2006/relationships/image" Target="../media/image31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8.xml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17" Type="http://schemas.openxmlformats.org/officeDocument/2006/relationships/image" Target="../media/image40.png"/><Relationship Id="rId2" Type="http://schemas.openxmlformats.org/officeDocument/2006/relationships/image" Target="../media/image17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26.png"/><Relationship Id="rId4" Type="http://schemas.openxmlformats.org/officeDocument/2006/relationships/image" Target="../media/image31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8.xml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284669" y="2428875"/>
            <a:ext cx="7907337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93" tIns="37646" rIns="75293" bIns="37646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Việt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.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37" y="2081734"/>
            <a:ext cx="2897938" cy="40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19363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27860" y="2122446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9088" y="2127140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084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6150" y="2032858"/>
              <a:ext cx="2361464" cy="6924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084"/>
              <a:r>
                <a:rPr lang="en-GB" sz="5400" b="1" dirty="0">
                  <a:solidFill>
                    <a:srgbClr val="0418AC"/>
                  </a:solidFill>
                </a:rPr>
                <a:t>BÀI ĐỌC 2</a:t>
              </a:r>
              <a:endParaRPr lang="en-US" sz="54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93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084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2" y="2227633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06" y="2931930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47394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929855"/>
            <a:ext cx="1219200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55431" y="30777"/>
            <a:ext cx="4319081" cy="783201"/>
          </a:xfrm>
          <a:prstGeom prst="rect">
            <a:avLst/>
          </a:prstGeom>
          <a:solidFill>
            <a:schemeClr val="bg1"/>
          </a:solidFill>
        </p:spPr>
        <p:txBody>
          <a:bodyPr wrap="square" lIns="91353" tIns="45676" rIns="91353" bIns="4567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</a:t>
            </a:r>
            <a:r>
              <a:rPr lang="en-US" sz="44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lang="en-US" sz="44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4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E18B10A-EFF7-4A89-BBDF-3C8360CF3FE7}"/>
              </a:ext>
            </a:extLst>
          </p:cNvPr>
          <p:cNvSpPr txBox="1"/>
          <p:nvPr/>
        </p:nvSpPr>
        <p:spPr>
          <a:xfrm>
            <a:off x="3255431" y="18078"/>
            <a:ext cx="4321031" cy="754401"/>
          </a:xfrm>
          <a:prstGeom prst="rect">
            <a:avLst/>
          </a:prstGeom>
          <a:solidFill>
            <a:schemeClr val="bg1"/>
          </a:solidFill>
        </p:spPr>
        <p:txBody>
          <a:bodyPr wrap="square" lIns="121739" tIns="60871" rIns="121739" bIns="6087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cảnh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57" y="932980"/>
            <a:ext cx="9253980" cy="51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233E4FA5-0BAB-4A57-BD22-FD8A5F7E5ECD}"/>
              </a:ext>
            </a:extLst>
          </p:cNvPr>
          <p:cNvSpPr/>
          <p:nvPr/>
        </p:nvSpPr>
        <p:spPr>
          <a:xfrm>
            <a:off x="1856102" y="807878"/>
            <a:ext cx="4780043" cy="1177145"/>
          </a:xfrm>
          <a:prstGeom prst="wedgeRoundRectCallout">
            <a:avLst>
              <a:gd name="adj1" fmla="val -51098"/>
              <a:gd name="adj2" fmla="val 10524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53" tIns="45676" rIns="91353" bIns="45676"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pic>
        <p:nvPicPr>
          <p:cNvPr id="15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55419" y="2143019"/>
            <a:ext cx="2263295" cy="3624043"/>
          </a:xfrm>
          <a:prstGeom prst="rect">
            <a:avLst/>
          </a:prstGeom>
        </p:spPr>
      </p:pic>
      <p:grpSp>
        <p:nvGrpSpPr>
          <p:cNvPr id="17" name="139">
            <a:extLst>
              <a:ext uri="{FF2B5EF4-FFF2-40B4-BE49-F238E27FC236}">
                <a16:creationId xmlns=""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48100" y="41892"/>
            <a:ext cx="1644222" cy="1491583"/>
            <a:chOff x="1353570" y="1860082"/>
            <a:chExt cx="1425587" cy="1247005"/>
          </a:xfrm>
        </p:grpSpPr>
        <p:sp>
          <p:nvSpPr>
            <p:cNvPr id="18" name="16">
              <a:extLst>
                <a:ext uri="{FF2B5EF4-FFF2-40B4-BE49-F238E27FC236}">
                  <a16:creationId xmlns=""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zh-CN" altLang="en-US" sz="28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" name="24">
              <a:extLst>
                <a:ext uri="{FF2B5EF4-FFF2-40B4-BE49-F238E27FC236}">
                  <a16:creationId xmlns=""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zh-CN" sz="3300" b="1" kern="0" dirty="0" err="1">
                  <a:solidFill>
                    <a:prstClr val="black"/>
                  </a:solidFill>
                  <a:cs typeface="+mn-ea"/>
                  <a:sym typeface="+mn-lt"/>
                </a:rPr>
                <a:t>Khởi</a:t>
              </a:r>
              <a:r>
                <a:rPr lang="en-US" altLang="zh-CN" sz="3300" b="1" kern="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3300" b="1" kern="0" dirty="0" err="1">
                  <a:solidFill>
                    <a:prstClr val="black"/>
                  </a:solidFill>
                  <a:cs typeface="+mn-ea"/>
                  <a:sym typeface="+mn-lt"/>
                </a:rPr>
                <a:t>động</a:t>
              </a:r>
              <a:endParaRPr lang="zh-CN" altLang="en-US" sz="3300" b="1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AutoShape 3">
              <a:extLst>
                <a:ext uri="{FF2B5EF4-FFF2-40B4-BE49-F238E27FC236}">
                  <a16:creationId xmlns=""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zh-CN" altLang="en-US" sz="2800" kern="0">
                <a:solidFill>
                  <a:srgbClr val="000000"/>
                </a:solidFill>
                <a:latin typeface="Arial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06505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96536" y="236230"/>
            <a:ext cx="2997200" cy="67827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3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6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86976" y="236229"/>
            <a:ext cx="1892708" cy="56039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 MẪU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7346" y="895767"/>
            <a:ext cx="11421252" cy="5371476"/>
            <a:chOff x="237346" y="895761"/>
            <a:chExt cx="11421252" cy="5371476"/>
          </a:xfrm>
        </p:grpSpPr>
        <p:sp>
          <p:nvSpPr>
            <p:cNvPr id="13" name="TextBox 12"/>
            <p:cNvSpPr txBox="1"/>
            <p:nvPr/>
          </p:nvSpPr>
          <p:spPr>
            <a:xfrm>
              <a:off x="305586" y="895761"/>
              <a:ext cx="11353012" cy="433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Na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Ở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Na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2.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ưởn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GB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túm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iều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bí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mật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kéo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rằng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hay.</a:t>
              </a:r>
            </a:p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3.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tổng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ưởng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hộp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Bất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ngờ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-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ưởng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ưởng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nghị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tặng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Na. Na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2800" dirty="0"/>
                <a:t> </a:t>
              </a:r>
              <a:endParaRPr lang="en-US" sz="27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7346" y="4982783"/>
              <a:ext cx="11353012" cy="1284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nhầm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b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vỗ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lẽ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hoe.</a:t>
              </a:r>
            </a:p>
            <a:p>
              <a:pPr algn="r"/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Phỏng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BLAI- T</a:t>
              </a:r>
              <a:r>
                <a:rPr lang="vi-VN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 (L</a:t>
              </a:r>
              <a:r>
                <a:rPr lang="vi-VN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ươ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Hùng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41909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00751" y="236230"/>
            <a:ext cx="2997200" cy="67827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86" y="895760"/>
            <a:ext cx="11353012" cy="433578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2.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GB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3.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Cha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-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6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86970" y="236229"/>
            <a:ext cx="1073842" cy="56039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ĐỌC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346" y="4982789"/>
            <a:ext cx="11353012" cy="1284454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hoe.</a:t>
            </a:r>
          </a:p>
          <a:p>
            <a:pPr algn="r"/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BLAI- T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(L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827619" y="60927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282225" y="1393699"/>
            <a:ext cx="103669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37257" y="2146595"/>
            <a:ext cx="16278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05809" y="3609187"/>
            <a:ext cx="119494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50815" y="4687352"/>
            <a:ext cx="51834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10483" y="5808745"/>
            <a:ext cx="805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827619" y="55286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4806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745217" y="-1962150"/>
            <a:ext cx="1543984" cy="4693709"/>
            <a:chOff x="2102024" y="-1714093"/>
            <a:chExt cx="1143795" cy="347924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544886" y="-3099361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349140" y="-852669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082" y="3071122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626880" y="487703"/>
            <a:ext cx="6498722" cy="1813770"/>
            <a:chOff x="2179780" y="1346814"/>
            <a:chExt cx="8016343" cy="1067591"/>
          </a:xfrm>
        </p:grpSpPr>
        <p:sp>
          <p:nvSpPr>
            <p:cNvPr id="16" name="圆角矩形 1"/>
            <p:cNvSpPr/>
            <p:nvPr/>
          </p:nvSpPr>
          <p:spPr>
            <a:xfrm>
              <a:off x="2179780" y="1346814"/>
              <a:ext cx="8016343" cy="1067591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4568">
                <a:defRPr/>
              </a:pPr>
              <a:endParaRPr lang="zh-CN" altLang="en-US" sz="4800" kern="0" dirty="0">
                <a:solidFill>
                  <a:srgbClr val="002060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7234" y="1575927"/>
              <a:ext cx="7427220" cy="5805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thưởng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197703" y="-1971962"/>
            <a:ext cx="1542400" cy="4693710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华康方圆体W7"/>
                    <a:cs typeface="华康方圆体W7"/>
                    <a:sym typeface="+mn-lt"/>
                  </a:rPr>
                  <a:t>1</a:t>
                </a:r>
                <a:endParaRPr lang="zh-CN" altLang="en-US" sz="4800" b="1">
                  <a:solidFill>
                    <a:srgbClr val="FFFFFF"/>
                  </a:solidFill>
                  <a:latin typeface="华康方圆体W7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56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4980091" y="2548654"/>
            <a:ext cx="7013317" cy="1804474"/>
            <a:chOff x="2110311" y="1330103"/>
            <a:chExt cx="15189164" cy="1067378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30103"/>
              <a:ext cx="15189164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4568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545726" y="1549879"/>
              <a:ext cx="14619086" cy="5834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GB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endParaRPr lang="zh-CN" altLang="en-US" sz="4400" b="1" dirty="0">
                <a:solidFill>
                  <a:srgbClr val="002060"/>
                </a:solidFill>
                <a:latin typeface="UTM Avo" charset="0"/>
                <a:ea typeface="SimSun-ExtB" panose="02010609060101010101" pitchFamily="49" charset="-122"/>
                <a:cs typeface=".黑体-日本语"/>
                <a:sym typeface="+mn-lt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4844243" y="4776467"/>
            <a:ext cx="7285002" cy="1742278"/>
            <a:chOff x="2210274" y="1316025"/>
            <a:chExt cx="9034547" cy="1066953"/>
          </a:xfrm>
        </p:grpSpPr>
        <p:sp>
          <p:nvSpPr>
            <p:cNvPr id="62" name="圆角矩形 1"/>
            <p:cNvSpPr/>
            <p:nvPr/>
          </p:nvSpPr>
          <p:spPr>
            <a:xfrm>
              <a:off x="2210274" y="1316025"/>
              <a:ext cx="9034547" cy="106695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4568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074208" y="1610832"/>
              <a:ext cx="7700522" cy="4773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hoe</a:t>
              </a: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417318" y="-206882"/>
            <a:ext cx="3825911" cy="224075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1" rIns="91324" bIns="4566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30"/>
            <a:endParaRPr lang="en-US">
              <a:solidFill>
                <a:srgbClr val="FFFFFF"/>
              </a:solidFill>
              <a:latin typeface="华康方圆体W7"/>
              <a:cs typeface="华康方圆体W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4407" y="599157"/>
            <a:ext cx="3841747" cy="5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4" tIns="45661" rIns="91324" bIns="4566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230"/>
            <a:r>
              <a:rPr lang="en-AU" sz="32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Luyện</a:t>
            </a:r>
            <a:r>
              <a:rPr lang="en-AU" sz="3200" b="1" dirty="0">
                <a:solidFill>
                  <a:prstClr val="black"/>
                </a:solidFill>
                <a:latin typeface="UTM Avo" charset="0"/>
                <a:cs typeface="华康方圆体W7"/>
              </a:rPr>
              <a:t> </a:t>
            </a:r>
            <a:r>
              <a:rPr lang="en-AU" sz="32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đọc</a:t>
            </a:r>
            <a:r>
              <a:rPr lang="en-AU" sz="3200" b="1" dirty="0">
                <a:solidFill>
                  <a:prstClr val="black"/>
                </a:solidFill>
                <a:latin typeface="UTM Avo" charset="0"/>
                <a:cs typeface="华康方圆体W7"/>
              </a:rPr>
              <a:t> </a:t>
            </a:r>
            <a:r>
              <a:rPr lang="en-AU" sz="32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từ</a:t>
            </a:r>
            <a:r>
              <a:rPr lang="en-AU" sz="3200" b="1" dirty="0">
                <a:solidFill>
                  <a:prstClr val="black"/>
                </a:solidFill>
                <a:latin typeface="UTM Avo" charset="0"/>
                <a:cs typeface="华康方圆体W7"/>
              </a:rPr>
              <a:t> </a:t>
            </a:r>
            <a:r>
              <a:rPr lang="en-AU" sz="32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khó</a:t>
            </a:r>
            <a:endParaRPr lang="en-US" sz="3200" b="1" dirty="0">
              <a:solidFill>
                <a:prstClr val="black"/>
              </a:solidFill>
              <a:latin typeface="UTM Avo" charset="0"/>
              <a:cs typeface="华康方圆体W7"/>
            </a:endParaRPr>
          </a:p>
        </p:txBody>
      </p:sp>
    </p:spTree>
    <p:extLst>
      <p:ext uri="{BB962C8B-B14F-4D97-AF65-F5344CB8AC3E}">
        <p14:creationId xmlns:p14="http://schemas.microsoft.com/office/powerpoint/2010/main" val="327337443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96536" y="236230"/>
            <a:ext cx="2997200" cy="67827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6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86970" y="236229"/>
            <a:ext cx="1278558" cy="56039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ĐỌC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7346" y="895767"/>
            <a:ext cx="11421252" cy="5371476"/>
            <a:chOff x="237346" y="895761"/>
            <a:chExt cx="11421252" cy="5371476"/>
          </a:xfrm>
        </p:grpSpPr>
        <p:sp>
          <p:nvSpPr>
            <p:cNvPr id="13" name="TextBox 12"/>
            <p:cNvSpPr txBox="1"/>
            <p:nvPr/>
          </p:nvSpPr>
          <p:spPr>
            <a:xfrm>
              <a:off x="305586" y="895761"/>
              <a:ext cx="11353012" cy="433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1. Na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Ở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Na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2.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n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ă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tán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ưởn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Na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yên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GB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túm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tụm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iều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bí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mật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kéo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rằng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hay.</a:t>
              </a:r>
            </a:p>
            <a:p>
              <a:pPr algn="just"/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3.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tổng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n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ă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b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bục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ưởng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Cha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hồi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hộp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Bất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ngờ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   -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Bây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ưởng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đặ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ưởng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đề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nghị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tặng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Na. Na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tấm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endParaRPr lang="en-US" sz="27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7346" y="4982783"/>
              <a:ext cx="11353012" cy="1284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nhầm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đứn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b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bục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vỗ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Na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lẽ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kh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ă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đô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hoe.</a:t>
              </a:r>
            </a:p>
            <a:p>
              <a:pPr algn="r"/>
              <a:r>
                <a:rPr lang="en-US" sz="20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Phỏng</a:t>
              </a:r>
              <a:r>
                <a:rPr lang="en-US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BLAI- T</a:t>
              </a:r>
              <a:r>
                <a:rPr lang="vi-VN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 (L</a:t>
              </a:r>
              <a:r>
                <a:rPr lang="vi-VN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ươ</a:t>
              </a:r>
              <a:r>
                <a:rPr lang="en-US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0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Hùng</a:t>
              </a:r>
              <a:r>
                <a:rPr lang="en-US" sz="20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lang="en-US" sz="2400" dirty="0">
                  <a:solidFill>
                    <a:prstClr val="black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693739" y="60927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42984" y="1057279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289178" y="1034395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48439" y="1792426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34540" y="2529405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36295" y="2510934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35793" y="3607578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37335" y="3958453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10253" y="3958453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24584" y="4339203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954796" y="5132917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086022" y="5121848"/>
            <a:ext cx="98960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335695" y="1009136"/>
            <a:ext cx="193320" cy="401392"/>
            <a:chOff x="7033846" y="1517301"/>
            <a:chExt cx="165798" cy="312406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501976" y="1009136"/>
            <a:ext cx="193320" cy="401392"/>
            <a:chOff x="7033846" y="1517301"/>
            <a:chExt cx="165798" cy="312406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541617" y="1408154"/>
            <a:ext cx="193320" cy="401392"/>
            <a:chOff x="7033846" y="1517301"/>
            <a:chExt cx="165798" cy="3124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206815" y="1730245"/>
            <a:ext cx="193320" cy="401392"/>
            <a:chOff x="7033846" y="1517301"/>
            <a:chExt cx="165798" cy="312406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0993295" y="1727218"/>
            <a:ext cx="193320" cy="401392"/>
            <a:chOff x="7033846" y="1517301"/>
            <a:chExt cx="165798" cy="31240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046845" y="2106512"/>
            <a:ext cx="193320" cy="401392"/>
            <a:chOff x="7033846" y="1517301"/>
            <a:chExt cx="165798" cy="312406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423654" y="2834112"/>
            <a:ext cx="193320" cy="401392"/>
            <a:chOff x="7033846" y="1517301"/>
            <a:chExt cx="165798" cy="312406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30477" y="2858779"/>
            <a:ext cx="193320" cy="401392"/>
            <a:chOff x="7033846" y="1517301"/>
            <a:chExt cx="165798" cy="312406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910340" y="3176239"/>
            <a:ext cx="193320" cy="401392"/>
            <a:chOff x="7033846" y="1517301"/>
            <a:chExt cx="165798" cy="312406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0856090" y="3582318"/>
            <a:ext cx="193320" cy="401392"/>
            <a:chOff x="7033846" y="1517301"/>
            <a:chExt cx="165798" cy="312406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509397" y="3933188"/>
            <a:ext cx="193320" cy="401392"/>
            <a:chOff x="7033846" y="1517301"/>
            <a:chExt cx="165798" cy="312406"/>
          </a:xfrm>
        </p:grpSpPr>
        <p:cxnSp>
          <p:nvCxnSpPr>
            <p:cNvPr id="57" name="Straight Connector 5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942560" y="4314278"/>
            <a:ext cx="193320" cy="401392"/>
            <a:chOff x="7033846" y="1517301"/>
            <a:chExt cx="165798" cy="312406"/>
          </a:xfrm>
        </p:grpSpPr>
        <p:cxnSp>
          <p:nvCxnSpPr>
            <p:cNvPr id="60" name="Straight Connector 59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019140" y="4690075"/>
            <a:ext cx="193320" cy="401392"/>
            <a:chOff x="7033846" y="1517301"/>
            <a:chExt cx="165798" cy="312406"/>
          </a:xfrm>
        </p:grpSpPr>
        <p:cxnSp>
          <p:nvCxnSpPr>
            <p:cNvPr id="63" name="Straight Connector 62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907616" y="4733902"/>
            <a:ext cx="193320" cy="401392"/>
            <a:chOff x="7033846" y="1517301"/>
            <a:chExt cx="165798" cy="312406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4042473" y="5110577"/>
            <a:ext cx="193320" cy="401392"/>
            <a:chOff x="7033846" y="1517301"/>
            <a:chExt cx="165798" cy="312406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9806563" y="5096923"/>
            <a:ext cx="193320" cy="401392"/>
            <a:chOff x="7033846" y="1517301"/>
            <a:chExt cx="165798" cy="312406"/>
          </a:xfrm>
        </p:grpSpPr>
        <p:cxnSp>
          <p:nvCxnSpPr>
            <p:cNvPr id="72" name="Straight Connector 71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488094" y="5498321"/>
            <a:ext cx="193320" cy="401392"/>
            <a:chOff x="7033846" y="1517301"/>
            <a:chExt cx="165798" cy="312406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943706" y="5498321"/>
            <a:ext cx="193320" cy="401392"/>
            <a:chOff x="7033846" y="1517301"/>
            <a:chExt cx="165798" cy="312406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663439" y="60927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5200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122579" y="-753066"/>
            <a:ext cx="1549142" cy="4693830"/>
            <a:chOff x="1998943" y="-1714093"/>
            <a:chExt cx="1246876" cy="347933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1998943" y="18263"/>
              <a:ext cx="1108721" cy="1746982"/>
              <a:chOff x="1434445" y="32770"/>
              <a:chExt cx="1217765" cy="1918800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434445" y="899364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48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175078" y="-2214532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48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2963285" y="301531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48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211186" y="3109083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圆角矩形 1"/>
          <p:cNvSpPr/>
          <p:nvPr/>
        </p:nvSpPr>
        <p:spPr bwMode="auto">
          <a:xfrm>
            <a:off x="5268791" y="2083354"/>
            <a:ext cx="6673007" cy="2265694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91339" tIns="45670" rIns="91339" bIns="45670" anchor="ctr"/>
          <a:lstStyle/>
          <a:p>
            <a:pPr defTabSz="913389"/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2874974" y="-1457858"/>
            <a:ext cx="1542400" cy="4683906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华康方圆体W7"/>
                    <a:cs typeface="华康方圆体W7"/>
                    <a:sym typeface="+mn-lt"/>
                  </a:rPr>
                  <a:t>1</a:t>
                </a:r>
                <a:endParaRPr lang="zh-CN" altLang="en-US" sz="4800" b="1" dirty="0">
                  <a:solidFill>
                    <a:srgbClr val="FFFFFF"/>
                  </a:solidFill>
                  <a:latin typeface="华康方圆体W7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sym typeface="+mn-lt"/>
                </a:endParaRPr>
              </a:p>
            </p:txBody>
          </p:sp>
        </p:grpSp>
      </p:grpSp>
      <p:sp>
        <p:nvSpPr>
          <p:cNvPr id="4" name="Flowchart: Punched Tape 3"/>
          <p:cNvSpPr/>
          <p:nvPr/>
        </p:nvSpPr>
        <p:spPr>
          <a:xfrm>
            <a:off x="164506" y="0"/>
            <a:ext cx="3825911" cy="224075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9" tIns="45670" rIns="91339" bIns="4567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389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7728" y="2115164"/>
            <a:ext cx="5942932" cy="2308296"/>
          </a:xfrm>
          <a:prstGeom prst="rect">
            <a:avLst/>
          </a:prstGeom>
          <a:noFill/>
        </p:spPr>
        <p:txBody>
          <a:bodyPr wrap="square" lIns="91339" tIns="45670" rIns="91339" bIns="45670" rtlCol="0">
            <a:spAutoFit/>
          </a:bodyPr>
          <a:lstStyle/>
          <a:p>
            <a:pPr algn="just" defTabSz="913389"/>
            <a:r>
              <a:rPr lang="en-US" sz="32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GB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cs typeface="Arial-Rounded" panose="020B0500000000000000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9567756" y="2177168"/>
            <a:ext cx="76200" cy="5524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6914785" y="2731976"/>
            <a:ext cx="76200" cy="50322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7775162" y="3814087"/>
            <a:ext cx="184136" cy="534963"/>
            <a:chOff x="5137363" y="2824472"/>
            <a:chExt cx="252066" cy="534963"/>
          </a:xfrm>
        </p:grpSpPr>
        <p:cxnSp>
          <p:nvCxnSpPr>
            <p:cNvPr id="86" name="Straight Connector 85"/>
            <p:cNvCxnSpPr/>
            <p:nvPr/>
          </p:nvCxnSpPr>
          <p:spPr>
            <a:xfrm flipH="1">
              <a:off x="5237029" y="2824472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5137363" y="2826035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/>
          <p:cNvCxnSpPr/>
          <p:nvPr/>
        </p:nvCxnSpPr>
        <p:spPr>
          <a:xfrm flipH="1">
            <a:off x="10836329" y="2729654"/>
            <a:ext cx="150223" cy="53549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99321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6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31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64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6" y="166611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4" y="396881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8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6496108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=""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3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23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Bí</a:t>
                </a:r>
                <a:r>
                  <a:rPr lang="en-US" sz="36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mật</a:t>
                </a:r>
                <a:r>
                  <a:rPr lang="en-US" sz="36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</a:t>
                </a:r>
              </a:p>
              <a:p>
                <a:pPr algn="ctr" defTabSz="9123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Giữ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kín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khác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lang="en-US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zh-CN" altLang="en-US" sz="2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=""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79717" y="3408444"/>
            <a:ext cx="6586506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=""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23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Sáng</a:t>
                </a:r>
                <a:r>
                  <a:rPr lang="en-US" sz="36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kiến</a:t>
                </a:r>
                <a:r>
                  <a:rPr lang="en-US" sz="36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</a:p>
              <a:p>
                <a:pPr algn="ctr" defTabSz="9123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zh-CN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Ý </a:t>
                </a:r>
                <a:r>
                  <a:rPr lang="en-GB" altLang="zh-CN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kiến</a:t>
                </a:r>
                <a:r>
                  <a:rPr lang="en-GB" altLang="zh-CN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GB" altLang="zh-CN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mới</a:t>
                </a:r>
                <a:r>
                  <a:rPr lang="en-GB" altLang="zh-CN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GB" altLang="zh-CN" sz="28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và</a:t>
                </a:r>
                <a:r>
                  <a:rPr lang="en-GB" altLang="zh-CN" sz="28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hay.</a:t>
                </a:r>
                <a:endParaRPr lang="zh-CN" altLang="en-US" sz="2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=""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35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50815" y="236230"/>
            <a:ext cx="4247136" cy="67827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86" y="895760"/>
            <a:ext cx="11353012" cy="433578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2.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GB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3.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Cha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-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6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86970" y="236229"/>
            <a:ext cx="1073842" cy="56039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ĐỌC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346" y="4982789"/>
            <a:ext cx="11353012" cy="1284454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hoe.</a:t>
            </a:r>
          </a:p>
          <a:p>
            <a:pPr algn="r"/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BLAI- T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(L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827619" y="60927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759314" y="1393699"/>
            <a:ext cx="103669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82092" y="2168497"/>
            <a:ext cx="16278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69160" y="3585488"/>
            <a:ext cx="119494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18109" y="4679136"/>
            <a:ext cx="51834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95585" y="5861380"/>
            <a:ext cx="805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915701" y="53679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91491" y="958924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77839" y="1716265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91491" y="3568238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914272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00750" y="236230"/>
            <a:ext cx="3904135" cy="67827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86" y="895760"/>
            <a:ext cx="11353012" cy="433578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2.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GB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3.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Cha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-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6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86970" y="236229"/>
            <a:ext cx="1073842" cy="56039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ĐỌC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346" y="4982789"/>
            <a:ext cx="11353012" cy="1284454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hoe.</a:t>
            </a:r>
          </a:p>
          <a:p>
            <a:pPr algn="r"/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BLAI- T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(L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827619" y="60927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554865" y="1370506"/>
            <a:ext cx="103669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85268" y="2146595"/>
            <a:ext cx="16278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09987" y="3609187"/>
            <a:ext cx="119494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89113" y="4605000"/>
            <a:ext cx="51834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04885" y="5808745"/>
            <a:ext cx="805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91491" y="958924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77839" y="1716265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91491" y="3568238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65632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7" y="141009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75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hape 233"/>
          <p:cNvSpPr>
            <a:spLocks noChangeArrowheads="1"/>
          </p:cNvSpPr>
          <p:nvPr/>
        </p:nvSpPr>
        <p:spPr bwMode="auto">
          <a:xfrm>
            <a:off x="5299075" y="1761048"/>
            <a:ext cx="5588000" cy="1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76" tIns="25376" rIns="25376" bIns="25376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sz="8000" dirty="0" err="1">
                <a:solidFill>
                  <a:srgbClr val="FF0000"/>
                </a:solidFill>
                <a:latin typeface="+mn-lt"/>
                <a:ea typeface="仓耳玄三M W05"/>
                <a:cs typeface="Lato Regular"/>
                <a:sym typeface="Lato Regular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+mn-lt"/>
                <a:ea typeface="仓耳玄三M W05"/>
                <a:cs typeface="Lato Regular"/>
                <a:sym typeface="Lato Regular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+mn-lt"/>
                <a:ea typeface="仓耳玄三M W05"/>
                <a:cs typeface="Lato Regular"/>
                <a:sym typeface="Lato Regular"/>
              </a:rPr>
              <a:t>động</a:t>
            </a:r>
            <a:endParaRPr lang="en-US" sz="8000" dirty="0">
              <a:solidFill>
                <a:srgbClr val="FF0000"/>
              </a:solidFill>
              <a:latin typeface="+mn-lt"/>
              <a:ea typeface="仓耳玄三M W05"/>
              <a:cs typeface="Lato Regular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94" y="1544644"/>
            <a:ext cx="466725" cy="4222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381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381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81" y="4318006"/>
            <a:ext cx="468313" cy="4222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381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381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08502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4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9087" y="2127137"/>
            <a:ext cx="5768772" cy="2131189"/>
            <a:chOff x="2744315" y="1595348"/>
            <a:chExt cx="4326579" cy="159839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136916" cy="6924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90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8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3" y="3793321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3414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00751" y="236230"/>
            <a:ext cx="2997200" cy="67827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37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86" y="895760"/>
            <a:ext cx="11353012" cy="4335782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2.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GB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3.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Cha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-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Na.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6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86970" y="236229"/>
            <a:ext cx="1073842" cy="56039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ĐỌC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346" y="4982789"/>
            <a:ext cx="11353012" cy="1284454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b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hoe.</a:t>
            </a:r>
          </a:p>
          <a:p>
            <a:pPr algn="r"/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BLAI- T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 (L</a:t>
            </a:r>
            <a:r>
              <a:rPr lang="vi-VN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D9F8AD-C463-4BAE-BE5C-B8BD8314EE1A}"/>
              </a:ext>
            </a:extLst>
          </p:cNvPr>
          <p:cNvSpPr txBox="1"/>
          <p:nvPr/>
        </p:nvSpPr>
        <p:spPr>
          <a:xfrm>
            <a:off x="7827619" y="60927"/>
            <a:ext cx="4364382" cy="74294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282225" y="1393699"/>
            <a:ext cx="103669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37257" y="2146595"/>
            <a:ext cx="16278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05809" y="3609187"/>
            <a:ext cx="119494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50815" y="4687352"/>
            <a:ext cx="51834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10483" y="5808745"/>
            <a:ext cx="805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91491" y="958924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77839" y="1716265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91491" y="3568238"/>
            <a:ext cx="423081" cy="418308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3" rIns="91367" bIns="45683" spcCol="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1133420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6024" y="365846"/>
            <a:ext cx="10429843" cy="2505860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12" tIns="43856" rIns="87712" bIns="43856" rtlCol="0" anchor="ctr"/>
          <a:lstStyle/>
          <a:p>
            <a:pPr algn="ctr" defTabSz="912667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4" y="134729"/>
            <a:ext cx="1390944" cy="142262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977151" y="499455"/>
            <a:ext cx="8588456" cy="646187"/>
          </a:xfrm>
          <a:prstGeom prst="rect">
            <a:avLst/>
          </a:prstGeom>
          <a:noFill/>
        </p:spPr>
        <p:txBody>
          <a:bodyPr wrap="square" lIns="91267" tIns="45634" rIns="91267" bIns="45634" rtlCol="0">
            <a:spAutoFit/>
          </a:bodyPr>
          <a:lstStyle/>
          <a:p>
            <a:pPr algn="just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11" y="1374645"/>
            <a:ext cx="1574514" cy="140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143" y="1478140"/>
            <a:ext cx="9259323" cy="1196592"/>
          </a:xfrm>
          <a:prstGeom prst="rect">
            <a:avLst/>
          </a:prstGeom>
          <a:noFill/>
        </p:spPr>
        <p:txBody>
          <a:bodyPr wrap="square" lIns="87712" tIns="43856" rIns="87712" bIns="43856" rtlCol="0">
            <a:spAutoFit/>
          </a:bodyPr>
          <a:lstStyle/>
          <a:p>
            <a:pPr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tốt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bụng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luôn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giúp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đỡ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mọi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chưa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giỏi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5835" y="3447428"/>
            <a:ext cx="10429843" cy="2844191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12" tIns="43856" rIns="87712" bIns="43856" rtlCol="0" anchor="ctr"/>
          <a:lstStyle/>
          <a:p>
            <a:pPr algn="ctr" defTabSz="912667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9" y="3216310"/>
            <a:ext cx="1390944" cy="1422620"/>
          </a:xfrm>
          <a:prstGeom prst="rect">
            <a:avLst/>
          </a:prstGeom>
          <a:noFill/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232" y="4760920"/>
            <a:ext cx="1574514" cy="1403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977151" y="3546227"/>
            <a:ext cx="8588456" cy="1200185"/>
          </a:xfrm>
          <a:prstGeom prst="rect">
            <a:avLst/>
          </a:prstGeom>
          <a:noFill/>
        </p:spPr>
        <p:txBody>
          <a:bodyPr wrap="square" lIns="91267" tIns="45634" rIns="91267" bIns="45634" rtlCol="0">
            <a:spAutoFit/>
          </a:bodyPr>
          <a:lstStyle/>
          <a:p>
            <a:pPr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Theo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bí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mật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của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bàn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143" y="4993986"/>
            <a:ext cx="9259323" cy="1196592"/>
          </a:xfrm>
          <a:prstGeom prst="rect">
            <a:avLst/>
          </a:prstGeom>
          <a:noFill/>
        </p:spPr>
        <p:txBody>
          <a:bodyPr wrap="square" lIns="87712" tIns="43856" rIns="87712" bIns="43856" rtlCol="0">
            <a:spAutoFit/>
          </a:bodyPr>
          <a:lstStyle/>
          <a:p>
            <a:pPr algn="just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đề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nghị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khen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thưởng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lòng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tốt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của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mọi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GB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234237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6023" y="365846"/>
            <a:ext cx="10429843" cy="2505860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6" tIns="43863" rIns="87726" bIns="43863" rtlCol="0" anchor="ctr"/>
          <a:lstStyle/>
          <a:p>
            <a:pPr algn="ctr" defTabSz="912813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3" y="134729"/>
            <a:ext cx="1390944" cy="142262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977151" y="365848"/>
            <a:ext cx="8588456" cy="1200199"/>
          </a:xfrm>
          <a:prstGeom prst="rect">
            <a:avLst/>
          </a:prstGeom>
          <a:noFill/>
        </p:spPr>
        <p:txBody>
          <a:bodyPr wrap="square" lIns="91282" tIns="45641" rIns="91282" bIns="45641" rtlCol="0">
            <a:spAutoFit/>
          </a:bodyPr>
          <a:lstStyle/>
          <a:p>
            <a:pPr algn="just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rằng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xứng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đáng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thưởng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11" y="1374645"/>
            <a:ext cx="1574514" cy="140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141" y="1618778"/>
            <a:ext cx="9059305" cy="1073496"/>
          </a:xfrm>
          <a:prstGeom prst="rect">
            <a:avLst/>
          </a:prstGeom>
          <a:noFill/>
        </p:spPr>
        <p:txBody>
          <a:bodyPr wrap="square" lIns="87726" tIns="43863" rIns="87726" bIns="43863" rtlCol="0">
            <a:spAutoFit/>
          </a:bodyPr>
          <a:lstStyle/>
          <a:p>
            <a:pPr defTabSz="912813"/>
            <a:r>
              <a:rPr lang="vi-VN" sz="3200" dirty="0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nghĩ rằng Na xứng đáng được phần thưởng. Vì Na là một cô bé tốt bụng và luôn giúp đỡ bạn bè.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5834" y="3447428"/>
            <a:ext cx="10429843" cy="2898782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6" tIns="43863" rIns="87726" bIns="43863" rtlCol="0" anchor="ctr"/>
          <a:lstStyle/>
          <a:p>
            <a:pPr algn="ctr" defTabSz="912813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9" y="3216310"/>
            <a:ext cx="1390944" cy="1422620"/>
          </a:xfrm>
          <a:prstGeom prst="rect">
            <a:avLst/>
          </a:prstGeom>
          <a:noFill/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11" y="4638930"/>
            <a:ext cx="1574514" cy="1403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996963" y="3447427"/>
            <a:ext cx="6314524" cy="646202"/>
          </a:xfrm>
          <a:prstGeom prst="rect">
            <a:avLst/>
          </a:prstGeom>
          <a:noFill/>
        </p:spPr>
        <p:txBody>
          <a:bodyPr wrap="square" lIns="91282" tIns="45641" rIns="91282" bIns="45641" rtlCol="0">
            <a:spAutoFit/>
          </a:bodyPr>
          <a:lstStyle/>
          <a:p>
            <a:pPr algn="just" defTabSz="9116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4.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phần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thưởng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4278" y="5043751"/>
            <a:ext cx="6101166" cy="642609"/>
          </a:xfrm>
          <a:prstGeom prst="rect">
            <a:avLst/>
          </a:prstGeom>
          <a:noFill/>
        </p:spPr>
        <p:txBody>
          <a:bodyPr wrap="square" lIns="87726" tIns="43863" rIns="87726" bIns="43863" rtlCol="0">
            <a:spAutoFit/>
          </a:bodyPr>
          <a:lstStyle/>
          <a:p>
            <a:pPr defTabSz="912813"/>
            <a:r>
              <a:rPr lang="en-US" sz="3500" dirty="0">
                <a:solidFill>
                  <a:srgbClr val="FF0000"/>
                </a:solidFill>
              </a:rPr>
              <a:t>a) </a:t>
            </a:r>
            <a:r>
              <a:rPr lang="vi-VN" sz="3600" dirty="0">
                <a:solidFill>
                  <a:srgbClr val="FF0000"/>
                </a:solidFill>
              </a:rPr>
              <a:t>Mọi người vỗ tay vang dậy.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6833" y="3979024"/>
            <a:ext cx="8046935" cy="646331"/>
          </a:xfrm>
          <a:prstGeom prst="rect">
            <a:avLst/>
          </a:prstGeom>
          <a:noFill/>
        </p:spPr>
        <p:txBody>
          <a:bodyPr wrap="square" lIns="91411" tIns="45705" rIns="91411" bIns="45705" rtlCol="0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a)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Mọi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thế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36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6833" y="4005549"/>
            <a:ext cx="8046935" cy="646331"/>
          </a:xfrm>
          <a:prstGeom prst="rect">
            <a:avLst/>
          </a:prstGeom>
          <a:noFill/>
        </p:spPr>
        <p:txBody>
          <a:bodyPr wrap="square" lIns="91411" tIns="45705" rIns="91411" bIns="45705" rtlCol="0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b)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Mẹ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thế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36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391" y="5023982"/>
            <a:ext cx="8833667" cy="1196607"/>
          </a:xfrm>
          <a:prstGeom prst="rect">
            <a:avLst/>
          </a:prstGeom>
          <a:noFill/>
        </p:spPr>
        <p:txBody>
          <a:bodyPr wrap="square" lIns="87726" tIns="43863" rIns="87726" bIns="43863" rtlCol="0">
            <a:spAutoFit/>
          </a:bodyPr>
          <a:lstStyle/>
          <a:p>
            <a:pPr defTabSz="912813"/>
            <a:r>
              <a:rPr lang="en-US" sz="3500" dirty="0">
                <a:solidFill>
                  <a:srgbClr val="FF0000"/>
                </a:solidFill>
              </a:rPr>
              <a:t>b) </a:t>
            </a:r>
            <a:r>
              <a:rPr lang="vi-VN" sz="3600" dirty="0">
                <a:solidFill>
                  <a:srgbClr val="FF0000"/>
                </a:solidFill>
              </a:rPr>
              <a:t>Mẹ của Na lặng lẽ chấm khăn lên đôi mắt đỏ hoe.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4237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 animBg="1"/>
      <p:bldP spid="10" grpId="0"/>
      <p:bldP spid="11" grpId="0"/>
      <p:bldP spid="11" grpId="1"/>
      <p:bldP spid="12" grpId="0"/>
      <p:bldP spid="12" grpId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81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1" tIns="60900" rIns="121801" bIns="60900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44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1" tIns="60900" rIns="121801" bIns="60900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8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8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51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29089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4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9089" y="2127135"/>
            <a:ext cx="5768771" cy="2308222"/>
            <a:chOff x="2744315" y="1595348"/>
            <a:chExt cx="4326579" cy="173116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731167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1874537"/>
              <a:ext cx="3698640" cy="110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418AC"/>
                  </a:solidFill>
                </a:rPr>
                <a:t>Luyện</a:t>
              </a:r>
              <a:r>
                <a:rPr lang="en-US" sz="4400" b="1" dirty="0">
                  <a:solidFill>
                    <a:srgbClr val="0418AC"/>
                  </a:solidFill>
                </a:rPr>
                <a:t> </a:t>
              </a:r>
              <a:r>
                <a:rPr lang="en-US" sz="4400" b="1" dirty="0" err="1">
                  <a:solidFill>
                    <a:srgbClr val="0418AC"/>
                  </a:solidFill>
                </a:rPr>
                <a:t>tập</a:t>
              </a:r>
              <a:r>
                <a:rPr lang="en-US" sz="4400" b="1" dirty="0">
                  <a:solidFill>
                    <a:srgbClr val="0418AC"/>
                  </a:solidFill>
                </a:rPr>
                <a:t> </a:t>
              </a:r>
              <a:r>
                <a:rPr lang="en-US" sz="4400" b="1" dirty="0" err="1">
                  <a:solidFill>
                    <a:srgbClr val="0418AC"/>
                  </a:solidFill>
                </a:rPr>
                <a:t>theo</a:t>
              </a:r>
              <a:r>
                <a:rPr lang="en-US" sz="4400" b="1" dirty="0">
                  <a:solidFill>
                    <a:srgbClr val="0418AC"/>
                  </a:solidFill>
                </a:rPr>
                <a:t> </a:t>
              </a:r>
              <a:r>
                <a:rPr lang="en-US" sz="4400" b="1" dirty="0" err="1">
                  <a:solidFill>
                    <a:srgbClr val="0418AC"/>
                  </a:solidFill>
                </a:rPr>
                <a:t>văn</a:t>
              </a:r>
              <a:r>
                <a:rPr lang="en-US" sz="4400" b="1" dirty="0">
                  <a:solidFill>
                    <a:srgbClr val="0418AC"/>
                  </a:solidFill>
                </a:rPr>
                <a:t> </a:t>
              </a:r>
              <a:r>
                <a:rPr lang="en-US" sz="4400" b="1" dirty="0" err="1">
                  <a:solidFill>
                    <a:srgbClr val="0418AC"/>
                  </a:solidFill>
                </a:rPr>
                <a:t>bản</a:t>
              </a:r>
              <a:r>
                <a:rPr lang="en-US" sz="4400" b="1" dirty="0">
                  <a:solidFill>
                    <a:srgbClr val="0418AC"/>
                  </a:solidFill>
                </a:rPr>
                <a:t> </a:t>
              </a:r>
              <a:r>
                <a:rPr lang="en-US" sz="4400" b="1" dirty="0" err="1">
                  <a:solidFill>
                    <a:srgbClr val="0418AC"/>
                  </a:solidFill>
                </a:rPr>
                <a:t>đọc</a:t>
              </a:r>
              <a:endParaRPr lang="en-US" sz="44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90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8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3" y="3793321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7692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56" y="5117382"/>
            <a:ext cx="1860344" cy="174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215" y="-69684"/>
            <a:ext cx="2953865" cy="2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104" y="1533253"/>
            <a:ext cx="1419224" cy="9330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353" tIns="45676" rIns="91353" bIns="45676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7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27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2134" y="251000"/>
            <a:ext cx="8840546" cy="1077218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4104" y="1581812"/>
            <a:ext cx="385608" cy="4233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2134" y="2989304"/>
            <a:ext cx="9137258" cy="1077218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Na?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2934269" y="1365050"/>
            <a:ext cx="9007523" cy="1293978"/>
          </a:xfrm>
          <a:prstGeom prst="flowChartAlternateProcess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60468" y="1461191"/>
            <a:ext cx="8755120" cy="1077218"/>
          </a:xfrm>
          <a:prstGeom prst="rect">
            <a:avLst/>
          </a:prstGeom>
          <a:noFill/>
        </p:spPr>
        <p:txBody>
          <a:bodyPr wrap="square" lIns="91411" tIns="45705" rIns="91411" bIns="45705" rtlCol="0">
            <a:spAutoFit/>
          </a:bodyPr>
          <a:lstStyle/>
          <a:p>
            <a:r>
              <a:rPr lang="en-GB" sz="3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GB" sz="3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GB" sz="3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GB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i="1" dirty="0"/>
              <a:t>Em cảm ơn cô ạ, cảm ơn các bạn. Em rất vui và xúc động khi nhận được món quà đặc biệt này.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4271" y="4268072"/>
            <a:ext cx="8256895" cy="1077188"/>
          </a:xfrm>
          <a:prstGeom prst="rect">
            <a:avLst/>
          </a:prstGeom>
          <a:noFill/>
        </p:spPr>
        <p:txBody>
          <a:bodyPr wrap="square" lIns="91411" tIns="45705" rIns="91411" bIns="45705" rtlCol="0">
            <a:spAutoFit/>
          </a:bodyPr>
          <a:lstStyle/>
          <a:p>
            <a:r>
              <a:rPr lang="en-GB" sz="3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GB" sz="3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GB" sz="3200" u="sng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GB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smtClean="0"/>
              <a:t> </a:t>
            </a:r>
            <a:r>
              <a:rPr lang="vi-VN" sz="3200" i="1" dirty="0"/>
              <a:t>Chúc mừng Na, cậu rất xứng đáng nhận được món quà này.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2830366" y="4237267"/>
            <a:ext cx="8580789" cy="1631270"/>
          </a:xfrm>
          <a:prstGeom prst="flowChartAlternateProcess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3621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13" grpId="0" animBg="1"/>
      <p:bldP spid="5" grpId="0"/>
      <p:bldP spid="15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3472964" y="1847442"/>
            <a:ext cx="5332043" cy="248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6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8272" y="1413591"/>
            <a:ext cx="2263295" cy="3827929"/>
          </a:xfrm>
          <a:prstGeom prst="rect">
            <a:avLst/>
          </a:prstGeom>
        </p:spPr>
      </p:pic>
      <p:pic>
        <p:nvPicPr>
          <p:cNvPr id="12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79037" y="224951"/>
            <a:ext cx="1873727" cy="1833987"/>
          </a:xfrm>
          <a:prstGeom prst="rect">
            <a:avLst/>
          </a:prstGeom>
        </p:spPr>
      </p:pic>
      <p:pic>
        <p:nvPicPr>
          <p:cNvPr id="1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1150009" y="-58701"/>
            <a:ext cx="2074857" cy="2030852"/>
          </a:xfrm>
          <a:prstGeom prst="rect">
            <a:avLst/>
          </a:prstGeom>
        </p:spPr>
      </p:pic>
      <p:pic>
        <p:nvPicPr>
          <p:cNvPr id="16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688239" y="-5205"/>
            <a:ext cx="1505033" cy="147311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2" y="3745202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4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34" y="1093082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53" tIns="45676" rIns="91353" bIns="45676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biệt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8958086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6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43" y="4662283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81" y="4667666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9" y="4957300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30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8" y="4577573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6" y="4363401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6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7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9" y="-1955794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7" y="584200"/>
            <a:ext cx="7515539" cy="1077218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 defTabSz="1218000"/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defTabSz="1218000"/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6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31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3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4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6" y="-1955794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Chơi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329477" y="226798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Mít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làm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thơ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642285" y="227781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Giờ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chơi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7" y="482606"/>
            <a:ext cx="7413939" cy="584775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 defTabSz="1218000"/>
            <a:r>
              <a:rPr lang="vi-VN" sz="3200" dirty="0">
                <a:solidFill>
                  <a:prstClr val="white"/>
                </a:solidFill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3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5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8" y="3818725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9" y="-874302"/>
            <a:ext cx="3997098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300" y="-1504539"/>
            <a:ext cx="4015323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93" y="-1229580"/>
            <a:ext cx="4624573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81" y="-938494"/>
            <a:ext cx="5855854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11" y="-2094857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11590" y="326261"/>
            <a:ext cx="5892800" cy="1077218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 defTabSz="1218000"/>
            <a:r>
              <a:rPr lang="en-US" altLang="zh-C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hiểu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từng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đàn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chim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trắng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bài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chơi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ai</a:t>
            </a:r>
            <a:r>
              <a:rPr lang="en-US" altLang="zh-C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?</a:t>
            </a:r>
            <a:endParaRPr lang="en-US" sz="3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73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8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66018" y="2198692"/>
            <a:ext cx="498395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từng</a:t>
            </a: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nhóm</a:t>
            </a: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8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7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5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8" y="3818725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3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24" y="-121294"/>
            <a:ext cx="6736276" cy="71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6" y="-1955794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59101" y="822470"/>
            <a:ext cx="5892800" cy="584775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 defTabSz="1218000"/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73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8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452443" y="2205594"/>
            <a:ext cx="405773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Nhảy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dây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đá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…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8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7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169748" y="2207522"/>
            <a:ext cx="377871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988152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5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8" y="3818725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3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6" y="-1955794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49600" y="725408"/>
            <a:ext cx="5892800" cy="584775"/>
          </a:xfrm>
          <a:prstGeom prst="rect">
            <a:avLst/>
          </a:prstGeom>
          <a:noFill/>
        </p:spPr>
        <p:txBody>
          <a:bodyPr wrap="square" lIns="91353" tIns="45676" rIns="91353" bIns="45676" rtlCol="0">
            <a:spAutoFit/>
          </a:bodyPr>
          <a:lstStyle/>
          <a:p>
            <a:pPr algn="ctr" defTabSz="1218000"/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sau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en-US" sz="32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73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8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12180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41005" y="2185695"/>
            <a:ext cx="955856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6" rIns="91353" bIns="45676" rtlCol="0" anchor="ctr"/>
          <a:lstStyle/>
          <a:p>
            <a:pPr algn="ctr" defTabSz="912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hết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chóng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xếp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mới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bắt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8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7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80170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8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3" y="3793321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788591" y="421099"/>
            <a:ext cx="10667020" cy="83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3" tIns="45676" rIns="91353" bIns="4567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tư</a:t>
            </a:r>
            <a:r>
              <a:rPr lang="en-US" sz="48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8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29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</a:t>
            </a:r>
            <a:r>
              <a:rPr lang="en-US" sz="48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428756" y="986617"/>
            <a:ext cx="9334500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353" tIns="45676" rIns="91353" bIns="45676" anchor="ctr"/>
          <a:lstStyle/>
          <a:p>
            <a:pPr algn="ctr" defTabSz="1218000">
              <a:defRPr/>
            </a:pPr>
            <a:r>
              <a:rPr lang="en-US" sz="54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buClrTx/>
              <a:defRPr/>
            </a:pPr>
            <a:r>
              <a:rPr lang="en-GB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GB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1, 2)</a:t>
            </a:r>
            <a:endParaRPr lang="en-US" sz="107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291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7" y="2704394"/>
            <a:ext cx="4175461" cy="41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6" y="227938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4" tIns="60872" rIns="121744" bIns="60872" rtlCol="0" anchor="ctr"/>
          <a:lstStyle/>
          <a:p>
            <a:pPr algn="ctr" defTabSz="913105"/>
            <a:r>
              <a:rPr lang="en-US" sz="8000" b="1" dirty="0">
                <a:solidFill>
                  <a:prstClr val="white"/>
                </a:solidFill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8000" b="1" dirty="0" smtClean="0">
                <a:solidFill>
                  <a:prstClr val="white"/>
                </a:solidFill>
                <a:ea typeface="Arial-Rounded" pitchFamily="34" charset="0"/>
                <a:cs typeface="Arial-Rounded" pitchFamily="34" charset="0"/>
              </a:rPr>
              <a:t>1</a:t>
            </a:r>
            <a:endParaRPr lang="en-US" sz="8000" b="1" dirty="0">
              <a:solidFill>
                <a:prstClr val="white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6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4" tIns="60872" rIns="121744" bIns="60872" rtlCol="0" anchor="ctr"/>
          <a:lstStyle/>
          <a:p>
            <a:pPr algn="ctr" defTabSz="913105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2" y="6"/>
            <a:ext cx="2752137" cy="275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5" y="-47204"/>
            <a:ext cx="2328810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22" y="219182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4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57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7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573724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867</TotalTime>
  <Words>2227</Words>
  <Application>Microsoft Office PowerPoint</Application>
  <PresentationFormat>Custom</PresentationFormat>
  <Paragraphs>163</Paragraphs>
  <Slides>28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Wisp</vt:lpstr>
      <vt:lpstr>1_Wisp</vt:lpstr>
      <vt:lpstr>Custom Design</vt:lpstr>
      <vt:lpstr>6_Office Theme</vt:lpstr>
      <vt:lpstr>9_Office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 - HP</cp:lastModifiedBy>
  <cp:revision>103</cp:revision>
  <dcterms:created xsi:type="dcterms:W3CDTF">2021-05-22T02:17:04Z</dcterms:created>
  <dcterms:modified xsi:type="dcterms:W3CDTF">2021-09-29T09:40:04Z</dcterms:modified>
</cp:coreProperties>
</file>