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5" r:id="rId1"/>
    <p:sldMasterId id="2147483737" r:id="rId2"/>
    <p:sldMasterId id="2147483842" r:id="rId3"/>
    <p:sldMasterId id="2147483854" r:id="rId4"/>
    <p:sldMasterId id="2147483866" r:id="rId5"/>
    <p:sldMasterId id="2147483880" r:id="rId6"/>
    <p:sldMasterId id="2147483899" r:id="rId7"/>
  </p:sldMasterIdLst>
  <p:notesMasterIdLst>
    <p:notesMasterId r:id="rId41"/>
  </p:notesMasterIdLst>
  <p:sldIdLst>
    <p:sldId id="330" r:id="rId8"/>
    <p:sldId id="258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13" r:id="rId17"/>
    <p:sldId id="328" r:id="rId18"/>
    <p:sldId id="339" r:id="rId19"/>
    <p:sldId id="329" r:id="rId20"/>
    <p:sldId id="308" r:id="rId21"/>
    <p:sldId id="314" r:id="rId22"/>
    <p:sldId id="340" r:id="rId23"/>
    <p:sldId id="316" r:id="rId24"/>
    <p:sldId id="315" r:id="rId25"/>
    <p:sldId id="347" r:id="rId26"/>
    <p:sldId id="317" r:id="rId27"/>
    <p:sldId id="320" r:id="rId28"/>
    <p:sldId id="318" r:id="rId29"/>
    <p:sldId id="260" r:id="rId30"/>
    <p:sldId id="324" r:id="rId31"/>
    <p:sldId id="321" r:id="rId32"/>
    <p:sldId id="341" r:id="rId33"/>
    <p:sldId id="342" r:id="rId34"/>
    <p:sldId id="343" r:id="rId35"/>
    <p:sldId id="344" r:id="rId36"/>
    <p:sldId id="322" r:id="rId37"/>
    <p:sldId id="345" r:id="rId38"/>
    <p:sldId id="346" r:id="rId39"/>
    <p:sldId id="331" r:id="rId40"/>
  </p:sldIdLst>
  <p:sldSz cx="12801600" cy="7040563"/>
  <p:notesSz cx="9144000" cy="6858000"/>
  <p:defaultTextStyle>
    <a:defPPr>
      <a:defRPr lang="en-US"/>
    </a:defPPr>
    <a:lvl1pPr marL="0" algn="l" defTabSz="9513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5653" algn="l" defTabSz="9513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1303" algn="l" defTabSz="9513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26957" algn="l" defTabSz="9513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02609" algn="l" defTabSz="9513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78260" algn="l" defTabSz="9513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53912" algn="l" defTabSz="9513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29565" algn="l" defTabSz="9513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05217" algn="l" defTabSz="9513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18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90" y="-96"/>
      </p:cViewPr>
      <p:guideLst>
        <p:guide orient="horz" pos="2218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68563" y="857250"/>
            <a:ext cx="42068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4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1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75653" algn="l" defTabSz="951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51303" algn="l" defTabSz="951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26957" algn="l" defTabSz="951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902609" algn="l" defTabSz="951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78260" algn="l" defTabSz="951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53912" algn="l" defTabSz="951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29565" algn="l" defTabSz="951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805217" algn="l" defTabSz="951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68563" y="857250"/>
            <a:ext cx="4206875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896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8563" y="857250"/>
            <a:ext cx="42068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02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8563" y="857250"/>
            <a:ext cx="42068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44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8563" y="857250"/>
            <a:ext cx="42068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05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8563" y="857250"/>
            <a:ext cx="42068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44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8563" y="857250"/>
            <a:ext cx="42068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3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8563" y="857250"/>
            <a:ext cx="42068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20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8563" y="857250"/>
            <a:ext cx="42068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48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8563" y="857250"/>
            <a:ext cx="42068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3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5200" y="514350"/>
            <a:ext cx="46736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562E-C67A-4741-BCC4-CC8664742AE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62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8563" y="857250"/>
            <a:ext cx="42068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09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33613" y="514350"/>
            <a:ext cx="4676775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587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27BF79-B0DF-49B9-8D94-DC863B2169F7}" type="slidenum">
              <a:rPr lang="zh-CN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19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787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8563" y="857250"/>
            <a:ext cx="42068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8563" y="857250"/>
            <a:ext cx="42068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6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152247"/>
            <a:ext cx="9601200" cy="2451159"/>
          </a:xfrm>
        </p:spPr>
        <p:txBody>
          <a:bodyPr lIns="95131" tIns="47566" rIns="95131" bIns="47566" anchor="b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697925"/>
            <a:ext cx="9601200" cy="1699840"/>
          </a:xfrm>
        </p:spPr>
        <p:txBody>
          <a:bodyPr lIns="95131" tIns="47566" rIns="95131" bIns="47566"/>
          <a:lstStyle>
            <a:lvl1pPr marL="0" indent="0" algn="ctr">
              <a:buNone/>
              <a:defRPr sz="2500"/>
            </a:lvl1pPr>
            <a:lvl2pPr marL="475653" indent="0" algn="ctr">
              <a:buNone/>
              <a:defRPr sz="2100"/>
            </a:lvl2pPr>
            <a:lvl3pPr marL="951303" indent="0" algn="ctr">
              <a:buNone/>
              <a:defRPr sz="1900"/>
            </a:lvl3pPr>
            <a:lvl4pPr marL="1426957" indent="0" algn="ctr">
              <a:buNone/>
              <a:defRPr sz="1700"/>
            </a:lvl4pPr>
            <a:lvl5pPr marL="1902609" indent="0" algn="ctr">
              <a:buNone/>
              <a:defRPr sz="1700"/>
            </a:lvl5pPr>
            <a:lvl6pPr marL="2378260" indent="0" algn="ctr">
              <a:buNone/>
              <a:defRPr sz="1700"/>
            </a:lvl6pPr>
            <a:lvl7pPr marL="2853912" indent="0" algn="ctr">
              <a:buNone/>
              <a:defRPr sz="1700"/>
            </a:lvl7pPr>
            <a:lvl8pPr marL="3329565" indent="0" algn="ctr">
              <a:buNone/>
              <a:defRPr sz="1700"/>
            </a:lvl8pPr>
            <a:lvl9pPr marL="3805217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5131" tIns="47566" rIns="95131" bIns="47566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7" y="374847"/>
            <a:ext cx="2760345" cy="5966552"/>
          </a:xfrm>
        </p:spPr>
        <p:txBody>
          <a:bodyPr vert="eaVert"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4" y="374847"/>
            <a:ext cx="8121015" cy="5966552"/>
          </a:xfrm>
        </p:spPr>
        <p:txBody>
          <a:bodyPr vert="eaVert" lIns="95131" tIns="47566" rIns="95131" bIns="47566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187140"/>
            <a:ext cx="10881360" cy="1509158"/>
          </a:xfrm>
        </p:spPr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3989652"/>
            <a:ext cx="8961120" cy="1799255"/>
          </a:xfrm>
        </p:spPr>
        <p:txBody>
          <a:bodyPr lIns="95131" tIns="47566" rIns="95131" bIns="4756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4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68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02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36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7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05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39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7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5131" tIns="47566" rIns="95131" bIns="475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4524215"/>
            <a:ext cx="10881360" cy="1398334"/>
          </a:xfrm>
        </p:spPr>
        <p:txBody>
          <a:bodyPr lIns="95131" tIns="47566" rIns="95131" bIns="47566" anchor="t"/>
          <a:lstStyle>
            <a:lvl1pPr algn="l">
              <a:defRPr sz="5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2984091"/>
            <a:ext cx="10881360" cy="1540122"/>
          </a:xfrm>
        </p:spPr>
        <p:txBody>
          <a:bodyPr lIns="95131" tIns="47566" rIns="95131" bIns="47566"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420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6840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026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5368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1710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8052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4394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5073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1232101"/>
            <a:ext cx="5654040" cy="3484426"/>
          </a:xfrm>
        </p:spPr>
        <p:txBody>
          <a:bodyPr lIns="95131" tIns="47566" rIns="95131" bIns="47566"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1232101"/>
            <a:ext cx="5654040" cy="3484426"/>
          </a:xfrm>
        </p:spPr>
        <p:txBody>
          <a:bodyPr lIns="95131" tIns="47566" rIns="95131" bIns="47566"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81950"/>
            <a:ext cx="11521440" cy="1173427"/>
          </a:xfrm>
        </p:spPr>
        <p:txBody>
          <a:bodyPr lIns="95131" tIns="47566" rIns="95131" bIns="47566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8" y="1575979"/>
            <a:ext cx="5656263" cy="656793"/>
          </a:xfrm>
        </p:spPr>
        <p:txBody>
          <a:bodyPr lIns="95131" tIns="47566" rIns="95131" bIns="47566" anchor="b"/>
          <a:lstStyle>
            <a:lvl1pPr marL="0" indent="0">
              <a:buNone/>
              <a:defRPr sz="3300" b="1"/>
            </a:lvl1pPr>
            <a:lvl2pPr marL="634206" indent="0">
              <a:buNone/>
              <a:defRPr sz="2800" b="1"/>
            </a:lvl2pPr>
            <a:lvl3pPr marL="1268406" indent="0">
              <a:buNone/>
              <a:defRPr sz="2500" b="1"/>
            </a:lvl3pPr>
            <a:lvl4pPr marL="1902609" indent="0">
              <a:buNone/>
              <a:defRPr sz="2200" b="1"/>
            </a:lvl4pPr>
            <a:lvl5pPr marL="2536812" indent="0">
              <a:buNone/>
              <a:defRPr sz="2200" b="1"/>
            </a:lvl5pPr>
            <a:lvl6pPr marL="3171015" indent="0">
              <a:buNone/>
              <a:defRPr sz="2200" b="1"/>
            </a:lvl6pPr>
            <a:lvl7pPr marL="3805217" indent="0">
              <a:buNone/>
              <a:defRPr sz="2200" b="1"/>
            </a:lvl7pPr>
            <a:lvl8pPr marL="4439420" indent="0">
              <a:buNone/>
              <a:defRPr sz="2200" b="1"/>
            </a:lvl8pPr>
            <a:lvl9pPr marL="50736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8" y="2232771"/>
            <a:ext cx="5656263" cy="4056473"/>
          </a:xfrm>
        </p:spPr>
        <p:txBody>
          <a:bodyPr lIns="95131" tIns="47566" rIns="95131" bIns="47566"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47" y="1575979"/>
            <a:ext cx="5658485" cy="656793"/>
          </a:xfrm>
        </p:spPr>
        <p:txBody>
          <a:bodyPr lIns="95131" tIns="47566" rIns="95131" bIns="47566" anchor="b"/>
          <a:lstStyle>
            <a:lvl1pPr marL="0" indent="0">
              <a:buNone/>
              <a:defRPr sz="3300" b="1"/>
            </a:lvl1pPr>
            <a:lvl2pPr marL="634206" indent="0">
              <a:buNone/>
              <a:defRPr sz="2800" b="1"/>
            </a:lvl2pPr>
            <a:lvl3pPr marL="1268406" indent="0">
              <a:buNone/>
              <a:defRPr sz="2500" b="1"/>
            </a:lvl3pPr>
            <a:lvl4pPr marL="1902609" indent="0">
              <a:buNone/>
              <a:defRPr sz="2200" b="1"/>
            </a:lvl4pPr>
            <a:lvl5pPr marL="2536812" indent="0">
              <a:buNone/>
              <a:defRPr sz="2200" b="1"/>
            </a:lvl5pPr>
            <a:lvl6pPr marL="3171015" indent="0">
              <a:buNone/>
              <a:defRPr sz="2200" b="1"/>
            </a:lvl6pPr>
            <a:lvl7pPr marL="3805217" indent="0">
              <a:buNone/>
              <a:defRPr sz="2200" b="1"/>
            </a:lvl7pPr>
            <a:lvl8pPr marL="4439420" indent="0">
              <a:buNone/>
              <a:defRPr sz="2200" b="1"/>
            </a:lvl8pPr>
            <a:lvl9pPr marL="50736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47" y="2232771"/>
            <a:ext cx="5658485" cy="4056473"/>
          </a:xfrm>
        </p:spPr>
        <p:txBody>
          <a:bodyPr lIns="95131" tIns="47566" rIns="95131" bIns="47566"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5" y="280326"/>
            <a:ext cx="4211638" cy="1192985"/>
          </a:xfrm>
        </p:spPr>
        <p:txBody>
          <a:bodyPr lIns="95131" tIns="47566" rIns="95131" bIns="47566"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280321"/>
            <a:ext cx="7156450" cy="6008926"/>
          </a:xfrm>
        </p:spPr>
        <p:txBody>
          <a:bodyPr lIns="95131" tIns="47566" rIns="95131" bIns="47566"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5" y="1473313"/>
            <a:ext cx="4211638" cy="4815941"/>
          </a:xfrm>
        </p:spPr>
        <p:txBody>
          <a:bodyPr lIns="95131" tIns="47566" rIns="95131" bIns="47566"/>
          <a:lstStyle>
            <a:lvl1pPr marL="0" indent="0">
              <a:buNone/>
              <a:defRPr sz="1900"/>
            </a:lvl1pPr>
            <a:lvl2pPr marL="634206" indent="0">
              <a:buNone/>
              <a:defRPr sz="1700"/>
            </a:lvl2pPr>
            <a:lvl3pPr marL="1268406" indent="0">
              <a:buNone/>
              <a:defRPr sz="1400"/>
            </a:lvl3pPr>
            <a:lvl4pPr marL="1902609" indent="0">
              <a:buNone/>
              <a:defRPr sz="1200"/>
            </a:lvl4pPr>
            <a:lvl5pPr marL="2536812" indent="0">
              <a:buNone/>
              <a:defRPr sz="1200"/>
            </a:lvl5pPr>
            <a:lvl6pPr marL="3171015" indent="0">
              <a:buNone/>
              <a:defRPr sz="1200"/>
            </a:lvl6pPr>
            <a:lvl7pPr marL="3805217" indent="0">
              <a:buNone/>
              <a:defRPr sz="1200"/>
            </a:lvl7pPr>
            <a:lvl8pPr marL="4439420" indent="0">
              <a:buNone/>
              <a:defRPr sz="1200"/>
            </a:lvl8pPr>
            <a:lvl9pPr marL="50736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5131" tIns="47566" rIns="95131" bIns="47566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4928402"/>
            <a:ext cx="7680960" cy="581826"/>
          </a:xfrm>
        </p:spPr>
        <p:txBody>
          <a:bodyPr lIns="95131" tIns="47566" rIns="95131" bIns="47566"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629087"/>
            <a:ext cx="7680960" cy="4224338"/>
          </a:xfrm>
        </p:spPr>
        <p:txBody>
          <a:bodyPr vert="horz" lIns="95131" tIns="47566" rIns="95131" bIns="47566" rtlCol="0">
            <a:normAutofit/>
          </a:bodyPr>
          <a:lstStyle>
            <a:lvl1pPr marL="0" indent="0">
              <a:buNone/>
              <a:defRPr sz="4400"/>
            </a:lvl1pPr>
            <a:lvl2pPr marL="634206" indent="0">
              <a:buNone/>
              <a:defRPr sz="3900"/>
            </a:lvl2pPr>
            <a:lvl3pPr marL="1268406" indent="0">
              <a:buNone/>
              <a:defRPr sz="3300"/>
            </a:lvl3pPr>
            <a:lvl4pPr marL="1902609" indent="0">
              <a:buNone/>
              <a:defRPr sz="2800"/>
            </a:lvl4pPr>
            <a:lvl5pPr marL="2536812" indent="0">
              <a:buNone/>
              <a:defRPr sz="2800"/>
            </a:lvl5pPr>
            <a:lvl6pPr marL="3171015" indent="0">
              <a:buNone/>
              <a:defRPr sz="2800"/>
            </a:lvl6pPr>
            <a:lvl7pPr marL="3805217" indent="0">
              <a:buNone/>
              <a:defRPr sz="2800"/>
            </a:lvl7pPr>
            <a:lvl8pPr marL="4439420" indent="0">
              <a:buNone/>
              <a:defRPr sz="2800"/>
            </a:lvl8pPr>
            <a:lvl9pPr marL="5073625" indent="0">
              <a:buNone/>
              <a:defRPr sz="2800"/>
            </a:lvl9pPr>
          </a:lstStyle>
          <a:p>
            <a:pPr marL="0" marR="0" lvl="0" indent="0" algn="l" defTabSz="95130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5510221"/>
            <a:ext cx="7680960" cy="826288"/>
          </a:xfrm>
        </p:spPr>
        <p:txBody>
          <a:bodyPr lIns="95131" tIns="47566" rIns="95131" bIns="47566"/>
          <a:lstStyle>
            <a:lvl1pPr marL="0" indent="0">
              <a:buNone/>
              <a:defRPr sz="1900"/>
            </a:lvl1pPr>
            <a:lvl2pPr marL="634206" indent="0">
              <a:buNone/>
              <a:defRPr sz="1700"/>
            </a:lvl2pPr>
            <a:lvl3pPr marL="1268406" indent="0">
              <a:buNone/>
              <a:defRPr sz="1400"/>
            </a:lvl3pPr>
            <a:lvl4pPr marL="1902609" indent="0">
              <a:buNone/>
              <a:defRPr sz="1200"/>
            </a:lvl4pPr>
            <a:lvl5pPr marL="2536812" indent="0">
              <a:buNone/>
              <a:defRPr sz="1200"/>
            </a:lvl5pPr>
            <a:lvl6pPr marL="3171015" indent="0">
              <a:buNone/>
              <a:defRPr sz="1200"/>
            </a:lvl6pPr>
            <a:lvl7pPr marL="3805217" indent="0">
              <a:buNone/>
              <a:defRPr sz="1200"/>
            </a:lvl7pPr>
            <a:lvl8pPr marL="4439420" indent="0">
              <a:buNone/>
              <a:defRPr sz="1200"/>
            </a:lvl8pPr>
            <a:lvl9pPr marL="50736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5131" tIns="47566" rIns="95131" bIns="475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211877"/>
            <a:ext cx="2880360" cy="4504657"/>
          </a:xfrm>
        </p:spPr>
        <p:txBody>
          <a:bodyPr vert="eaVert"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211877"/>
            <a:ext cx="8427720" cy="4504657"/>
          </a:xfrm>
        </p:spPr>
        <p:txBody>
          <a:bodyPr vert="eaVert" lIns="95131" tIns="47566" rIns="95131" bIns="475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"/>
            <a:ext cx="12801600" cy="703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74628"/>
      </p:ext>
    </p:extLst>
  </p:cSld>
  <p:clrMapOvr>
    <a:masterClrMapping/>
  </p:clrMapOvr>
  <p:transition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86350" y="616179"/>
            <a:ext cx="8914920" cy="5599599"/>
          </a:xfrm>
          <a:prstGeom prst="rect">
            <a:avLst/>
          </a:prstGeom>
        </p:spPr>
        <p:txBody>
          <a:bodyPr spcFirstLastPara="1" wrap="square" lIns="95116" tIns="95116" rIns="95116" bIns="9511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861441" y="6383139"/>
            <a:ext cx="768180" cy="538770"/>
          </a:xfrm>
          <a:prstGeom prst="rect">
            <a:avLst/>
          </a:prstGeom>
        </p:spPr>
        <p:txBody>
          <a:bodyPr spcFirstLastPara="1" wrap="square" lIns="95116" tIns="95116" rIns="95116" bIns="95116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35344"/>
      </p:ext>
    </p:extLst>
  </p:cSld>
  <p:clrMapOvr>
    <a:masterClrMapping/>
  </p:clrMapOvr>
  <p:transition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801601" cy="70405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733703"/>
            <a:ext cx="12801615" cy="230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06436"/>
      </p:ext>
    </p:extLst>
  </p:cSld>
  <p:clrMapOvr>
    <a:masterClrMapping/>
  </p:clrMapOvr>
  <p:transition>
    <p:cu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07" y="421300"/>
            <a:ext cx="11041380" cy="1360850"/>
          </a:xfrm>
          <a:prstGeom prst="rect">
            <a:avLst/>
          </a:prstGeom>
        </p:spPr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110" y="1874231"/>
            <a:ext cx="11041380" cy="4467173"/>
          </a:xfrm>
          <a:prstGeom prst="rect">
            <a:avLst/>
          </a:prstGeom>
        </p:spPr>
        <p:txBody>
          <a:bodyPr lIns="95131" tIns="47566" rIns="95131" bIns="475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110" y="6525569"/>
            <a:ext cx="2880360" cy="374845"/>
          </a:xfrm>
          <a:prstGeom prst="rect">
            <a:avLst/>
          </a:prstGeom>
        </p:spPr>
        <p:txBody>
          <a:bodyPr lIns="91337" tIns="45669" rIns="91337" bIns="45669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0530" y="6525569"/>
            <a:ext cx="4320540" cy="374845"/>
          </a:xfrm>
          <a:prstGeom prst="rect">
            <a:avLst/>
          </a:prstGeom>
        </p:spPr>
        <p:txBody>
          <a:bodyPr lIns="91337" tIns="45669" rIns="91337" bIns="45669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30" y="6525569"/>
            <a:ext cx="2880360" cy="374845"/>
          </a:xfrm>
          <a:prstGeom prst="rect">
            <a:avLst/>
          </a:prstGeom>
        </p:spPr>
        <p:txBody>
          <a:bodyPr lIns="91337" tIns="45669" rIns="91337" bIns="45669"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16616" y="4366128"/>
            <a:ext cx="960120" cy="938742"/>
          </a:xfrm>
          <a:prstGeom prst="rect">
            <a:avLst/>
          </a:prstGeom>
        </p:spPr>
        <p:txBody>
          <a:bodyPr lIns="95131" tIns="47566" rIns="95131" bIns="475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13870"/>
      </p:ext>
    </p:extLst>
  </p:cSld>
  <p:clrMapOvr>
    <a:masterClrMapping/>
  </p:clrMapOvr>
  <p:transition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07" y="421300"/>
            <a:ext cx="11041380" cy="1360850"/>
          </a:xfrm>
          <a:prstGeom prst="rect">
            <a:avLst/>
          </a:prstGeom>
        </p:spPr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110" y="1874231"/>
            <a:ext cx="11041380" cy="4467173"/>
          </a:xfrm>
          <a:prstGeom prst="rect">
            <a:avLst/>
          </a:prstGeom>
        </p:spPr>
        <p:txBody>
          <a:bodyPr lIns="95131" tIns="47566" rIns="95131" bIns="475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110" y="6525569"/>
            <a:ext cx="2880360" cy="374845"/>
          </a:xfrm>
          <a:prstGeom prst="rect">
            <a:avLst/>
          </a:prstGeom>
        </p:spPr>
        <p:txBody>
          <a:bodyPr lIns="91337" tIns="45669" rIns="91337" bIns="45669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0530" y="6525569"/>
            <a:ext cx="4320540" cy="374845"/>
          </a:xfrm>
          <a:prstGeom prst="rect">
            <a:avLst/>
          </a:prstGeom>
        </p:spPr>
        <p:txBody>
          <a:bodyPr lIns="91337" tIns="45669" rIns="91337" bIns="45669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30" y="6525569"/>
            <a:ext cx="2880360" cy="374845"/>
          </a:xfrm>
          <a:prstGeom prst="rect">
            <a:avLst/>
          </a:prstGeom>
        </p:spPr>
        <p:txBody>
          <a:bodyPr lIns="91337" tIns="45669" rIns="91337" bIns="45669"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16616" y="4366128"/>
            <a:ext cx="960120" cy="938742"/>
          </a:xfrm>
          <a:prstGeom prst="rect">
            <a:avLst/>
          </a:prstGeom>
        </p:spPr>
        <p:txBody>
          <a:bodyPr lIns="95131" tIns="47566" rIns="95131" bIns="475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40537"/>
      </p:ext>
    </p:extLst>
  </p:cSld>
  <p:clrMapOvr>
    <a:masterClrMapping/>
  </p:clrMapOvr>
  <p:transition>
    <p:cu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07" y="421300"/>
            <a:ext cx="11041380" cy="1360850"/>
          </a:xfrm>
          <a:prstGeom prst="rect">
            <a:avLst/>
          </a:prstGeom>
        </p:spPr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110" y="1874231"/>
            <a:ext cx="11041380" cy="4467173"/>
          </a:xfrm>
          <a:prstGeom prst="rect">
            <a:avLst/>
          </a:prstGeom>
        </p:spPr>
        <p:txBody>
          <a:bodyPr lIns="95131" tIns="47566" rIns="95131" bIns="475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110" y="6525569"/>
            <a:ext cx="2880360" cy="374845"/>
          </a:xfrm>
          <a:prstGeom prst="rect">
            <a:avLst/>
          </a:prstGeom>
        </p:spPr>
        <p:txBody>
          <a:bodyPr lIns="91337" tIns="45669" rIns="91337" bIns="45669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0530" y="6525569"/>
            <a:ext cx="4320540" cy="374845"/>
          </a:xfrm>
          <a:prstGeom prst="rect">
            <a:avLst/>
          </a:prstGeom>
        </p:spPr>
        <p:txBody>
          <a:bodyPr lIns="91337" tIns="45669" rIns="91337" bIns="45669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30" y="6525569"/>
            <a:ext cx="2880360" cy="374845"/>
          </a:xfrm>
          <a:prstGeom prst="rect">
            <a:avLst/>
          </a:prstGeom>
        </p:spPr>
        <p:txBody>
          <a:bodyPr lIns="91337" tIns="45669" rIns="91337" bIns="45669"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16616" y="4366128"/>
            <a:ext cx="960120" cy="938742"/>
          </a:xfrm>
          <a:prstGeom prst="rect">
            <a:avLst/>
          </a:prstGeom>
        </p:spPr>
        <p:txBody>
          <a:bodyPr lIns="95131" tIns="47566" rIns="95131" bIns="475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62458"/>
      </p:ext>
    </p:extLst>
  </p:cSld>
  <p:clrMapOvr>
    <a:masterClrMapping/>
  </p:clrMapOvr>
  <p:transition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07" y="421300"/>
            <a:ext cx="11041380" cy="1360850"/>
          </a:xfrm>
          <a:prstGeom prst="rect">
            <a:avLst/>
          </a:prstGeom>
        </p:spPr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110" y="1874231"/>
            <a:ext cx="11041380" cy="4467173"/>
          </a:xfrm>
          <a:prstGeom prst="rect">
            <a:avLst/>
          </a:prstGeom>
        </p:spPr>
        <p:txBody>
          <a:bodyPr lIns="95131" tIns="47566" rIns="95131" bIns="475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110" y="6525569"/>
            <a:ext cx="2880360" cy="374845"/>
          </a:xfrm>
          <a:prstGeom prst="rect">
            <a:avLst/>
          </a:prstGeom>
        </p:spPr>
        <p:txBody>
          <a:bodyPr lIns="91337" tIns="45669" rIns="91337" bIns="45669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0530" y="6525569"/>
            <a:ext cx="4320540" cy="374845"/>
          </a:xfrm>
          <a:prstGeom prst="rect">
            <a:avLst/>
          </a:prstGeom>
        </p:spPr>
        <p:txBody>
          <a:bodyPr lIns="91337" tIns="45669" rIns="91337" bIns="45669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30" y="6525569"/>
            <a:ext cx="2880360" cy="374845"/>
          </a:xfrm>
          <a:prstGeom prst="rect">
            <a:avLst/>
          </a:prstGeom>
        </p:spPr>
        <p:txBody>
          <a:bodyPr lIns="91337" tIns="45669" rIns="91337" bIns="45669"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16616" y="4366128"/>
            <a:ext cx="960120" cy="938742"/>
          </a:xfrm>
          <a:prstGeom prst="rect">
            <a:avLst/>
          </a:prstGeom>
        </p:spPr>
        <p:txBody>
          <a:bodyPr lIns="95131" tIns="47566" rIns="95131" bIns="475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42188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755262"/>
            <a:ext cx="11041380" cy="2928678"/>
          </a:xfrm>
        </p:spPr>
        <p:txBody>
          <a:bodyPr lIns="95131" tIns="47566" rIns="95131" bIns="47566" anchor="b"/>
          <a:lstStyle>
            <a:lvl1pPr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4711638"/>
            <a:ext cx="11041380" cy="1540122"/>
          </a:xfrm>
        </p:spPr>
        <p:txBody>
          <a:bodyPr lIns="95131" tIns="47566" rIns="95131" bIns="47566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565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1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69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026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82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539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295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0521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404704"/>
      </p:ext>
    </p:extLst>
  </p:cSld>
  <p:clrMapOvr>
    <a:masterClrMapping/>
  </p:clrMapOvr>
  <p:transition>
    <p:cu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152247"/>
            <a:ext cx="9601200" cy="2451159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697925"/>
            <a:ext cx="9601200" cy="1699840"/>
          </a:xfrm>
        </p:spPr>
        <p:txBody>
          <a:bodyPr/>
          <a:lstStyle>
            <a:lvl1pPr marL="0" indent="0" algn="ctr">
              <a:buNone/>
              <a:defRPr sz="2500"/>
            </a:lvl1pPr>
            <a:lvl2pPr marL="475653" indent="0" algn="ctr">
              <a:buNone/>
              <a:defRPr sz="2100"/>
            </a:lvl2pPr>
            <a:lvl3pPr marL="951303" indent="0" algn="ctr">
              <a:buNone/>
              <a:defRPr sz="1900"/>
            </a:lvl3pPr>
            <a:lvl4pPr marL="1426957" indent="0" algn="ctr">
              <a:buNone/>
              <a:defRPr sz="1700"/>
            </a:lvl4pPr>
            <a:lvl5pPr marL="1902609" indent="0" algn="ctr">
              <a:buNone/>
              <a:defRPr sz="1700"/>
            </a:lvl5pPr>
            <a:lvl6pPr marL="2378260" indent="0" algn="ctr">
              <a:buNone/>
              <a:defRPr sz="1700"/>
            </a:lvl6pPr>
            <a:lvl7pPr marL="2853912" indent="0" algn="ctr">
              <a:buNone/>
              <a:defRPr sz="1700"/>
            </a:lvl7pPr>
            <a:lvl8pPr marL="3329565" indent="0" algn="ctr">
              <a:buNone/>
              <a:defRPr sz="1700"/>
            </a:lvl8pPr>
            <a:lvl9pPr marL="3805217" indent="0" algn="ctr">
              <a:buNone/>
              <a:defRPr sz="17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98321"/>
      </p:ext>
    </p:extLst>
  </p:cSld>
  <p:clrMapOvr>
    <a:masterClrMapping/>
  </p:clrMapOvr>
  <p:transition>
    <p:cu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23084"/>
      </p:ext>
    </p:extLst>
  </p:cSld>
  <p:clrMapOvr>
    <a:masterClrMapping/>
  </p:clrMapOvr>
  <p:transition>
    <p:cu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755262"/>
            <a:ext cx="11041380" cy="2928678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4711638"/>
            <a:ext cx="11041380" cy="1540122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565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1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69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026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82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539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295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0521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29668"/>
      </p:ext>
    </p:extLst>
  </p:cSld>
  <p:clrMapOvr>
    <a:masterClrMapping/>
  </p:clrMapOvr>
  <p:transition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1874231"/>
            <a:ext cx="5440680" cy="44671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1874231"/>
            <a:ext cx="5440680" cy="44671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23859"/>
      </p:ext>
    </p:extLst>
  </p:cSld>
  <p:clrMapOvr>
    <a:masterClrMapping/>
  </p:clrMapOvr>
  <p:transition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374845"/>
            <a:ext cx="11041380" cy="1360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1725916"/>
            <a:ext cx="5415676" cy="84584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653" indent="0">
              <a:buNone/>
              <a:defRPr sz="2100" b="1"/>
            </a:lvl2pPr>
            <a:lvl3pPr marL="951303" indent="0">
              <a:buNone/>
              <a:defRPr sz="1900" b="1"/>
            </a:lvl3pPr>
            <a:lvl4pPr marL="1426957" indent="0">
              <a:buNone/>
              <a:defRPr sz="1700" b="1"/>
            </a:lvl4pPr>
            <a:lvl5pPr marL="1902609" indent="0">
              <a:buNone/>
              <a:defRPr sz="1700" b="1"/>
            </a:lvl5pPr>
            <a:lvl6pPr marL="2378260" indent="0">
              <a:buNone/>
              <a:defRPr sz="1700" b="1"/>
            </a:lvl6pPr>
            <a:lvl7pPr marL="2853912" indent="0">
              <a:buNone/>
              <a:defRPr sz="1700" b="1"/>
            </a:lvl7pPr>
            <a:lvl8pPr marL="3329565" indent="0">
              <a:buNone/>
              <a:defRPr sz="1700" b="1"/>
            </a:lvl8pPr>
            <a:lvl9pPr marL="3805217" indent="0">
              <a:buNone/>
              <a:defRPr sz="17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2571763"/>
            <a:ext cx="5415676" cy="37826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4" y="1725916"/>
            <a:ext cx="5442347" cy="84584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653" indent="0">
              <a:buNone/>
              <a:defRPr sz="2100" b="1"/>
            </a:lvl2pPr>
            <a:lvl3pPr marL="951303" indent="0">
              <a:buNone/>
              <a:defRPr sz="1900" b="1"/>
            </a:lvl3pPr>
            <a:lvl4pPr marL="1426957" indent="0">
              <a:buNone/>
              <a:defRPr sz="1700" b="1"/>
            </a:lvl4pPr>
            <a:lvl5pPr marL="1902609" indent="0">
              <a:buNone/>
              <a:defRPr sz="1700" b="1"/>
            </a:lvl5pPr>
            <a:lvl6pPr marL="2378260" indent="0">
              <a:buNone/>
              <a:defRPr sz="1700" b="1"/>
            </a:lvl6pPr>
            <a:lvl7pPr marL="2853912" indent="0">
              <a:buNone/>
              <a:defRPr sz="1700" b="1"/>
            </a:lvl7pPr>
            <a:lvl8pPr marL="3329565" indent="0">
              <a:buNone/>
              <a:defRPr sz="1700" b="1"/>
            </a:lvl8pPr>
            <a:lvl9pPr marL="3805217" indent="0">
              <a:buNone/>
              <a:defRPr sz="17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4" y="2571763"/>
            <a:ext cx="5442347" cy="37826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03712"/>
      </p:ext>
    </p:extLst>
  </p:cSld>
  <p:clrMapOvr>
    <a:masterClrMapping/>
  </p:clrMapOvr>
  <p:transition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79900"/>
      </p:ext>
    </p:extLst>
  </p:cSld>
  <p:clrMapOvr>
    <a:masterClrMapping/>
  </p:clrMapOvr>
  <p:transition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6109"/>
      </p:ext>
    </p:extLst>
  </p:cSld>
  <p:clrMapOvr>
    <a:masterClrMapping/>
  </p:clrMapOvr>
  <p:transition>
    <p:cu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85" y="469371"/>
            <a:ext cx="4128849" cy="1642798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013719"/>
            <a:ext cx="6480810" cy="50033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85" y="2112171"/>
            <a:ext cx="4128849" cy="3913054"/>
          </a:xfrm>
        </p:spPr>
        <p:txBody>
          <a:bodyPr/>
          <a:lstStyle>
            <a:lvl1pPr marL="0" indent="0">
              <a:buNone/>
              <a:defRPr sz="1700"/>
            </a:lvl1pPr>
            <a:lvl2pPr marL="475653" indent="0">
              <a:buNone/>
              <a:defRPr sz="1500"/>
            </a:lvl2pPr>
            <a:lvl3pPr marL="951303" indent="0">
              <a:buNone/>
              <a:defRPr sz="1200"/>
            </a:lvl3pPr>
            <a:lvl4pPr marL="1426957" indent="0">
              <a:buNone/>
              <a:defRPr sz="1100"/>
            </a:lvl4pPr>
            <a:lvl5pPr marL="1902609" indent="0">
              <a:buNone/>
              <a:defRPr sz="1100"/>
            </a:lvl5pPr>
            <a:lvl6pPr marL="2378260" indent="0">
              <a:buNone/>
              <a:defRPr sz="1100"/>
            </a:lvl6pPr>
            <a:lvl7pPr marL="2853912" indent="0">
              <a:buNone/>
              <a:defRPr sz="1100"/>
            </a:lvl7pPr>
            <a:lvl8pPr marL="3329565" indent="0">
              <a:buNone/>
              <a:defRPr sz="1100"/>
            </a:lvl8pPr>
            <a:lvl9pPr marL="380521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25143"/>
      </p:ext>
    </p:extLst>
  </p:cSld>
  <p:clrMapOvr>
    <a:masterClrMapping/>
  </p:clrMapOvr>
  <p:transition>
    <p:cu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85" y="469371"/>
            <a:ext cx="4128849" cy="1642798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42347" y="1013719"/>
            <a:ext cx="6480810" cy="5003363"/>
          </a:xfrm>
        </p:spPr>
        <p:txBody>
          <a:bodyPr/>
          <a:lstStyle>
            <a:lvl1pPr marL="0" indent="0">
              <a:buNone/>
              <a:defRPr sz="3300"/>
            </a:lvl1pPr>
            <a:lvl2pPr marL="475653" indent="0">
              <a:buNone/>
              <a:defRPr sz="2900"/>
            </a:lvl2pPr>
            <a:lvl3pPr marL="951303" indent="0">
              <a:buNone/>
              <a:defRPr sz="2500"/>
            </a:lvl3pPr>
            <a:lvl4pPr marL="1426957" indent="0">
              <a:buNone/>
              <a:defRPr sz="2100"/>
            </a:lvl4pPr>
            <a:lvl5pPr marL="1902609" indent="0">
              <a:buNone/>
              <a:defRPr sz="2100"/>
            </a:lvl5pPr>
            <a:lvl6pPr marL="2378260" indent="0">
              <a:buNone/>
              <a:defRPr sz="2100"/>
            </a:lvl6pPr>
            <a:lvl7pPr marL="2853912" indent="0">
              <a:buNone/>
              <a:defRPr sz="2100"/>
            </a:lvl7pPr>
            <a:lvl8pPr marL="3329565" indent="0">
              <a:buNone/>
              <a:defRPr sz="2100"/>
            </a:lvl8pPr>
            <a:lvl9pPr marL="3805217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85" y="2112171"/>
            <a:ext cx="4128849" cy="3913054"/>
          </a:xfrm>
        </p:spPr>
        <p:txBody>
          <a:bodyPr/>
          <a:lstStyle>
            <a:lvl1pPr marL="0" indent="0">
              <a:buNone/>
              <a:defRPr sz="1700"/>
            </a:lvl1pPr>
            <a:lvl2pPr marL="475653" indent="0">
              <a:buNone/>
              <a:defRPr sz="1500"/>
            </a:lvl2pPr>
            <a:lvl3pPr marL="951303" indent="0">
              <a:buNone/>
              <a:defRPr sz="1200"/>
            </a:lvl3pPr>
            <a:lvl4pPr marL="1426957" indent="0">
              <a:buNone/>
              <a:defRPr sz="1100"/>
            </a:lvl4pPr>
            <a:lvl5pPr marL="1902609" indent="0">
              <a:buNone/>
              <a:defRPr sz="1100"/>
            </a:lvl5pPr>
            <a:lvl6pPr marL="2378260" indent="0">
              <a:buNone/>
              <a:defRPr sz="1100"/>
            </a:lvl6pPr>
            <a:lvl7pPr marL="2853912" indent="0">
              <a:buNone/>
              <a:defRPr sz="1100"/>
            </a:lvl7pPr>
            <a:lvl8pPr marL="3329565" indent="0">
              <a:buNone/>
              <a:defRPr sz="1100"/>
            </a:lvl8pPr>
            <a:lvl9pPr marL="380521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60549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1874231"/>
            <a:ext cx="5440680" cy="4467173"/>
          </a:xfrm>
        </p:spPr>
        <p:txBody>
          <a:bodyPr lIns="95131" tIns="47566" rIns="95131" bIns="47566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1874231"/>
            <a:ext cx="5440680" cy="4467173"/>
          </a:xfrm>
        </p:spPr>
        <p:txBody>
          <a:bodyPr lIns="95131" tIns="47566" rIns="95131" bIns="47566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ut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19052"/>
      </p:ext>
    </p:extLst>
  </p:cSld>
  <p:clrMapOvr>
    <a:masterClrMapping/>
  </p:clrMapOvr>
  <p:transition>
    <p:cu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7" y="374847"/>
            <a:ext cx="2760345" cy="59665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4" y="374847"/>
            <a:ext cx="8121015" cy="596655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2697"/>
      </p:ext>
    </p:extLst>
  </p:cSld>
  <p:clrMapOvr>
    <a:masterClrMapping/>
  </p:clrMapOvr>
  <p:transition>
    <p:cu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152247"/>
            <a:ext cx="9601200" cy="2451159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697925"/>
            <a:ext cx="9601200" cy="1699840"/>
          </a:xfrm>
        </p:spPr>
        <p:txBody>
          <a:bodyPr/>
          <a:lstStyle>
            <a:lvl1pPr marL="0" indent="0" algn="ctr">
              <a:buNone/>
              <a:defRPr sz="2500"/>
            </a:lvl1pPr>
            <a:lvl2pPr marL="475653" indent="0" algn="ctr">
              <a:buNone/>
              <a:defRPr sz="2100"/>
            </a:lvl2pPr>
            <a:lvl3pPr marL="951303" indent="0" algn="ctr">
              <a:buNone/>
              <a:defRPr sz="1900"/>
            </a:lvl3pPr>
            <a:lvl4pPr marL="1426957" indent="0" algn="ctr">
              <a:buNone/>
              <a:defRPr sz="1700"/>
            </a:lvl4pPr>
            <a:lvl5pPr marL="1902609" indent="0" algn="ctr">
              <a:buNone/>
              <a:defRPr sz="1700"/>
            </a:lvl5pPr>
            <a:lvl6pPr marL="2378260" indent="0" algn="ctr">
              <a:buNone/>
              <a:defRPr sz="1700"/>
            </a:lvl6pPr>
            <a:lvl7pPr marL="2853912" indent="0" algn="ctr">
              <a:buNone/>
              <a:defRPr sz="1700"/>
            </a:lvl7pPr>
            <a:lvl8pPr marL="3329565" indent="0" algn="ctr">
              <a:buNone/>
              <a:defRPr sz="1700"/>
            </a:lvl8pPr>
            <a:lvl9pPr marL="3805217" indent="0" algn="ctr">
              <a:buNone/>
              <a:defRPr sz="17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23456"/>
      </p:ext>
    </p:extLst>
  </p:cSld>
  <p:clrMapOvr>
    <a:masterClrMapping/>
  </p:clrMapOvr>
  <p:transition>
    <p:cu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47311"/>
      </p:ext>
    </p:extLst>
  </p:cSld>
  <p:clrMapOvr>
    <a:masterClrMapping/>
  </p:clrMapOvr>
  <p:transition>
    <p:cu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755262"/>
            <a:ext cx="11041380" cy="2928678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4711638"/>
            <a:ext cx="11041380" cy="1540122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565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1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69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026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82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539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295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0521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08572"/>
      </p:ext>
    </p:extLst>
  </p:cSld>
  <p:clrMapOvr>
    <a:masterClrMapping/>
  </p:clrMapOvr>
  <p:transition>
    <p:cu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1874231"/>
            <a:ext cx="5440680" cy="44671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1874231"/>
            <a:ext cx="5440680" cy="44671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09143"/>
      </p:ext>
    </p:extLst>
  </p:cSld>
  <p:clrMapOvr>
    <a:masterClrMapping/>
  </p:clrMapOvr>
  <p:transition>
    <p:cu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374845"/>
            <a:ext cx="11041380" cy="1360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1725916"/>
            <a:ext cx="5415676" cy="84584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653" indent="0">
              <a:buNone/>
              <a:defRPr sz="2100" b="1"/>
            </a:lvl2pPr>
            <a:lvl3pPr marL="951303" indent="0">
              <a:buNone/>
              <a:defRPr sz="1900" b="1"/>
            </a:lvl3pPr>
            <a:lvl4pPr marL="1426957" indent="0">
              <a:buNone/>
              <a:defRPr sz="1700" b="1"/>
            </a:lvl4pPr>
            <a:lvl5pPr marL="1902609" indent="0">
              <a:buNone/>
              <a:defRPr sz="1700" b="1"/>
            </a:lvl5pPr>
            <a:lvl6pPr marL="2378260" indent="0">
              <a:buNone/>
              <a:defRPr sz="1700" b="1"/>
            </a:lvl6pPr>
            <a:lvl7pPr marL="2853912" indent="0">
              <a:buNone/>
              <a:defRPr sz="1700" b="1"/>
            </a:lvl7pPr>
            <a:lvl8pPr marL="3329565" indent="0">
              <a:buNone/>
              <a:defRPr sz="1700" b="1"/>
            </a:lvl8pPr>
            <a:lvl9pPr marL="3805217" indent="0">
              <a:buNone/>
              <a:defRPr sz="17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2571763"/>
            <a:ext cx="5415676" cy="37826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4" y="1725916"/>
            <a:ext cx="5442347" cy="84584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653" indent="0">
              <a:buNone/>
              <a:defRPr sz="2100" b="1"/>
            </a:lvl2pPr>
            <a:lvl3pPr marL="951303" indent="0">
              <a:buNone/>
              <a:defRPr sz="1900" b="1"/>
            </a:lvl3pPr>
            <a:lvl4pPr marL="1426957" indent="0">
              <a:buNone/>
              <a:defRPr sz="1700" b="1"/>
            </a:lvl4pPr>
            <a:lvl5pPr marL="1902609" indent="0">
              <a:buNone/>
              <a:defRPr sz="1700" b="1"/>
            </a:lvl5pPr>
            <a:lvl6pPr marL="2378260" indent="0">
              <a:buNone/>
              <a:defRPr sz="1700" b="1"/>
            </a:lvl6pPr>
            <a:lvl7pPr marL="2853912" indent="0">
              <a:buNone/>
              <a:defRPr sz="1700" b="1"/>
            </a:lvl7pPr>
            <a:lvl8pPr marL="3329565" indent="0">
              <a:buNone/>
              <a:defRPr sz="1700" b="1"/>
            </a:lvl8pPr>
            <a:lvl9pPr marL="3805217" indent="0">
              <a:buNone/>
              <a:defRPr sz="17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4" y="2571763"/>
            <a:ext cx="5442347" cy="37826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42494"/>
      </p:ext>
    </p:extLst>
  </p:cSld>
  <p:clrMapOvr>
    <a:masterClrMapping/>
  </p:clrMapOvr>
  <p:transition>
    <p:cu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57265"/>
      </p:ext>
    </p:extLst>
  </p:cSld>
  <p:clrMapOvr>
    <a:masterClrMapping/>
  </p:clrMapOvr>
  <p:transition>
    <p:cu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89167"/>
      </p:ext>
    </p:extLst>
  </p:cSld>
  <p:clrMapOvr>
    <a:masterClrMapping/>
  </p:clrMapOvr>
  <p:transition>
    <p:cu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85" y="469371"/>
            <a:ext cx="4128849" cy="1642798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013719"/>
            <a:ext cx="6480810" cy="50033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85" y="2112171"/>
            <a:ext cx="4128849" cy="3913054"/>
          </a:xfrm>
        </p:spPr>
        <p:txBody>
          <a:bodyPr/>
          <a:lstStyle>
            <a:lvl1pPr marL="0" indent="0">
              <a:buNone/>
              <a:defRPr sz="1700"/>
            </a:lvl1pPr>
            <a:lvl2pPr marL="475653" indent="0">
              <a:buNone/>
              <a:defRPr sz="1500"/>
            </a:lvl2pPr>
            <a:lvl3pPr marL="951303" indent="0">
              <a:buNone/>
              <a:defRPr sz="1200"/>
            </a:lvl3pPr>
            <a:lvl4pPr marL="1426957" indent="0">
              <a:buNone/>
              <a:defRPr sz="1100"/>
            </a:lvl4pPr>
            <a:lvl5pPr marL="1902609" indent="0">
              <a:buNone/>
              <a:defRPr sz="1100"/>
            </a:lvl5pPr>
            <a:lvl6pPr marL="2378260" indent="0">
              <a:buNone/>
              <a:defRPr sz="1100"/>
            </a:lvl6pPr>
            <a:lvl7pPr marL="2853912" indent="0">
              <a:buNone/>
              <a:defRPr sz="1100"/>
            </a:lvl7pPr>
            <a:lvl8pPr marL="3329565" indent="0">
              <a:buNone/>
              <a:defRPr sz="1100"/>
            </a:lvl8pPr>
            <a:lvl9pPr marL="380521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57619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374845"/>
            <a:ext cx="11041380" cy="1360850"/>
          </a:xfrm>
        </p:spPr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1725916"/>
            <a:ext cx="5415676" cy="845845"/>
          </a:xfrm>
        </p:spPr>
        <p:txBody>
          <a:bodyPr lIns="95131" tIns="47566" rIns="95131" bIns="47566" anchor="b"/>
          <a:lstStyle>
            <a:lvl1pPr marL="0" indent="0">
              <a:buNone/>
              <a:defRPr sz="2500" b="1"/>
            </a:lvl1pPr>
            <a:lvl2pPr marL="475653" indent="0">
              <a:buNone/>
              <a:defRPr sz="2100" b="1"/>
            </a:lvl2pPr>
            <a:lvl3pPr marL="951303" indent="0">
              <a:buNone/>
              <a:defRPr sz="1900" b="1"/>
            </a:lvl3pPr>
            <a:lvl4pPr marL="1426957" indent="0">
              <a:buNone/>
              <a:defRPr sz="1700" b="1"/>
            </a:lvl4pPr>
            <a:lvl5pPr marL="1902609" indent="0">
              <a:buNone/>
              <a:defRPr sz="1700" b="1"/>
            </a:lvl5pPr>
            <a:lvl6pPr marL="2378260" indent="0">
              <a:buNone/>
              <a:defRPr sz="1700" b="1"/>
            </a:lvl6pPr>
            <a:lvl7pPr marL="2853912" indent="0">
              <a:buNone/>
              <a:defRPr sz="1700" b="1"/>
            </a:lvl7pPr>
            <a:lvl8pPr marL="3329565" indent="0">
              <a:buNone/>
              <a:defRPr sz="1700" b="1"/>
            </a:lvl8pPr>
            <a:lvl9pPr marL="3805217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2571763"/>
            <a:ext cx="5415676" cy="3782673"/>
          </a:xfrm>
        </p:spPr>
        <p:txBody>
          <a:bodyPr lIns="95131" tIns="47566" rIns="95131" bIns="47566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4" y="1725916"/>
            <a:ext cx="5442347" cy="845845"/>
          </a:xfrm>
        </p:spPr>
        <p:txBody>
          <a:bodyPr lIns="95131" tIns="47566" rIns="95131" bIns="47566" anchor="b"/>
          <a:lstStyle>
            <a:lvl1pPr marL="0" indent="0">
              <a:buNone/>
              <a:defRPr sz="2500" b="1"/>
            </a:lvl1pPr>
            <a:lvl2pPr marL="475653" indent="0">
              <a:buNone/>
              <a:defRPr sz="2100" b="1"/>
            </a:lvl2pPr>
            <a:lvl3pPr marL="951303" indent="0">
              <a:buNone/>
              <a:defRPr sz="1900" b="1"/>
            </a:lvl3pPr>
            <a:lvl4pPr marL="1426957" indent="0">
              <a:buNone/>
              <a:defRPr sz="1700" b="1"/>
            </a:lvl4pPr>
            <a:lvl5pPr marL="1902609" indent="0">
              <a:buNone/>
              <a:defRPr sz="1700" b="1"/>
            </a:lvl5pPr>
            <a:lvl6pPr marL="2378260" indent="0">
              <a:buNone/>
              <a:defRPr sz="1700" b="1"/>
            </a:lvl6pPr>
            <a:lvl7pPr marL="2853912" indent="0">
              <a:buNone/>
              <a:defRPr sz="1700" b="1"/>
            </a:lvl7pPr>
            <a:lvl8pPr marL="3329565" indent="0">
              <a:buNone/>
              <a:defRPr sz="1700" b="1"/>
            </a:lvl8pPr>
            <a:lvl9pPr marL="3805217" indent="0">
              <a:buNone/>
              <a:defRPr sz="17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4" y="2571763"/>
            <a:ext cx="5442347" cy="3782673"/>
          </a:xfrm>
        </p:spPr>
        <p:txBody>
          <a:bodyPr lIns="95131" tIns="47566" rIns="95131" bIns="47566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cut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85" y="469371"/>
            <a:ext cx="4128849" cy="1642798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42347" y="1013719"/>
            <a:ext cx="6480810" cy="5003363"/>
          </a:xfrm>
        </p:spPr>
        <p:txBody>
          <a:bodyPr/>
          <a:lstStyle>
            <a:lvl1pPr marL="0" indent="0">
              <a:buNone/>
              <a:defRPr sz="3300"/>
            </a:lvl1pPr>
            <a:lvl2pPr marL="475653" indent="0">
              <a:buNone/>
              <a:defRPr sz="2900"/>
            </a:lvl2pPr>
            <a:lvl3pPr marL="951303" indent="0">
              <a:buNone/>
              <a:defRPr sz="2500"/>
            </a:lvl3pPr>
            <a:lvl4pPr marL="1426957" indent="0">
              <a:buNone/>
              <a:defRPr sz="2100"/>
            </a:lvl4pPr>
            <a:lvl5pPr marL="1902609" indent="0">
              <a:buNone/>
              <a:defRPr sz="2100"/>
            </a:lvl5pPr>
            <a:lvl6pPr marL="2378260" indent="0">
              <a:buNone/>
              <a:defRPr sz="2100"/>
            </a:lvl6pPr>
            <a:lvl7pPr marL="2853912" indent="0">
              <a:buNone/>
              <a:defRPr sz="2100"/>
            </a:lvl7pPr>
            <a:lvl8pPr marL="3329565" indent="0">
              <a:buNone/>
              <a:defRPr sz="2100"/>
            </a:lvl8pPr>
            <a:lvl9pPr marL="3805217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85" y="2112171"/>
            <a:ext cx="4128849" cy="3913054"/>
          </a:xfrm>
        </p:spPr>
        <p:txBody>
          <a:bodyPr/>
          <a:lstStyle>
            <a:lvl1pPr marL="0" indent="0">
              <a:buNone/>
              <a:defRPr sz="1700"/>
            </a:lvl1pPr>
            <a:lvl2pPr marL="475653" indent="0">
              <a:buNone/>
              <a:defRPr sz="1500"/>
            </a:lvl2pPr>
            <a:lvl3pPr marL="951303" indent="0">
              <a:buNone/>
              <a:defRPr sz="1200"/>
            </a:lvl3pPr>
            <a:lvl4pPr marL="1426957" indent="0">
              <a:buNone/>
              <a:defRPr sz="1100"/>
            </a:lvl4pPr>
            <a:lvl5pPr marL="1902609" indent="0">
              <a:buNone/>
              <a:defRPr sz="1100"/>
            </a:lvl5pPr>
            <a:lvl6pPr marL="2378260" indent="0">
              <a:buNone/>
              <a:defRPr sz="1100"/>
            </a:lvl6pPr>
            <a:lvl7pPr marL="2853912" indent="0">
              <a:buNone/>
              <a:defRPr sz="1100"/>
            </a:lvl7pPr>
            <a:lvl8pPr marL="3329565" indent="0">
              <a:buNone/>
              <a:defRPr sz="1100"/>
            </a:lvl8pPr>
            <a:lvl9pPr marL="380521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00262"/>
      </p:ext>
    </p:extLst>
  </p:cSld>
  <p:clrMapOvr>
    <a:masterClrMapping/>
  </p:clrMapOvr>
  <p:transition>
    <p:cu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14006"/>
      </p:ext>
    </p:extLst>
  </p:cSld>
  <p:clrMapOvr>
    <a:masterClrMapping/>
  </p:clrMapOvr>
  <p:transition>
    <p:cu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7" y="374847"/>
            <a:ext cx="2760345" cy="59665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4" y="374847"/>
            <a:ext cx="8121015" cy="596655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10490"/>
      </p:ext>
    </p:extLst>
  </p:cSld>
  <p:clrMapOvr>
    <a:masterClrMapping/>
  </p:clrMapOvr>
  <p:transition>
    <p:cu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152247"/>
            <a:ext cx="9601200" cy="2451159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697925"/>
            <a:ext cx="9601200" cy="1699840"/>
          </a:xfrm>
        </p:spPr>
        <p:txBody>
          <a:bodyPr/>
          <a:lstStyle>
            <a:lvl1pPr marL="0" indent="0" algn="ctr">
              <a:buNone/>
              <a:defRPr sz="2500"/>
            </a:lvl1pPr>
            <a:lvl2pPr marL="475653" indent="0" algn="ctr">
              <a:buNone/>
              <a:defRPr sz="2100"/>
            </a:lvl2pPr>
            <a:lvl3pPr marL="951303" indent="0" algn="ctr">
              <a:buNone/>
              <a:defRPr sz="1900"/>
            </a:lvl3pPr>
            <a:lvl4pPr marL="1426957" indent="0" algn="ctr">
              <a:buNone/>
              <a:defRPr sz="1700"/>
            </a:lvl4pPr>
            <a:lvl5pPr marL="1902609" indent="0" algn="ctr">
              <a:buNone/>
              <a:defRPr sz="1700"/>
            </a:lvl5pPr>
            <a:lvl6pPr marL="2378260" indent="0" algn="ctr">
              <a:buNone/>
              <a:defRPr sz="1700"/>
            </a:lvl6pPr>
            <a:lvl7pPr marL="2853912" indent="0" algn="ctr">
              <a:buNone/>
              <a:defRPr sz="1700"/>
            </a:lvl7pPr>
            <a:lvl8pPr marL="3329565" indent="0" algn="ctr">
              <a:buNone/>
              <a:defRPr sz="1700"/>
            </a:lvl8pPr>
            <a:lvl9pPr marL="3805217" indent="0" algn="ctr">
              <a:buNone/>
              <a:defRPr sz="17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99199"/>
      </p:ext>
    </p:extLst>
  </p:cSld>
  <p:clrMapOvr>
    <a:masterClrMapping/>
  </p:clrMapOvr>
  <p:transition>
    <p:cu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06083"/>
      </p:ext>
    </p:extLst>
  </p:cSld>
  <p:clrMapOvr>
    <a:masterClrMapping/>
  </p:clrMapOvr>
  <p:transition>
    <p:cu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755262"/>
            <a:ext cx="11041380" cy="2928678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4711638"/>
            <a:ext cx="11041380" cy="1540122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565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1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69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026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782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539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295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0521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58025"/>
      </p:ext>
    </p:extLst>
  </p:cSld>
  <p:clrMapOvr>
    <a:masterClrMapping/>
  </p:clrMapOvr>
  <p:transition>
    <p:cu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1874231"/>
            <a:ext cx="5440680" cy="44671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1874231"/>
            <a:ext cx="5440680" cy="44671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66941"/>
      </p:ext>
    </p:extLst>
  </p:cSld>
  <p:clrMapOvr>
    <a:masterClrMapping/>
  </p:clrMapOvr>
  <p:transition>
    <p:cu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374845"/>
            <a:ext cx="11041380" cy="1360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1725916"/>
            <a:ext cx="5415676" cy="84584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653" indent="0">
              <a:buNone/>
              <a:defRPr sz="2100" b="1"/>
            </a:lvl2pPr>
            <a:lvl3pPr marL="951303" indent="0">
              <a:buNone/>
              <a:defRPr sz="1900" b="1"/>
            </a:lvl3pPr>
            <a:lvl4pPr marL="1426957" indent="0">
              <a:buNone/>
              <a:defRPr sz="1700" b="1"/>
            </a:lvl4pPr>
            <a:lvl5pPr marL="1902609" indent="0">
              <a:buNone/>
              <a:defRPr sz="1700" b="1"/>
            </a:lvl5pPr>
            <a:lvl6pPr marL="2378260" indent="0">
              <a:buNone/>
              <a:defRPr sz="1700" b="1"/>
            </a:lvl6pPr>
            <a:lvl7pPr marL="2853912" indent="0">
              <a:buNone/>
              <a:defRPr sz="1700" b="1"/>
            </a:lvl7pPr>
            <a:lvl8pPr marL="3329565" indent="0">
              <a:buNone/>
              <a:defRPr sz="1700" b="1"/>
            </a:lvl8pPr>
            <a:lvl9pPr marL="3805217" indent="0">
              <a:buNone/>
              <a:defRPr sz="17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2571763"/>
            <a:ext cx="5415676" cy="37826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4" y="1725916"/>
            <a:ext cx="5442347" cy="84584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653" indent="0">
              <a:buNone/>
              <a:defRPr sz="2100" b="1"/>
            </a:lvl2pPr>
            <a:lvl3pPr marL="951303" indent="0">
              <a:buNone/>
              <a:defRPr sz="1900" b="1"/>
            </a:lvl3pPr>
            <a:lvl4pPr marL="1426957" indent="0">
              <a:buNone/>
              <a:defRPr sz="1700" b="1"/>
            </a:lvl4pPr>
            <a:lvl5pPr marL="1902609" indent="0">
              <a:buNone/>
              <a:defRPr sz="1700" b="1"/>
            </a:lvl5pPr>
            <a:lvl6pPr marL="2378260" indent="0">
              <a:buNone/>
              <a:defRPr sz="1700" b="1"/>
            </a:lvl6pPr>
            <a:lvl7pPr marL="2853912" indent="0">
              <a:buNone/>
              <a:defRPr sz="1700" b="1"/>
            </a:lvl7pPr>
            <a:lvl8pPr marL="3329565" indent="0">
              <a:buNone/>
              <a:defRPr sz="1700" b="1"/>
            </a:lvl8pPr>
            <a:lvl9pPr marL="3805217" indent="0">
              <a:buNone/>
              <a:defRPr sz="17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4" y="2571763"/>
            <a:ext cx="5442347" cy="37826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86121"/>
      </p:ext>
    </p:extLst>
  </p:cSld>
  <p:clrMapOvr>
    <a:masterClrMapping/>
  </p:clrMapOvr>
  <p:transition>
    <p:cu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05013"/>
      </p:ext>
    </p:extLst>
  </p:cSld>
  <p:clrMapOvr>
    <a:masterClrMapping/>
  </p:clrMapOvr>
  <p:transition>
    <p:cu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455060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5131" tIns="47566" rIns="95131" bIns="47566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cut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85" y="469371"/>
            <a:ext cx="4128849" cy="1642798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013719"/>
            <a:ext cx="6480810" cy="50033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85" y="2112171"/>
            <a:ext cx="4128849" cy="3913054"/>
          </a:xfrm>
        </p:spPr>
        <p:txBody>
          <a:bodyPr/>
          <a:lstStyle>
            <a:lvl1pPr marL="0" indent="0">
              <a:buNone/>
              <a:defRPr sz="1700"/>
            </a:lvl1pPr>
            <a:lvl2pPr marL="475653" indent="0">
              <a:buNone/>
              <a:defRPr sz="1500"/>
            </a:lvl2pPr>
            <a:lvl3pPr marL="951303" indent="0">
              <a:buNone/>
              <a:defRPr sz="1200"/>
            </a:lvl3pPr>
            <a:lvl4pPr marL="1426957" indent="0">
              <a:buNone/>
              <a:defRPr sz="1100"/>
            </a:lvl4pPr>
            <a:lvl5pPr marL="1902609" indent="0">
              <a:buNone/>
              <a:defRPr sz="1100"/>
            </a:lvl5pPr>
            <a:lvl6pPr marL="2378260" indent="0">
              <a:buNone/>
              <a:defRPr sz="1100"/>
            </a:lvl6pPr>
            <a:lvl7pPr marL="2853912" indent="0">
              <a:buNone/>
              <a:defRPr sz="1100"/>
            </a:lvl7pPr>
            <a:lvl8pPr marL="3329565" indent="0">
              <a:buNone/>
              <a:defRPr sz="1100"/>
            </a:lvl8pPr>
            <a:lvl9pPr marL="380521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4051"/>
      </p:ext>
    </p:extLst>
  </p:cSld>
  <p:clrMapOvr>
    <a:masterClrMapping/>
  </p:clrMapOvr>
  <p:transition>
    <p:cut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85" y="469371"/>
            <a:ext cx="4128849" cy="1642798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42347" y="1013719"/>
            <a:ext cx="6480810" cy="5003363"/>
          </a:xfrm>
        </p:spPr>
        <p:txBody>
          <a:bodyPr/>
          <a:lstStyle>
            <a:lvl1pPr marL="0" indent="0">
              <a:buNone/>
              <a:defRPr sz="3300"/>
            </a:lvl1pPr>
            <a:lvl2pPr marL="475653" indent="0">
              <a:buNone/>
              <a:defRPr sz="2900"/>
            </a:lvl2pPr>
            <a:lvl3pPr marL="951303" indent="0">
              <a:buNone/>
              <a:defRPr sz="2500"/>
            </a:lvl3pPr>
            <a:lvl4pPr marL="1426957" indent="0">
              <a:buNone/>
              <a:defRPr sz="2100"/>
            </a:lvl4pPr>
            <a:lvl5pPr marL="1902609" indent="0">
              <a:buNone/>
              <a:defRPr sz="2100"/>
            </a:lvl5pPr>
            <a:lvl6pPr marL="2378260" indent="0">
              <a:buNone/>
              <a:defRPr sz="2100"/>
            </a:lvl6pPr>
            <a:lvl7pPr marL="2853912" indent="0">
              <a:buNone/>
              <a:defRPr sz="2100"/>
            </a:lvl7pPr>
            <a:lvl8pPr marL="3329565" indent="0">
              <a:buNone/>
              <a:defRPr sz="2100"/>
            </a:lvl8pPr>
            <a:lvl9pPr marL="3805217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85" y="2112171"/>
            <a:ext cx="4128849" cy="3913054"/>
          </a:xfrm>
        </p:spPr>
        <p:txBody>
          <a:bodyPr/>
          <a:lstStyle>
            <a:lvl1pPr marL="0" indent="0">
              <a:buNone/>
              <a:defRPr sz="1700"/>
            </a:lvl1pPr>
            <a:lvl2pPr marL="475653" indent="0">
              <a:buNone/>
              <a:defRPr sz="1500"/>
            </a:lvl2pPr>
            <a:lvl3pPr marL="951303" indent="0">
              <a:buNone/>
              <a:defRPr sz="1200"/>
            </a:lvl3pPr>
            <a:lvl4pPr marL="1426957" indent="0">
              <a:buNone/>
              <a:defRPr sz="1100"/>
            </a:lvl4pPr>
            <a:lvl5pPr marL="1902609" indent="0">
              <a:buNone/>
              <a:defRPr sz="1100"/>
            </a:lvl5pPr>
            <a:lvl6pPr marL="2378260" indent="0">
              <a:buNone/>
              <a:defRPr sz="1100"/>
            </a:lvl6pPr>
            <a:lvl7pPr marL="2853912" indent="0">
              <a:buNone/>
              <a:defRPr sz="1100"/>
            </a:lvl7pPr>
            <a:lvl8pPr marL="3329565" indent="0">
              <a:buNone/>
              <a:defRPr sz="1100"/>
            </a:lvl8pPr>
            <a:lvl9pPr marL="380521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10602"/>
      </p:ext>
    </p:extLst>
  </p:cSld>
  <p:clrMapOvr>
    <a:masterClrMapping/>
  </p:clrMapOvr>
  <p:transition>
    <p:cut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41615"/>
      </p:ext>
    </p:extLst>
  </p:cSld>
  <p:clrMapOvr>
    <a:masterClrMapping/>
  </p:clrMapOvr>
  <p:transition>
    <p:cut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7" y="374847"/>
            <a:ext cx="2760345" cy="59665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4" y="374847"/>
            <a:ext cx="8121015" cy="596655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58829"/>
      </p:ext>
    </p:extLst>
  </p:cSld>
  <p:clrMapOvr>
    <a:masterClrMapping/>
  </p:clrMapOvr>
  <p:transition>
    <p:cut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152242"/>
            <a:ext cx="9601200" cy="2451159"/>
          </a:xfrm>
          <a:prstGeom prst="rect">
            <a:avLst/>
          </a:prstGeom>
        </p:spPr>
        <p:txBody>
          <a:bodyPr lIns="95220" tIns="47609" rIns="95220" bIns="47609" anchor="b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3697927"/>
            <a:ext cx="9601200" cy="1699839"/>
          </a:xfrm>
          <a:prstGeom prst="rect">
            <a:avLst/>
          </a:prstGeom>
        </p:spPr>
        <p:txBody>
          <a:bodyPr lIns="95220" tIns="47609" rIns="95220" bIns="47609"/>
          <a:lstStyle>
            <a:lvl1pPr marL="0" indent="0" algn="ctr">
              <a:buNone/>
              <a:defRPr sz="2500"/>
            </a:lvl1pPr>
            <a:lvl2pPr marL="476098" indent="0" algn="ctr">
              <a:buNone/>
              <a:defRPr sz="2100"/>
            </a:lvl2pPr>
            <a:lvl3pPr marL="952196" indent="0" algn="ctr">
              <a:buNone/>
              <a:defRPr sz="1900"/>
            </a:lvl3pPr>
            <a:lvl4pPr marL="1428292" indent="0" algn="ctr">
              <a:buNone/>
              <a:defRPr sz="1700"/>
            </a:lvl4pPr>
            <a:lvl5pPr marL="1904390" indent="0" algn="ctr">
              <a:buNone/>
              <a:defRPr sz="1700"/>
            </a:lvl5pPr>
            <a:lvl6pPr marL="2380488" indent="0" algn="ctr">
              <a:buNone/>
              <a:defRPr sz="1700"/>
            </a:lvl6pPr>
            <a:lvl7pPr marL="2856586" indent="0" algn="ctr">
              <a:buNone/>
              <a:defRPr sz="1700"/>
            </a:lvl7pPr>
            <a:lvl8pPr marL="3332683" indent="0" algn="ctr">
              <a:buNone/>
              <a:defRPr sz="1700"/>
            </a:lvl8pPr>
            <a:lvl9pPr marL="3808780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4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74845"/>
            <a:ext cx="11041380" cy="1360850"/>
          </a:xfrm>
          <a:prstGeom prst="rect">
            <a:avLst/>
          </a:prstGeom>
        </p:spPr>
        <p:txBody>
          <a:bodyPr lIns="95220" tIns="47609" rIns="95220" bIns="476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665614"/>
            <a:ext cx="11041380" cy="4467173"/>
          </a:xfrm>
          <a:prstGeom prst="rect">
            <a:avLst/>
          </a:prstGeom>
        </p:spPr>
        <p:txBody>
          <a:bodyPr lIns="95220" tIns="47609" rIns="95220" bIns="476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16615" y="4366127"/>
            <a:ext cx="960120" cy="938742"/>
          </a:xfrm>
          <a:prstGeom prst="rect">
            <a:avLst/>
          </a:prstGeom>
        </p:spPr>
        <p:txBody>
          <a:bodyPr lIns="95220" tIns="47609" rIns="95220" bIns="4760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43" y="1755254"/>
            <a:ext cx="11041380" cy="2928678"/>
          </a:xfrm>
          <a:prstGeom prst="rect">
            <a:avLst/>
          </a:prstGeom>
        </p:spPr>
        <p:txBody>
          <a:bodyPr lIns="95220" tIns="47609" rIns="95220" bIns="47609" anchor="b"/>
          <a:lstStyle>
            <a:lvl1pPr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443" y="4711638"/>
            <a:ext cx="11041380" cy="1540123"/>
          </a:xfrm>
          <a:prstGeom prst="rect">
            <a:avLst/>
          </a:prstGeom>
        </p:spPr>
        <p:txBody>
          <a:bodyPr lIns="95220" tIns="47609" rIns="95220" bIns="47609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609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2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82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043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804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565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326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08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74845"/>
            <a:ext cx="11041380" cy="1360850"/>
          </a:xfrm>
          <a:prstGeom prst="rect">
            <a:avLst/>
          </a:prstGeom>
        </p:spPr>
        <p:txBody>
          <a:bodyPr lIns="95220" tIns="47609" rIns="95220" bIns="476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110" y="1874225"/>
            <a:ext cx="5440680" cy="4467173"/>
          </a:xfrm>
          <a:prstGeom prst="rect">
            <a:avLst/>
          </a:prstGeom>
        </p:spPr>
        <p:txBody>
          <a:bodyPr lIns="95220" tIns="47609" rIns="95220" bIns="476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810" y="1874225"/>
            <a:ext cx="5440680" cy="4467173"/>
          </a:xfrm>
          <a:prstGeom prst="rect">
            <a:avLst/>
          </a:prstGeom>
        </p:spPr>
        <p:txBody>
          <a:bodyPr lIns="95220" tIns="47609" rIns="95220" bIns="476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4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7" y="374845"/>
            <a:ext cx="11041380" cy="1360850"/>
          </a:xfrm>
          <a:prstGeom prst="rect">
            <a:avLst/>
          </a:prstGeom>
        </p:spPr>
        <p:txBody>
          <a:bodyPr lIns="95220" tIns="47609" rIns="95220" bIns="476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78" y="1725916"/>
            <a:ext cx="5415676" cy="845845"/>
          </a:xfrm>
          <a:prstGeom prst="rect">
            <a:avLst/>
          </a:prstGeom>
        </p:spPr>
        <p:txBody>
          <a:bodyPr lIns="95220" tIns="47609" rIns="95220" bIns="47609" anchor="b"/>
          <a:lstStyle>
            <a:lvl1pPr marL="0" indent="0">
              <a:buNone/>
              <a:defRPr sz="2500" b="1"/>
            </a:lvl1pPr>
            <a:lvl2pPr marL="476098" indent="0">
              <a:buNone/>
              <a:defRPr sz="2100" b="1"/>
            </a:lvl2pPr>
            <a:lvl3pPr marL="952196" indent="0">
              <a:buNone/>
              <a:defRPr sz="1900" b="1"/>
            </a:lvl3pPr>
            <a:lvl4pPr marL="1428292" indent="0">
              <a:buNone/>
              <a:defRPr sz="1700" b="1"/>
            </a:lvl4pPr>
            <a:lvl5pPr marL="1904390" indent="0">
              <a:buNone/>
              <a:defRPr sz="1700" b="1"/>
            </a:lvl5pPr>
            <a:lvl6pPr marL="2380488" indent="0">
              <a:buNone/>
              <a:defRPr sz="1700" b="1"/>
            </a:lvl6pPr>
            <a:lvl7pPr marL="2856586" indent="0">
              <a:buNone/>
              <a:defRPr sz="1700" b="1"/>
            </a:lvl7pPr>
            <a:lvl8pPr marL="3332683" indent="0">
              <a:buNone/>
              <a:defRPr sz="1700" b="1"/>
            </a:lvl8pPr>
            <a:lvl9pPr marL="380878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778" y="2571761"/>
            <a:ext cx="5415676" cy="3782673"/>
          </a:xfrm>
          <a:prstGeom prst="rect">
            <a:avLst/>
          </a:prstGeom>
        </p:spPr>
        <p:txBody>
          <a:bodyPr lIns="95220" tIns="47609" rIns="95220" bIns="476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810" y="1725916"/>
            <a:ext cx="5442347" cy="845845"/>
          </a:xfrm>
          <a:prstGeom prst="rect">
            <a:avLst/>
          </a:prstGeom>
        </p:spPr>
        <p:txBody>
          <a:bodyPr lIns="95220" tIns="47609" rIns="95220" bIns="47609" anchor="b"/>
          <a:lstStyle>
            <a:lvl1pPr marL="0" indent="0">
              <a:buNone/>
              <a:defRPr sz="2500" b="1"/>
            </a:lvl1pPr>
            <a:lvl2pPr marL="476098" indent="0">
              <a:buNone/>
              <a:defRPr sz="2100" b="1"/>
            </a:lvl2pPr>
            <a:lvl3pPr marL="952196" indent="0">
              <a:buNone/>
              <a:defRPr sz="1900" b="1"/>
            </a:lvl3pPr>
            <a:lvl4pPr marL="1428292" indent="0">
              <a:buNone/>
              <a:defRPr sz="1700" b="1"/>
            </a:lvl4pPr>
            <a:lvl5pPr marL="1904390" indent="0">
              <a:buNone/>
              <a:defRPr sz="1700" b="1"/>
            </a:lvl5pPr>
            <a:lvl6pPr marL="2380488" indent="0">
              <a:buNone/>
              <a:defRPr sz="1700" b="1"/>
            </a:lvl6pPr>
            <a:lvl7pPr marL="2856586" indent="0">
              <a:buNone/>
              <a:defRPr sz="1700" b="1"/>
            </a:lvl7pPr>
            <a:lvl8pPr marL="3332683" indent="0">
              <a:buNone/>
              <a:defRPr sz="1700" b="1"/>
            </a:lvl8pPr>
            <a:lvl9pPr marL="380878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810" y="2571761"/>
            <a:ext cx="5442347" cy="3782673"/>
          </a:xfrm>
          <a:prstGeom prst="rect">
            <a:avLst/>
          </a:prstGeom>
        </p:spPr>
        <p:txBody>
          <a:bodyPr lIns="95220" tIns="47609" rIns="95220" bIns="476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74845"/>
            <a:ext cx="11041380" cy="1360850"/>
          </a:xfrm>
          <a:prstGeom prst="rect">
            <a:avLst/>
          </a:prstGeom>
        </p:spPr>
        <p:txBody>
          <a:bodyPr lIns="95220" tIns="47609" rIns="95220" bIns="476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5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ut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9" y="469371"/>
            <a:ext cx="4128849" cy="1642798"/>
          </a:xfrm>
          <a:prstGeom prst="rect">
            <a:avLst/>
          </a:prstGeom>
        </p:spPr>
        <p:txBody>
          <a:bodyPr lIns="95220" tIns="47609" rIns="95220" bIns="47609"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347" y="1013712"/>
            <a:ext cx="6480810" cy="5003363"/>
          </a:xfrm>
          <a:prstGeom prst="rect">
            <a:avLst/>
          </a:prstGeom>
        </p:spPr>
        <p:txBody>
          <a:bodyPr lIns="95220" tIns="47609" rIns="95220" bIns="47609"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9" y="2112169"/>
            <a:ext cx="4128849" cy="3913054"/>
          </a:xfrm>
          <a:prstGeom prst="rect">
            <a:avLst/>
          </a:prstGeom>
        </p:spPr>
        <p:txBody>
          <a:bodyPr lIns="95220" tIns="47609" rIns="95220" bIns="47609"/>
          <a:lstStyle>
            <a:lvl1pPr marL="0" indent="0">
              <a:buNone/>
              <a:defRPr sz="1700"/>
            </a:lvl1pPr>
            <a:lvl2pPr marL="476098" indent="0">
              <a:buNone/>
              <a:defRPr sz="1500"/>
            </a:lvl2pPr>
            <a:lvl3pPr marL="952196" indent="0">
              <a:buNone/>
              <a:defRPr sz="1200"/>
            </a:lvl3pPr>
            <a:lvl4pPr marL="1428292" indent="0">
              <a:buNone/>
              <a:defRPr sz="1000"/>
            </a:lvl4pPr>
            <a:lvl5pPr marL="1904390" indent="0">
              <a:buNone/>
              <a:defRPr sz="1000"/>
            </a:lvl5pPr>
            <a:lvl6pPr marL="2380488" indent="0">
              <a:buNone/>
              <a:defRPr sz="1000"/>
            </a:lvl6pPr>
            <a:lvl7pPr marL="2856586" indent="0">
              <a:buNone/>
              <a:defRPr sz="1000"/>
            </a:lvl7pPr>
            <a:lvl8pPr marL="3332683" indent="0">
              <a:buNone/>
              <a:defRPr sz="1000"/>
            </a:lvl8pPr>
            <a:lvl9pPr marL="380878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9" y="469371"/>
            <a:ext cx="4128849" cy="1642798"/>
          </a:xfrm>
          <a:prstGeom prst="rect">
            <a:avLst/>
          </a:prstGeom>
        </p:spPr>
        <p:txBody>
          <a:bodyPr lIns="95220" tIns="47609" rIns="95220" bIns="47609"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2347" y="1013712"/>
            <a:ext cx="6480810" cy="5003363"/>
          </a:xfrm>
          <a:prstGeom prst="rect">
            <a:avLst/>
          </a:prstGeom>
        </p:spPr>
        <p:txBody>
          <a:bodyPr lIns="95220" tIns="47609" rIns="95220" bIns="47609"/>
          <a:lstStyle>
            <a:lvl1pPr marL="0" indent="0">
              <a:buNone/>
              <a:defRPr sz="3300"/>
            </a:lvl1pPr>
            <a:lvl2pPr marL="476098" indent="0">
              <a:buNone/>
              <a:defRPr sz="2900"/>
            </a:lvl2pPr>
            <a:lvl3pPr marL="952196" indent="0">
              <a:buNone/>
              <a:defRPr sz="2500"/>
            </a:lvl3pPr>
            <a:lvl4pPr marL="1428292" indent="0">
              <a:buNone/>
              <a:defRPr sz="2100"/>
            </a:lvl4pPr>
            <a:lvl5pPr marL="1904390" indent="0">
              <a:buNone/>
              <a:defRPr sz="2100"/>
            </a:lvl5pPr>
            <a:lvl6pPr marL="2380488" indent="0">
              <a:buNone/>
              <a:defRPr sz="2100"/>
            </a:lvl6pPr>
            <a:lvl7pPr marL="2856586" indent="0">
              <a:buNone/>
              <a:defRPr sz="2100"/>
            </a:lvl7pPr>
            <a:lvl8pPr marL="3332683" indent="0">
              <a:buNone/>
              <a:defRPr sz="2100"/>
            </a:lvl8pPr>
            <a:lvl9pPr marL="3808780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9" y="2112169"/>
            <a:ext cx="4128849" cy="3913054"/>
          </a:xfrm>
          <a:prstGeom prst="rect">
            <a:avLst/>
          </a:prstGeom>
        </p:spPr>
        <p:txBody>
          <a:bodyPr lIns="95220" tIns="47609" rIns="95220" bIns="47609"/>
          <a:lstStyle>
            <a:lvl1pPr marL="0" indent="0">
              <a:buNone/>
              <a:defRPr sz="1700"/>
            </a:lvl1pPr>
            <a:lvl2pPr marL="476098" indent="0">
              <a:buNone/>
              <a:defRPr sz="1500"/>
            </a:lvl2pPr>
            <a:lvl3pPr marL="952196" indent="0">
              <a:buNone/>
              <a:defRPr sz="1200"/>
            </a:lvl3pPr>
            <a:lvl4pPr marL="1428292" indent="0">
              <a:buNone/>
              <a:defRPr sz="1000"/>
            </a:lvl4pPr>
            <a:lvl5pPr marL="1904390" indent="0">
              <a:buNone/>
              <a:defRPr sz="1000"/>
            </a:lvl5pPr>
            <a:lvl6pPr marL="2380488" indent="0">
              <a:buNone/>
              <a:defRPr sz="1000"/>
            </a:lvl6pPr>
            <a:lvl7pPr marL="2856586" indent="0">
              <a:buNone/>
              <a:defRPr sz="1000"/>
            </a:lvl7pPr>
            <a:lvl8pPr marL="3332683" indent="0">
              <a:buNone/>
              <a:defRPr sz="1000"/>
            </a:lvl8pPr>
            <a:lvl9pPr marL="380878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74845"/>
            <a:ext cx="11041380" cy="1360850"/>
          </a:xfrm>
          <a:prstGeom prst="rect">
            <a:avLst/>
          </a:prstGeom>
        </p:spPr>
        <p:txBody>
          <a:bodyPr lIns="95220" tIns="47609" rIns="95220" bIns="476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33450" y="1665614"/>
            <a:ext cx="11041380" cy="4467173"/>
          </a:xfrm>
          <a:prstGeom prst="rect">
            <a:avLst/>
          </a:prstGeom>
        </p:spPr>
        <p:txBody>
          <a:bodyPr vert="eaVert" lIns="95220" tIns="47609" rIns="95220" bIns="476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1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61145" y="374845"/>
            <a:ext cx="2760345" cy="5966552"/>
          </a:xfrm>
          <a:prstGeom prst="rect">
            <a:avLst/>
          </a:prstGeom>
        </p:spPr>
        <p:txBody>
          <a:bodyPr vert="eaVert" lIns="95220" tIns="47609" rIns="95220" bIns="476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0110" y="374845"/>
            <a:ext cx="8121015" cy="5966552"/>
          </a:xfrm>
          <a:prstGeom prst="rect">
            <a:avLst/>
          </a:prstGeom>
        </p:spPr>
        <p:txBody>
          <a:bodyPr vert="eaVert" lIns="95220" tIns="47609" rIns="95220" bIns="476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0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38638" y="-858881"/>
            <a:ext cx="13980080" cy="1619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1285" y="6181680"/>
            <a:ext cx="2520315" cy="9843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662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81949"/>
            <a:ext cx="11521440" cy="1173427"/>
          </a:xfrm>
          <a:prstGeom prst="rect">
            <a:avLst/>
          </a:prstGeom>
        </p:spPr>
        <p:txBody>
          <a:bodyPr lIns="95220" tIns="47609" rIns="95220" bIns="47609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z="1900" smtClean="0">
                <a:solidFill>
                  <a:prstClr val="black"/>
                </a:solidFill>
              </a:rPr>
              <a:pPr>
                <a:defRPr/>
              </a:pPr>
              <a:t>9/27/2021</a:t>
            </a:fld>
            <a:endParaRPr lang="en-US" altLang="x-none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9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86350" y="616177"/>
            <a:ext cx="8914920" cy="5599599"/>
          </a:xfrm>
          <a:prstGeom prst="rect">
            <a:avLst/>
          </a:prstGeom>
        </p:spPr>
        <p:txBody>
          <a:bodyPr spcFirstLastPara="1" wrap="square" lIns="95204" tIns="95204" rIns="95204" bIns="9520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861442" y="6383139"/>
            <a:ext cx="768180" cy="538770"/>
          </a:xfrm>
          <a:prstGeom prst="rect">
            <a:avLst/>
          </a:prstGeom>
        </p:spPr>
        <p:txBody>
          <a:bodyPr spcFirstLastPara="1" wrap="square" lIns="95204" tIns="95204" rIns="95204" bIns="9520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6630" y="111118"/>
            <a:ext cx="4302493" cy="1062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0387" y="6675095"/>
            <a:ext cx="12801600" cy="363173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237876" y="134766"/>
            <a:ext cx="10030171" cy="777970"/>
          </a:xfrm>
          <a:prstGeom prst="rect">
            <a:avLst/>
          </a:prstGeom>
        </p:spPr>
        <p:txBody>
          <a:bodyPr lIns="95220" tIns="47609" rIns="95220" bIns="47609"/>
          <a:lstStyle>
            <a:lvl1pPr>
              <a:defRPr sz="44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5819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10" y="374845"/>
            <a:ext cx="11041380" cy="1360850"/>
          </a:xfrm>
          <a:prstGeom prst="rect">
            <a:avLst/>
          </a:prstGeom>
        </p:spPr>
        <p:txBody>
          <a:bodyPr lIns="95220" tIns="47609" rIns="95220" bIns="47609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z="1900" smtClean="0">
                <a:solidFill>
                  <a:prstClr val="black"/>
                </a:solidFill>
                <a:latin typeface="Calibri" panose="020F0502020204030204" charset="0"/>
              </a:rPr>
              <a:pPr>
                <a:defRPr/>
              </a:pPr>
              <a:t>9/27/2021</a:t>
            </a:fld>
            <a:endParaRPr lang="en-US" altLang="x-none" sz="19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9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900" smtClean="0">
                <a:solidFill>
                  <a:prstClr val="black"/>
                </a:solidFill>
                <a:latin typeface="Calibri" panose="020F0502020204030204" charset="0"/>
              </a:rPr>
              <a:pPr algn="l">
                <a:defRPr/>
              </a:pPr>
              <a:t>‹#›</a:t>
            </a:fld>
            <a:endParaRPr lang="en-US" altLang="x-none" sz="19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7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85" y="469371"/>
            <a:ext cx="4128849" cy="1642798"/>
          </a:xfrm>
        </p:spPr>
        <p:txBody>
          <a:bodyPr lIns="95131" tIns="47566" rIns="95131" bIns="47566"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013719"/>
            <a:ext cx="6480810" cy="5003363"/>
          </a:xfrm>
        </p:spPr>
        <p:txBody>
          <a:bodyPr lIns="95131" tIns="47566" rIns="95131" bIns="47566"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85" y="2112171"/>
            <a:ext cx="4128849" cy="3913054"/>
          </a:xfrm>
        </p:spPr>
        <p:txBody>
          <a:bodyPr lIns="95131" tIns="47566" rIns="95131" bIns="47566"/>
          <a:lstStyle>
            <a:lvl1pPr marL="0" indent="0">
              <a:buNone/>
              <a:defRPr sz="1700"/>
            </a:lvl1pPr>
            <a:lvl2pPr marL="475653" indent="0">
              <a:buNone/>
              <a:defRPr sz="1500"/>
            </a:lvl2pPr>
            <a:lvl3pPr marL="951303" indent="0">
              <a:buNone/>
              <a:defRPr sz="1200"/>
            </a:lvl3pPr>
            <a:lvl4pPr marL="1426957" indent="0">
              <a:buNone/>
              <a:defRPr sz="1100"/>
            </a:lvl4pPr>
            <a:lvl5pPr marL="1902609" indent="0">
              <a:buNone/>
              <a:defRPr sz="1100"/>
            </a:lvl5pPr>
            <a:lvl6pPr marL="2378260" indent="0">
              <a:buNone/>
              <a:defRPr sz="1100"/>
            </a:lvl6pPr>
            <a:lvl7pPr marL="2853912" indent="0">
              <a:buNone/>
              <a:defRPr sz="1100"/>
            </a:lvl7pPr>
            <a:lvl8pPr marL="3329565" indent="0">
              <a:buNone/>
              <a:defRPr sz="1100"/>
            </a:lvl8pPr>
            <a:lvl9pPr marL="380521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>
    <p:cut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38638" y="-858881"/>
            <a:ext cx="13980080" cy="1619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1285" y="6181680"/>
            <a:ext cx="2520315" cy="9843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98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152241"/>
            <a:ext cx="9601200" cy="2451159"/>
          </a:xfrm>
          <a:prstGeom prst="rect">
            <a:avLst/>
          </a:prstGeom>
        </p:spPr>
        <p:txBody>
          <a:bodyPr lIns="95235" tIns="47617" rIns="95235" bIns="47617" anchor="b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3697926"/>
            <a:ext cx="9601200" cy="1699839"/>
          </a:xfrm>
          <a:prstGeom prst="rect">
            <a:avLst/>
          </a:prstGeom>
        </p:spPr>
        <p:txBody>
          <a:bodyPr lIns="95235" tIns="47617" rIns="95235" bIns="47617"/>
          <a:lstStyle>
            <a:lvl1pPr marL="0" indent="0" algn="ctr">
              <a:buNone/>
              <a:defRPr sz="2500"/>
            </a:lvl1pPr>
            <a:lvl2pPr marL="476174" indent="0" algn="ctr">
              <a:buNone/>
              <a:defRPr sz="2100"/>
            </a:lvl2pPr>
            <a:lvl3pPr marL="952348" indent="0" algn="ctr">
              <a:buNone/>
              <a:defRPr sz="1900"/>
            </a:lvl3pPr>
            <a:lvl4pPr marL="1428521" indent="0" algn="ctr">
              <a:buNone/>
              <a:defRPr sz="1700"/>
            </a:lvl4pPr>
            <a:lvl5pPr marL="1904695" indent="0" algn="ctr">
              <a:buNone/>
              <a:defRPr sz="1700"/>
            </a:lvl5pPr>
            <a:lvl6pPr marL="2380869" indent="0" algn="ctr">
              <a:buNone/>
              <a:defRPr sz="1700"/>
            </a:lvl6pPr>
            <a:lvl7pPr marL="2857043" indent="0" algn="ctr">
              <a:buNone/>
              <a:defRPr sz="1700"/>
            </a:lvl7pPr>
            <a:lvl8pPr marL="3333217" indent="0" algn="ctr">
              <a:buNone/>
              <a:defRPr sz="1700"/>
            </a:lvl8pPr>
            <a:lvl9pPr marL="3809390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74845"/>
            <a:ext cx="11041380" cy="1360850"/>
          </a:xfrm>
          <a:prstGeom prst="rect">
            <a:avLst/>
          </a:prstGeom>
        </p:spPr>
        <p:txBody>
          <a:bodyPr lIns="95235" tIns="47617" rIns="95235" bIns="4761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665614"/>
            <a:ext cx="11041380" cy="4467173"/>
          </a:xfrm>
          <a:prstGeom prst="rect">
            <a:avLst/>
          </a:prstGeom>
        </p:spPr>
        <p:txBody>
          <a:bodyPr lIns="95235" tIns="47617" rIns="95235" bIns="476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16615" y="4366127"/>
            <a:ext cx="960120" cy="938742"/>
          </a:xfrm>
          <a:prstGeom prst="rect">
            <a:avLst/>
          </a:prstGeom>
        </p:spPr>
        <p:txBody>
          <a:bodyPr lIns="95235" tIns="47617" rIns="95235" bIns="4761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43" y="1755253"/>
            <a:ext cx="11041380" cy="2928678"/>
          </a:xfrm>
          <a:prstGeom prst="rect">
            <a:avLst/>
          </a:prstGeom>
        </p:spPr>
        <p:txBody>
          <a:bodyPr lIns="95235" tIns="47617" rIns="95235" bIns="47617" anchor="b"/>
          <a:lstStyle>
            <a:lvl1pPr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443" y="4711637"/>
            <a:ext cx="11041380" cy="1540123"/>
          </a:xfrm>
          <a:prstGeom prst="rect">
            <a:avLst/>
          </a:prstGeom>
        </p:spPr>
        <p:txBody>
          <a:bodyPr lIns="95235" tIns="47617" rIns="95235" bIns="47617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7617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23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285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046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8086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570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3321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093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74845"/>
            <a:ext cx="11041380" cy="1360850"/>
          </a:xfrm>
          <a:prstGeom prst="rect">
            <a:avLst/>
          </a:prstGeom>
        </p:spPr>
        <p:txBody>
          <a:bodyPr lIns="95235" tIns="47617" rIns="95235" bIns="4761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110" y="1874224"/>
            <a:ext cx="5440680" cy="4467173"/>
          </a:xfrm>
          <a:prstGeom prst="rect">
            <a:avLst/>
          </a:prstGeom>
        </p:spPr>
        <p:txBody>
          <a:bodyPr lIns="95235" tIns="47617" rIns="95235" bIns="476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810" y="1874224"/>
            <a:ext cx="5440680" cy="4467173"/>
          </a:xfrm>
          <a:prstGeom prst="rect">
            <a:avLst/>
          </a:prstGeom>
        </p:spPr>
        <p:txBody>
          <a:bodyPr lIns="95235" tIns="47617" rIns="95235" bIns="476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7" y="374845"/>
            <a:ext cx="11041380" cy="1360850"/>
          </a:xfrm>
          <a:prstGeom prst="rect">
            <a:avLst/>
          </a:prstGeom>
        </p:spPr>
        <p:txBody>
          <a:bodyPr lIns="95235" tIns="47617" rIns="95235" bIns="4761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78" y="1725916"/>
            <a:ext cx="5415676" cy="845845"/>
          </a:xfrm>
          <a:prstGeom prst="rect">
            <a:avLst/>
          </a:prstGeom>
        </p:spPr>
        <p:txBody>
          <a:bodyPr lIns="95235" tIns="47617" rIns="95235" bIns="47617" anchor="b"/>
          <a:lstStyle>
            <a:lvl1pPr marL="0" indent="0">
              <a:buNone/>
              <a:defRPr sz="2500" b="1"/>
            </a:lvl1pPr>
            <a:lvl2pPr marL="476174" indent="0">
              <a:buNone/>
              <a:defRPr sz="2100" b="1"/>
            </a:lvl2pPr>
            <a:lvl3pPr marL="952348" indent="0">
              <a:buNone/>
              <a:defRPr sz="1900" b="1"/>
            </a:lvl3pPr>
            <a:lvl4pPr marL="1428521" indent="0">
              <a:buNone/>
              <a:defRPr sz="1700" b="1"/>
            </a:lvl4pPr>
            <a:lvl5pPr marL="1904695" indent="0">
              <a:buNone/>
              <a:defRPr sz="1700" b="1"/>
            </a:lvl5pPr>
            <a:lvl6pPr marL="2380869" indent="0">
              <a:buNone/>
              <a:defRPr sz="1700" b="1"/>
            </a:lvl6pPr>
            <a:lvl7pPr marL="2857043" indent="0">
              <a:buNone/>
              <a:defRPr sz="1700" b="1"/>
            </a:lvl7pPr>
            <a:lvl8pPr marL="3333217" indent="0">
              <a:buNone/>
              <a:defRPr sz="1700" b="1"/>
            </a:lvl8pPr>
            <a:lvl9pPr marL="38093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778" y="2571761"/>
            <a:ext cx="5415676" cy="3782673"/>
          </a:xfrm>
          <a:prstGeom prst="rect">
            <a:avLst/>
          </a:prstGeom>
        </p:spPr>
        <p:txBody>
          <a:bodyPr lIns="95235" tIns="47617" rIns="95235" bIns="476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810" y="1725916"/>
            <a:ext cx="5442347" cy="845845"/>
          </a:xfrm>
          <a:prstGeom prst="rect">
            <a:avLst/>
          </a:prstGeom>
        </p:spPr>
        <p:txBody>
          <a:bodyPr lIns="95235" tIns="47617" rIns="95235" bIns="47617" anchor="b"/>
          <a:lstStyle>
            <a:lvl1pPr marL="0" indent="0">
              <a:buNone/>
              <a:defRPr sz="2500" b="1"/>
            </a:lvl1pPr>
            <a:lvl2pPr marL="476174" indent="0">
              <a:buNone/>
              <a:defRPr sz="2100" b="1"/>
            </a:lvl2pPr>
            <a:lvl3pPr marL="952348" indent="0">
              <a:buNone/>
              <a:defRPr sz="1900" b="1"/>
            </a:lvl3pPr>
            <a:lvl4pPr marL="1428521" indent="0">
              <a:buNone/>
              <a:defRPr sz="1700" b="1"/>
            </a:lvl4pPr>
            <a:lvl5pPr marL="1904695" indent="0">
              <a:buNone/>
              <a:defRPr sz="1700" b="1"/>
            </a:lvl5pPr>
            <a:lvl6pPr marL="2380869" indent="0">
              <a:buNone/>
              <a:defRPr sz="1700" b="1"/>
            </a:lvl6pPr>
            <a:lvl7pPr marL="2857043" indent="0">
              <a:buNone/>
              <a:defRPr sz="1700" b="1"/>
            </a:lvl7pPr>
            <a:lvl8pPr marL="3333217" indent="0">
              <a:buNone/>
              <a:defRPr sz="1700" b="1"/>
            </a:lvl8pPr>
            <a:lvl9pPr marL="38093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810" y="2571761"/>
            <a:ext cx="5442347" cy="3782673"/>
          </a:xfrm>
          <a:prstGeom prst="rect">
            <a:avLst/>
          </a:prstGeom>
        </p:spPr>
        <p:txBody>
          <a:bodyPr lIns="95235" tIns="47617" rIns="95235" bIns="476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74845"/>
            <a:ext cx="11041380" cy="1360850"/>
          </a:xfrm>
          <a:prstGeom prst="rect">
            <a:avLst/>
          </a:prstGeom>
        </p:spPr>
        <p:txBody>
          <a:bodyPr lIns="95235" tIns="47617" rIns="95235" bIns="4761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0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469371"/>
            <a:ext cx="4128849" cy="1642798"/>
          </a:xfrm>
          <a:prstGeom prst="rect">
            <a:avLst/>
          </a:prstGeom>
        </p:spPr>
        <p:txBody>
          <a:bodyPr lIns="95235" tIns="47617" rIns="95235" bIns="47617"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347" y="1013711"/>
            <a:ext cx="6480810" cy="5003363"/>
          </a:xfrm>
          <a:prstGeom prst="rect">
            <a:avLst/>
          </a:prstGeom>
        </p:spPr>
        <p:txBody>
          <a:bodyPr lIns="95235" tIns="47617" rIns="95235" bIns="47617"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112169"/>
            <a:ext cx="4128849" cy="3913054"/>
          </a:xfrm>
          <a:prstGeom prst="rect">
            <a:avLst/>
          </a:prstGeom>
        </p:spPr>
        <p:txBody>
          <a:bodyPr lIns="95235" tIns="47617" rIns="95235" bIns="47617"/>
          <a:lstStyle>
            <a:lvl1pPr marL="0" indent="0">
              <a:buNone/>
              <a:defRPr sz="1700"/>
            </a:lvl1pPr>
            <a:lvl2pPr marL="476174" indent="0">
              <a:buNone/>
              <a:defRPr sz="1500"/>
            </a:lvl2pPr>
            <a:lvl3pPr marL="952348" indent="0">
              <a:buNone/>
              <a:defRPr sz="1200"/>
            </a:lvl3pPr>
            <a:lvl4pPr marL="1428521" indent="0">
              <a:buNone/>
              <a:defRPr sz="1000"/>
            </a:lvl4pPr>
            <a:lvl5pPr marL="1904695" indent="0">
              <a:buNone/>
              <a:defRPr sz="1000"/>
            </a:lvl5pPr>
            <a:lvl6pPr marL="2380869" indent="0">
              <a:buNone/>
              <a:defRPr sz="1000"/>
            </a:lvl6pPr>
            <a:lvl7pPr marL="2857043" indent="0">
              <a:buNone/>
              <a:defRPr sz="1000"/>
            </a:lvl7pPr>
            <a:lvl8pPr marL="3333217" indent="0">
              <a:buNone/>
              <a:defRPr sz="1000"/>
            </a:lvl8pPr>
            <a:lvl9pPr marL="380939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9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469371"/>
            <a:ext cx="4128849" cy="1642798"/>
          </a:xfrm>
          <a:prstGeom prst="rect">
            <a:avLst/>
          </a:prstGeom>
        </p:spPr>
        <p:txBody>
          <a:bodyPr lIns="95235" tIns="47617" rIns="95235" bIns="47617"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2347" y="1013711"/>
            <a:ext cx="6480810" cy="5003363"/>
          </a:xfrm>
          <a:prstGeom prst="rect">
            <a:avLst/>
          </a:prstGeom>
        </p:spPr>
        <p:txBody>
          <a:bodyPr lIns="95235" tIns="47617" rIns="95235" bIns="47617"/>
          <a:lstStyle>
            <a:lvl1pPr marL="0" indent="0">
              <a:buNone/>
              <a:defRPr sz="3300"/>
            </a:lvl1pPr>
            <a:lvl2pPr marL="476174" indent="0">
              <a:buNone/>
              <a:defRPr sz="2900"/>
            </a:lvl2pPr>
            <a:lvl3pPr marL="952348" indent="0">
              <a:buNone/>
              <a:defRPr sz="2500"/>
            </a:lvl3pPr>
            <a:lvl4pPr marL="1428521" indent="0">
              <a:buNone/>
              <a:defRPr sz="2100"/>
            </a:lvl4pPr>
            <a:lvl5pPr marL="1904695" indent="0">
              <a:buNone/>
              <a:defRPr sz="2100"/>
            </a:lvl5pPr>
            <a:lvl6pPr marL="2380869" indent="0">
              <a:buNone/>
              <a:defRPr sz="2100"/>
            </a:lvl6pPr>
            <a:lvl7pPr marL="2857043" indent="0">
              <a:buNone/>
              <a:defRPr sz="2100"/>
            </a:lvl7pPr>
            <a:lvl8pPr marL="3333217" indent="0">
              <a:buNone/>
              <a:defRPr sz="2100"/>
            </a:lvl8pPr>
            <a:lvl9pPr marL="3809390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112169"/>
            <a:ext cx="4128849" cy="3913054"/>
          </a:xfrm>
          <a:prstGeom prst="rect">
            <a:avLst/>
          </a:prstGeom>
        </p:spPr>
        <p:txBody>
          <a:bodyPr lIns="95235" tIns="47617" rIns="95235" bIns="47617"/>
          <a:lstStyle>
            <a:lvl1pPr marL="0" indent="0">
              <a:buNone/>
              <a:defRPr sz="1700"/>
            </a:lvl1pPr>
            <a:lvl2pPr marL="476174" indent="0">
              <a:buNone/>
              <a:defRPr sz="1500"/>
            </a:lvl2pPr>
            <a:lvl3pPr marL="952348" indent="0">
              <a:buNone/>
              <a:defRPr sz="1200"/>
            </a:lvl3pPr>
            <a:lvl4pPr marL="1428521" indent="0">
              <a:buNone/>
              <a:defRPr sz="1000"/>
            </a:lvl4pPr>
            <a:lvl5pPr marL="1904695" indent="0">
              <a:buNone/>
              <a:defRPr sz="1000"/>
            </a:lvl5pPr>
            <a:lvl6pPr marL="2380869" indent="0">
              <a:buNone/>
              <a:defRPr sz="1000"/>
            </a:lvl6pPr>
            <a:lvl7pPr marL="2857043" indent="0">
              <a:buNone/>
              <a:defRPr sz="1000"/>
            </a:lvl7pPr>
            <a:lvl8pPr marL="3333217" indent="0">
              <a:buNone/>
              <a:defRPr sz="1000"/>
            </a:lvl8pPr>
            <a:lvl9pPr marL="380939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85" y="469371"/>
            <a:ext cx="4128849" cy="1642798"/>
          </a:xfrm>
        </p:spPr>
        <p:txBody>
          <a:bodyPr lIns="95131" tIns="47566" rIns="95131" bIns="47566"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42347" y="1013719"/>
            <a:ext cx="6480810" cy="5003363"/>
          </a:xfrm>
        </p:spPr>
        <p:txBody>
          <a:bodyPr vert="horz" lIns="95131" tIns="47566" rIns="95131" bIns="47566" rtlCol="0">
            <a:normAutofit/>
          </a:bodyPr>
          <a:lstStyle>
            <a:lvl1pPr marL="0" indent="0">
              <a:buNone/>
              <a:defRPr sz="3300"/>
            </a:lvl1pPr>
            <a:lvl2pPr marL="475653" indent="0">
              <a:buNone/>
              <a:defRPr sz="2900"/>
            </a:lvl2pPr>
            <a:lvl3pPr marL="951303" indent="0">
              <a:buNone/>
              <a:defRPr sz="2500"/>
            </a:lvl3pPr>
            <a:lvl4pPr marL="1426957" indent="0">
              <a:buNone/>
              <a:defRPr sz="2100"/>
            </a:lvl4pPr>
            <a:lvl5pPr marL="1902609" indent="0">
              <a:buNone/>
              <a:defRPr sz="2100"/>
            </a:lvl5pPr>
            <a:lvl6pPr marL="2378260" indent="0">
              <a:buNone/>
              <a:defRPr sz="2100"/>
            </a:lvl6pPr>
            <a:lvl7pPr marL="2853912" indent="0">
              <a:buNone/>
              <a:defRPr sz="2100"/>
            </a:lvl7pPr>
            <a:lvl8pPr marL="3329565" indent="0">
              <a:buNone/>
              <a:defRPr sz="2100"/>
            </a:lvl8pPr>
            <a:lvl9pPr marL="3805217" indent="0">
              <a:buNone/>
              <a:defRPr sz="2100"/>
            </a:lvl9pPr>
          </a:lstStyle>
          <a:p>
            <a:pPr marL="0" marR="0" lvl="0" indent="0" algn="l" defTabSz="951303" rtl="0" eaLnBrk="0" fontAlgn="base" latinLnBrk="0" hangingPunct="0">
              <a:lnSpc>
                <a:spcPct val="90000"/>
              </a:lnSpc>
              <a:spcBef>
                <a:spcPts val="104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85" y="2112171"/>
            <a:ext cx="4128849" cy="3913054"/>
          </a:xfrm>
        </p:spPr>
        <p:txBody>
          <a:bodyPr lIns="95131" tIns="47566" rIns="95131" bIns="47566"/>
          <a:lstStyle>
            <a:lvl1pPr marL="0" indent="0">
              <a:buNone/>
              <a:defRPr sz="1700"/>
            </a:lvl1pPr>
            <a:lvl2pPr marL="475653" indent="0">
              <a:buNone/>
              <a:defRPr sz="1500"/>
            </a:lvl2pPr>
            <a:lvl3pPr marL="951303" indent="0">
              <a:buNone/>
              <a:defRPr sz="1200"/>
            </a:lvl3pPr>
            <a:lvl4pPr marL="1426957" indent="0">
              <a:buNone/>
              <a:defRPr sz="1100"/>
            </a:lvl4pPr>
            <a:lvl5pPr marL="1902609" indent="0">
              <a:buNone/>
              <a:defRPr sz="1100"/>
            </a:lvl5pPr>
            <a:lvl6pPr marL="2378260" indent="0">
              <a:buNone/>
              <a:defRPr sz="1100"/>
            </a:lvl6pPr>
            <a:lvl7pPr marL="2853912" indent="0">
              <a:buNone/>
              <a:defRPr sz="1100"/>
            </a:lvl7pPr>
            <a:lvl8pPr marL="3329565" indent="0">
              <a:buNone/>
              <a:defRPr sz="1100"/>
            </a:lvl8pPr>
            <a:lvl9pPr marL="380521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>
    <p:cut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74845"/>
            <a:ext cx="11041380" cy="1360850"/>
          </a:xfrm>
          <a:prstGeom prst="rect">
            <a:avLst/>
          </a:prstGeom>
        </p:spPr>
        <p:txBody>
          <a:bodyPr lIns="95235" tIns="47617" rIns="95235" bIns="4761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33450" y="1665614"/>
            <a:ext cx="11041380" cy="4467173"/>
          </a:xfrm>
          <a:prstGeom prst="rect">
            <a:avLst/>
          </a:prstGeom>
        </p:spPr>
        <p:txBody>
          <a:bodyPr vert="eaVert" lIns="95235" tIns="47617" rIns="95235" bIns="476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7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61145" y="374845"/>
            <a:ext cx="2760345" cy="5966552"/>
          </a:xfrm>
          <a:prstGeom prst="rect">
            <a:avLst/>
          </a:prstGeom>
        </p:spPr>
        <p:txBody>
          <a:bodyPr vert="eaVert" lIns="95235" tIns="47617" rIns="95235" bIns="4761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0110" y="374845"/>
            <a:ext cx="8121015" cy="5966552"/>
          </a:xfrm>
          <a:prstGeom prst="rect">
            <a:avLst/>
          </a:prstGeom>
        </p:spPr>
        <p:txBody>
          <a:bodyPr vert="eaVert" lIns="95235" tIns="47617" rIns="95235" bIns="4761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2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38638" y="-858882"/>
            <a:ext cx="13980080" cy="1619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1285" y="6181680"/>
            <a:ext cx="2520315" cy="9843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334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81949"/>
            <a:ext cx="11521440" cy="1173427"/>
          </a:xfrm>
          <a:prstGeom prst="rect">
            <a:avLst/>
          </a:prstGeom>
        </p:spPr>
        <p:txBody>
          <a:bodyPr lIns="95235" tIns="47617" rIns="95235" bIns="47617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z="1900" smtClean="0">
                <a:solidFill>
                  <a:prstClr val="black"/>
                </a:solidFill>
              </a:rPr>
              <a:pPr>
                <a:defRPr/>
              </a:pPr>
              <a:t>9/27/2021</a:t>
            </a:fld>
            <a:endParaRPr lang="en-US" altLang="x-none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9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86350" y="616177"/>
            <a:ext cx="8914920" cy="5599599"/>
          </a:xfrm>
          <a:prstGeom prst="rect">
            <a:avLst/>
          </a:prstGeom>
        </p:spPr>
        <p:txBody>
          <a:bodyPr spcFirstLastPara="1" wrap="square" lIns="95219" tIns="95219" rIns="95219" bIns="9521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861442" y="6383139"/>
            <a:ext cx="768180" cy="538770"/>
          </a:xfrm>
          <a:prstGeom prst="rect">
            <a:avLst/>
          </a:prstGeom>
        </p:spPr>
        <p:txBody>
          <a:bodyPr spcFirstLastPara="1" wrap="square" lIns="95219" tIns="95219" rIns="95219" bIns="9521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3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6630" y="111117"/>
            <a:ext cx="4302493" cy="1062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0387" y="6675095"/>
            <a:ext cx="12801600" cy="363173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237875" y="134765"/>
            <a:ext cx="10030171" cy="777970"/>
          </a:xfrm>
          <a:prstGeom prst="rect">
            <a:avLst/>
          </a:prstGeom>
        </p:spPr>
        <p:txBody>
          <a:bodyPr lIns="95235" tIns="47617" rIns="95235" bIns="47617"/>
          <a:lstStyle>
            <a:lvl1pPr>
              <a:defRPr sz="44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120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10" y="374845"/>
            <a:ext cx="11041380" cy="1360850"/>
          </a:xfrm>
          <a:prstGeom prst="rect">
            <a:avLst/>
          </a:prstGeom>
        </p:spPr>
        <p:txBody>
          <a:bodyPr lIns="95235" tIns="47617" rIns="95235" bIns="47617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z="1900" smtClean="0">
                <a:solidFill>
                  <a:prstClr val="black"/>
                </a:solidFill>
                <a:latin typeface="Calibri" panose="020F0502020204030204" charset="0"/>
              </a:rPr>
              <a:pPr>
                <a:defRPr/>
              </a:pPr>
              <a:t>9/27/2021</a:t>
            </a:fld>
            <a:endParaRPr lang="en-US" altLang="x-none" sz="19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9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900" smtClean="0">
                <a:solidFill>
                  <a:prstClr val="black"/>
                </a:solidFill>
                <a:latin typeface="Calibri" panose="020F0502020204030204" charset="0"/>
              </a:rPr>
              <a:pPr algn="l">
                <a:defRPr/>
              </a:pPr>
              <a:t>‹#›</a:t>
            </a:fld>
            <a:endParaRPr lang="en-US" altLang="x-none" sz="1900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5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38638" y="-858882"/>
            <a:ext cx="13980080" cy="1619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1285" y="6181680"/>
            <a:ext cx="2520315" cy="9843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14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>
    <p:cut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</a:defRPr>
      </a:lvl5pPr>
      <a:lvl6pPr marL="475653" algn="l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</a:defRPr>
      </a:lvl6pPr>
      <a:lvl7pPr marL="951303" algn="l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</a:defRPr>
      </a:lvl7pPr>
      <a:lvl8pPr marL="1426957" algn="l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</a:defRPr>
      </a:lvl8pPr>
      <a:lvl9pPr marL="1902609" algn="l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37827" indent="-237827" algn="l" rtl="0" eaLnBrk="0" fontAlgn="base" hangingPunct="0">
        <a:lnSpc>
          <a:spcPct val="90000"/>
        </a:lnSpc>
        <a:spcBef>
          <a:spcPts val="1042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3479" indent="-237827" algn="l" rtl="0" eaLnBrk="0" fontAlgn="base" hangingPunct="0">
        <a:lnSpc>
          <a:spcPct val="90000"/>
        </a:lnSpc>
        <a:spcBef>
          <a:spcPts val="521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89130" indent="-237827" algn="l" rtl="0" eaLnBrk="0" fontAlgn="base" hangingPunct="0">
        <a:lnSpc>
          <a:spcPct val="90000"/>
        </a:lnSpc>
        <a:spcBef>
          <a:spcPts val="521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4782" indent="-237827" algn="l" rtl="0" eaLnBrk="0" fontAlgn="base" hangingPunct="0">
        <a:lnSpc>
          <a:spcPct val="90000"/>
        </a:lnSpc>
        <a:spcBef>
          <a:spcPts val="52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140436" indent="-237827" algn="l" rtl="0" eaLnBrk="0" fontAlgn="base" hangingPunct="0">
        <a:lnSpc>
          <a:spcPct val="90000"/>
        </a:lnSpc>
        <a:spcBef>
          <a:spcPts val="52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616088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91739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67391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43043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653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1303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957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2609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8260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3912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9565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5217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362684" y="0"/>
            <a:ext cx="13164283" cy="70405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878" r:id="rId12"/>
    <p:sldLayoutId id="2147483879" r:id="rId13"/>
    <p:sldLayoutId id="2147483834" r:id="rId14"/>
    <p:sldLayoutId id="2147483836" r:id="rId15"/>
    <p:sldLayoutId id="2147483837" r:id="rId16"/>
    <p:sldLayoutId id="2147483838" r:id="rId17"/>
    <p:sldLayoutId id="2147483840" r:id="rId18"/>
    <p:sldLayoutId id="2147483898" r:id="rId19"/>
  </p:sldLayoutIdLst>
  <p:transition>
    <p:cut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charset="0"/>
        </a:defRPr>
      </a:lvl5pPr>
      <a:lvl6pPr marL="475653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charset="0"/>
        </a:defRPr>
      </a:lvl6pPr>
      <a:lvl7pPr marL="951303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charset="0"/>
        </a:defRPr>
      </a:lvl7pPr>
      <a:lvl8pPr marL="1426957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charset="0"/>
        </a:defRPr>
      </a:lvl8pPr>
      <a:lvl9pPr marL="1902609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charset="0"/>
        </a:defRPr>
      </a:lvl9pPr>
    </p:titleStyle>
    <p:bodyStyle>
      <a:lvl1pPr marL="475653" indent="-475653" algn="l" rtl="0" eaLnBrk="0" fontAlgn="base" hangingPunct="0">
        <a:spcBef>
          <a:spcPts val="136"/>
        </a:spcBef>
        <a:spcAft>
          <a:spcPct val="0"/>
        </a:spcAft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30580" indent="-396376" algn="l" rtl="0" eaLnBrk="0" fontAlgn="base" hangingPunct="0">
        <a:spcBef>
          <a:spcPts val="136"/>
        </a:spcBef>
        <a:spcAft>
          <a:spcPct val="0"/>
        </a:spcAft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85507" indent="-317100" algn="l" rtl="0" eaLnBrk="0" fontAlgn="base" hangingPunct="0">
        <a:spcBef>
          <a:spcPts val="136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19710" indent="-317100" algn="l" rtl="0" eaLnBrk="0" fontAlgn="base" hangingPunct="0">
        <a:spcBef>
          <a:spcPts val="136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53912" indent="-317100" algn="l" rtl="0" eaLnBrk="0" fontAlgn="base" hangingPunct="0">
        <a:spcBef>
          <a:spcPts val="136"/>
        </a:spcBef>
        <a:spcAft>
          <a:spcPct val="0"/>
        </a:spcAft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88116" indent="-317100" algn="l" defTabSz="1268406" rtl="0" eaLnBrk="1" latinLnBrk="0" hangingPunct="1">
        <a:spcBef>
          <a:spcPts val="13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22318" indent="-317100" algn="l" defTabSz="1268406" rtl="0" eaLnBrk="1" latinLnBrk="0" hangingPunct="1">
        <a:spcBef>
          <a:spcPts val="13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56520" indent="-317100" algn="l" defTabSz="1268406" rtl="0" eaLnBrk="1" latinLnBrk="0" hangingPunct="1">
        <a:spcBef>
          <a:spcPts val="13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390725" indent="-317100" algn="l" defTabSz="1268406" rtl="0" eaLnBrk="1" latinLnBrk="0" hangingPunct="1">
        <a:spcBef>
          <a:spcPts val="13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84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4206" algn="l" defTabSz="12684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406" algn="l" defTabSz="12684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02609" algn="l" defTabSz="12684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36812" algn="l" defTabSz="12684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71015" algn="l" defTabSz="12684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05217" algn="l" defTabSz="12684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39420" algn="l" defTabSz="12684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73625" algn="l" defTabSz="12684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374845"/>
            <a:ext cx="11041380" cy="1360850"/>
          </a:xfrm>
          <a:prstGeom prst="rect">
            <a:avLst/>
          </a:prstGeom>
        </p:spPr>
        <p:txBody>
          <a:bodyPr vert="horz" lIns="95131" tIns="47566" rIns="95131" bIns="4756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1874231"/>
            <a:ext cx="11041380" cy="4467173"/>
          </a:xfrm>
          <a:prstGeom prst="rect">
            <a:avLst/>
          </a:prstGeom>
        </p:spPr>
        <p:txBody>
          <a:bodyPr vert="horz" lIns="95131" tIns="47566" rIns="95131" bIns="47566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6525569"/>
            <a:ext cx="2880360" cy="374845"/>
          </a:xfrm>
          <a:prstGeom prst="rect">
            <a:avLst/>
          </a:prstGeom>
        </p:spPr>
        <p:txBody>
          <a:bodyPr vert="horz" lIns="95131" tIns="47566" rIns="95131" bIns="475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6525569"/>
            <a:ext cx="4320540" cy="374845"/>
          </a:xfrm>
          <a:prstGeom prst="rect">
            <a:avLst/>
          </a:prstGeom>
        </p:spPr>
        <p:txBody>
          <a:bodyPr vert="horz" lIns="95131" tIns="47566" rIns="95131" bIns="475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6525569"/>
            <a:ext cx="2880360" cy="374845"/>
          </a:xfrm>
          <a:prstGeom prst="rect">
            <a:avLst/>
          </a:prstGeom>
        </p:spPr>
        <p:txBody>
          <a:bodyPr vert="horz" lIns="95131" tIns="47566" rIns="95131" bIns="475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4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>
    <p:cut/>
  </p:transition>
  <p:txStyles>
    <p:titleStyle>
      <a:lvl1pPr algn="l" defTabSz="951303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827" indent="-237827" algn="l" defTabSz="951303" rtl="0" eaLnBrk="1" latinLnBrk="0" hangingPunct="1">
        <a:lnSpc>
          <a:spcPct val="90000"/>
        </a:lnSpc>
        <a:spcBef>
          <a:spcPts val="1042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3479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89130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4782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40436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16088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91739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67391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43043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653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1303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957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2609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8260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3912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9565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5217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374845"/>
            <a:ext cx="11041380" cy="1360850"/>
          </a:xfrm>
          <a:prstGeom prst="rect">
            <a:avLst/>
          </a:prstGeom>
        </p:spPr>
        <p:txBody>
          <a:bodyPr vert="horz" lIns="95131" tIns="47566" rIns="95131" bIns="4756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1874231"/>
            <a:ext cx="11041380" cy="4467173"/>
          </a:xfrm>
          <a:prstGeom prst="rect">
            <a:avLst/>
          </a:prstGeom>
        </p:spPr>
        <p:txBody>
          <a:bodyPr vert="horz" lIns="95131" tIns="47566" rIns="95131" bIns="47566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6525569"/>
            <a:ext cx="2880360" cy="374845"/>
          </a:xfrm>
          <a:prstGeom prst="rect">
            <a:avLst/>
          </a:prstGeom>
        </p:spPr>
        <p:txBody>
          <a:bodyPr vert="horz" lIns="95131" tIns="47566" rIns="95131" bIns="475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6525569"/>
            <a:ext cx="4320540" cy="374845"/>
          </a:xfrm>
          <a:prstGeom prst="rect">
            <a:avLst/>
          </a:prstGeom>
        </p:spPr>
        <p:txBody>
          <a:bodyPr vert="horz" lIns="95131" tIns="47566" rIns="95131" bIns="475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6525569"/>
            <a:ext cx="2880360" cy="374845"/>
          </a:xfrm>
          <a:prstGeom prst="rect">
            <a:avLst/>
          </a:prstGeom>
        </p:spPr>
        <p:txBody>
          <a:bodyPr vert="horz" lIns="95131" tIns="47566" rIns="95131" bIns="475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02" y="-3074"/>
            <a:ext cx="12802710" cy="704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4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>
    <p:cut/>
  </p:transition>
  <p:txStyles>
    <p:titleStyle>
      <a:lvl1pPr algn="l" defTabSz="951303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827" indent="-237827" algn="l" defTabSz="951303" rtl="0" eaLnBrk="1" latinLnBrk="0" hangingPunct="1">
        <a:lnSpc>
          <a:spcPct val="90000"/>
        </a:lnSpc>
        <a:spcBef>
          <a:spcPts val="1042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3479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89130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4782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40436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16088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91739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67391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43043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653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1303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957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2609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8260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3912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9565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5217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374845"/>
            <a:ext cx="11041380" cy="1360850"/>
          </a:xfrm>
          <a:prstGeom prst="rect">
            <a:avLst/>
          </a:prstGeom>
        </p:spPr>
        <p:txBody>
          <a:bodyPr vert="horz" lIns="95131" tIns="47566" rIns="95131" bIns="4756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1874231"/>
            <a:ext cx="11041380" cy="4467173"/>
          </a:xfrm>
          <a:prstGeom prst="rect">
            <a:avLst/>
          </a:prstGeom>
        </p:spPr>
        <p:txBody>
          <a:bodyPr vert="horz" lIns="95131" tIns="47566" rIns="95131" bIns="47566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6525569"/>
            <a:ext cx="2880360" cy="374845"/>
          </a:xfrm>
          <a:prstGeom prst="rect">
            <a:avLst/>
          </a:prstGeom>
        </p:spPr>
        <p:txBody>
          <a:bodyPr vert="horz" lIns="95131" tIns="47566" rIns="95131" bIns="475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772DE-FEE8-496E-8598-F852D13D2A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6525569"/>
            <a:ext cx="4320540" cy="374845"/>
          </a:xfrm>
          <a:prstGeom prst="rect">
            <a:avLst/>
          </a:prstGeom>
        </p:spPr>
        <p:txBody>
          <a:bodyPr vert="horz" lIns="95131" tIns="47566" rIns="95131" bIns="475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6525569"/>
            <a:ext cx="2880360" cy="374845"/>
          </a:xfrm>
          <a:prstGeom prst="rect">
            <a:avLst/>
          </a:prstGeom>
        </p:spPr>
        <p:txBody>
          <a:bodyPr vert="horz" lIns="95131" tIns="47566" rIns="95131" bIns="475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A167A-9B09-41D3-941E-1E5C1D6336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4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ransition>
    <p:cut/>
  </p:transition>
  <p:txStyles>
    <p:titleStyle>
      <a:lvl1pPr algn="l" defTabSz="951303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827" indent="-237827" algn="l" defTabSz="951303" rtl="0" eaLnBrk="1" latinLnBrk="0" hangingPunct="1">
        <a:lnSpc>
          <a:spcPct val="90000"/>
        </a:lnSpc>
        <a:spcBef>
          <a:spcPts val="1042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3479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89130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4782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40436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16088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91739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67391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43043" indent="-237827" algn="l" defTabSz="951303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653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1303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957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2609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8260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3912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9565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5217" algn="l" defTabSz="95130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110" y="6525560"/>
            <a:ext cx="2880360" cy="374845"/>
          </a:xfrm>
          <a:prstGeom prst="rect">
            <a:avLst/>
          </a:prstGeom>
        </p:spPr>
        <p:txBody>
          <a:bodyPr vert="horz" lIns="95220" tIns="47609" rIns="95220" bIns="476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19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196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40530" y="6525560"/>
            <a:ext cx="4320540" cy="374845"/>
          </a:xfrm>
          <a:prstGeom prst="rect">
            <a:avLst/>
          </a:prstGeom>
        </p:spPr>
        <p:txBody>
          <a:bodyPr vert="horz" lIns="95220" tIns="47609" rIns="95220" bIns="476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1130" y="6525560"/>
            <a:ext cx="2880360" cy="374845"/>
          </a:xfrm>
          <a:prstGeom prst="rect">
            <a:avLst/>
          </a:prstGeom>
        </p:spPr>
        <p:txBody>
          <a:bodyPr vert="horz" lIns="95220" tIns="47609" rIns="95220" bIns="476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19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2"/>
            <a:ext cx="12802710" cy="690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5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52196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8049" indent="-238049" algn="l" defTabSz="952196" rtl="0" eaLnBrk="1" latinLnBrk="0" hangingPunct="1">
        <a:lnSpc>
          <a:spcPct val="90000"/>
        </a:lnSpc>
        <a:spcBef>
          <a:spcPts val="1042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4147" indent="-238049" algn="l" defTabSz="95219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90245" indent="-238049" algn="l" defTabSz="95219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6342" indent="-238049" algn="l" defTabSz="95219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42439" indent="-238049" algn="l" defTabSz="95219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18537" indent="-238049" algn="l" defTabSz="95219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635" indent="-238049" algn="l" defTabSz="95219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70733" indent="-238049" algn="l" defTabSz="95219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46829" indent="-238049" algn="l" defTabSz="95219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6098" algn="l" defTabSz="952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2196" algn="l" defTabSz="952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292" algn="l" defTabSz="952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4390" algn="l" defTabSz="952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0488" algn="l" defTabSz="952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6586" algn="l" defTabSz="952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2683" algn="l" defTabSz="952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8780" algn="l" defTabSz="952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110" y="6525559"/>
            <a:ext cx="2880360" cy="374845"/>
          </a:xfrm>
          <a:prstGeom prst="rect">
            <a:avLst/>
          </a:prstGeom>
        </p:spPr>
        <p:txBody>
          <a:bodyPr vert="horz" lIns="95235" tIns="47617" rIns="95235" bIns="476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348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348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40530" y="6525559"/>
            <a:ext cx="4320540" cy="374845"/>
          </a:xfrm>
          <a:prstGeom prst="rect">
            <a:avLst/>
          </a:prstGeom>
        </p:spPr>
        <p:txBody>
          <a:bodyPr vert="horz" lIns="95235" tIns="47617" rIns="95235" bIns="476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3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1130" y="6525559"/>
            <a:ext cx="2880360" cy="374845"/>
          </a:xfrm>
          <a:prstGeom prst="rect">
            <a:avLst/>
          </a:prstGeom>
        </p:spPr>
        <p:txBody>
          <a:bodyPr vert="horz" lIns="95235" tIns="47617" rIns="95235" bIns="476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348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3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1"/>
            <a:ext cx="12802710" cy="690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9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52348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8087" indent="-238087" algn="l" defTabSz="952348" rtl="0" eaLnBrk="1" latinLnBrk="0" hangingPunct="1">
        <a:lnSpc>
          <a:spcPct val="90000"/>
        </a:lnSpc>
        <a:spcBef>
          <a:spcPts val="1042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4261" indent="-238087" algn="l" defTabSz="952348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90435" indent="-238087" algn="l" defTabSz="952348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66608" indent="-238087" algn="l" defTabSz="952348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42782" indent="-238087" algn="l" defTabSz="952348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18956" indent="-238087" algn="l" defTabSz="952348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95130" indent="-238087" algn="l" defTabSz="952348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71304" indent="-238087" algn="l" defTabSz="952348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47477" indent="-238087" algn="l" defTabSz="952348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3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6174" algn="l" defTabSz="9523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2348" algn="l" defTabSz="9523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521" algn="l" defTabSz="9523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4695" algn="l" defTabSz="9523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0869" algn="l" defTabSz="9523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043" algn="l" defTabSz="9523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3217" algn="l" defTabSz="9523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9390" algn="l" defTabSz="9523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8.wdp"/><Relationship Id="rId11" Type="http://schemas.openxmlformats.org/officeDocument/2006/relationships/image" Target="../media/image36.png"/><Relationship Id="rId5" Type="http://schemas.openxmlformats.org/officeDocument/2006/relationships/image" Target="../media/image48.png"/><Relationship Id="rId10" Type="http://schemas.microsoft.com/office/2007/relationships/hdphoto" Target="../media/hdphoto1.wdp"/><Relationship Id="rId4" Type="http://schemas.microsoft.com/office/2007/relationships/hdphoto" Target="../media/hdphoto7.wdp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0.wdp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11" Type="http://schemas.openxmlformats.org/officeDocument/2006/relationships/image" Target="../media/image36.png"/><Relationship Id="rId5" Type="http://schemas.openxmlformats.org/officeDocument/2006/relationships/image" Target="../media/image48.png"/><Relationship Id="rId10" Type="http://schemas.microsoft.com/office/2007/relationships/hdphoto" Target="../media/hdphoto1.wdp"/><Relationship Id="rId4" Type="http://schemas.microsoft.com/office/2007/relationships/hdphoto" Target="../media/hdphoto7.wdp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0.wdp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11" Type="http://schemas.openxmlformats.org/officeDocument/2006/relationships/image" Target="../media/image36.png"/><Relationship Id="rId5" Type="http://schemas.openxmlformats.org/officeDocument/2006/relationships/image" Target="../media/image48.png"/><Relationship Id="rId10" Type="http://schemas.microsoft.com/office/2007/relationships/hdphoto" Target="../media/hdphoto1.wdp"/><Relationship Id="rId4" Type="http://schemas.microsoft.com/office/2007/relationships/hdphoto" Target="../media/hdphoto7.wdp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slide" Target="slide9.xml"/><Relationship Id="rId3" Type="http://schemas.openxmlformats.org/officeDocument/2006/relationships/audio" Target="../media/audio2.wav"/><Relationship Id="rId21" Type="http://schemas.openxmlformats.org/officeDocument/2006/relationships/slide" Target="slide10.xml"/><Relationship Id="rId7" Type="http://schemas.openxmlformats.org/officeDocument/2006/relationships/image" Target="../media/image24.png"/><Relationship Id="rId12" Type="http://schemas.openxmlformats.org/officeDocument/2006/relationships/slide" Target="slide6.xml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image" Target="../media/image32.g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slide" Target="slide5.xml"/><Relationship Id="rId19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498976" y="2493970"/>
            <a:ext cx="8302625" cy="111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407" tIns="39203" rIns="78407" bIns="39203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600" b="1" dirty="0" err="1">
                <a:solidFill>
                  <a:srgbClr val="FF0000"/>
                </a:solidFill>
                <a:latin typeface="UTM Avo" charset="0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UTM Avo" charset="0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UTM Avo" charset="0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UTM Avo" charset="0"/>
              </a:rPr>
              <a:t> con </a:t>
            </a:r>
            <a:r>
              <a:rPr lang="en-US" sz="4600" b="1" dirty="0" err="1">
                <a:solidFill>
                  <a:srgbClr val="FF0000"/>
                </a:solidFill>
                <a:latin typeface="UTM Avo" charset="0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UTM Avo" charset="0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UTM Avo" charset="0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UTM Avo" charset="0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UTM Avo" charset="0"/>
              </a:rPr>
              <a:t>Tiếng</a:t>
            </a:r>
            <a:r>
              <a:rPr lang="en-US" sz="4600" b="1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UTM Avo" charset="0"/>
              </a:rPr>
              <a:t>Việt</a:t>
            </a:r>
            <a:r>
              <a:rPr lang="en-US" sz="4600" b="1" dirty="0">
                <a:solidFill>
                  <a:srgbClr val="FF0000"/>
                </a:solidFill>
                <a:latin typeface="UTM Avo" charset="0"/>
              </a:rPr>
              <a:t>.</a:t>
            </a:r>
          </a:p>
        </p:txBody>
      </p:sp>
      <p:pic>
        <p:nvPicPr>
          <p:cNvPr id="61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801600" cy="722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383" y="2137154"/>
            <a:ext cx="3042836" cy="41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997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6" y="4114488"/>
            <a:ext cx="2217282" cy="288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351" y="3894301"/>
            <a:ext cx="3439257" cy="314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624969" y="427757"/>
            <a:ext cx="10128229" cy="86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131" tIns="47566" rIns="95131" bIns="4756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50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50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50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50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50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50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50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5000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500198" y="1012883"/>
            <a:ext cx="9801225" cy="28814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5131" tIns="47566" rIns="95131" bIns="47566" anchor="ctr"/>
          <a:lstStyle/>
          <a:p>
            <a:pPr algn="ctr" defTabSz="1268375">
              <a:defRPr/>
            </a:pPr>
            <a:r>
              <a:rPr lang="en-US" sz="5600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5600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600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600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buClrTx/>
              <a:defRPr/>
            </a:pPr>
            <a:r>
              <a:rPr lang="en-GB" sz="5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GB" sz="5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5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5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GB" sz="5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5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1, 2)</a:t>
            </a:r>
            <a:endParaRPr lang="en-US" sz="111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58031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7114330"/>
            <a:ext cx="12801600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88011" y="1115339"/>
            <a:ext cx="161606" cy="389696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70" b="97283" l="3166" r="98324">
                        <a14:foregroundMark x1="16201" y1="38587" x2="15084" y2="59239"/>
                        <a14:foregroundMark x1="12477" y1="73370" x2="3538" y2="82609"/>
                        <a14:foregroundMark x1="21788" y1="93478" x2="38361" y2="961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4199" y="792433"/>
            <a:ext cx="10253202" cy="43052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29346" y="210439"/>
            <a:ext cx="10135776" cy="665555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r>
              <a:rPr lang="en-US" sz="37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</a:t>
            </a:r>
            <a:r>
              <a: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54" b="88462" l="3876" r="97287">
                        <a14:foregroundMark x1="86822" y1="24038" x2="49612" y2="65385"/>
                        <a14:foregroundMark x1="22093" y1="52885" x2="63566" y2="67308"/>
                        <a14:foregroundMark x1="24419" y1="73077" x2="59690" y2="55769"/>
                        <a14:foregroundMark x1="25969" y1="46154" x2="63178" y2="50000"/>
                        <a14:foregroundMark x1="25194" y1="54808" x2="22481" y2="75000"/>
                        <a14:foregroundMark x1="24419" y1="54808" x2="5814" y2="77885"/>
                      </a14:backgroundRemoval>
                    </a14:imgEffect>
                    <a14:imgEffect>
                      <a14:sharpenSoften amount="96000"/>
                    </a14:imgEffect>
                    <a14:imgEffect>
                      <a14:brightnessContrast bright="-2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90" y="98369"/>
            <a:ext cx="2257357" cy="88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5051" y="5363567"/>
            <a:ext cx="9351513" cy="707886"/>
          </a:xfrm>
          <a:prstGeom prst="rect">
            <a:avLst/>
          </a:prstGeom>
          <a:noFill/>
        </p:spPr>
        <p:txBody>
          <a:bodyPr wrap="square" lIns="91337" tIns="45669" rIns="91337" bIns="45669" rtlCol="0">
            <a:spAutoFit/>
          </a:bodyPr>
          <a:lstStyle/>
          <a:p>
            <a:r>
              <a:rPr lang="vi-VN" sz="4000" dirty="0"/>
              <a:t>Các bạn trong bức tranh đang chơi kéo co.</a:t>
            </a:r>
            <a:endParaRPr lang="en-US" sz="4000" dirty="0"/>
          </a:p>
        </p:txBody>
      </p:sp>
      <p:pic>
        <p:nvPicPr>
          <p:cNvPr id="16" name="图片 16">
            <a:extLst>
              <a:ext uri="{FF2B5EF4-FFF2-40B4-BE49-F238E27FC236}">
                <a16:creationId xmlns:a16="http://schemas.microsoft.com/office/drawing/2014/main" xmlns="" id="{5DB35B8D-899F-48FF-8C35-74F8D34C36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6" y="5272909"/>
            <a:ext cx="739142" cy="73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7602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611" y="327551"/>
            <a:ext cx="12514997" cy="646228"/>
          </a:xfrm>
          <a:prstGeom prst="rect">
            <a:avLst/>
          </a:prstGeom>
          <a:noFill/>
        </p:spPr>
        <p:txBody>
          <a:bodyPr wrap="square" lIns="91337" tIns="45669" rIns="91337" bIns="45669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2.</a:t>
            </a:r>
            <a:r>
              <a:rPr lang="en-US" sz="3600" dirty="0"/>
              <a:t> </a:t>
            </a:r>
            <a:r>
              <a:rPr lang="vi-VN" sz="3600" dirty="0"/>
              <a:t>Trò chơi kéo co đòi hỏi người chơi những gì? Chọn các ý đúng: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45912" y="1241954"/>
            <a:ext cx="10044752" cy="1908215"/>
          </a:xfrm>
          <a:prstGeom prst="rect">
            <a:avLst/>
          </a:prstGeom>
          <a:noFill/>
        </p:spPr>
        <p:txBody>
          <a:bodyPr wrap="square" lIns="91337" tIns="45669" rIns="91337" bIns="45669" rtlCol="0">
            <a:spAutoFit/>
          </a:bodyPr>
          <a:lstStyle/>
          <a:p>
            <a:pPr>
              <a:spcBef>
                <a:spcPts val="600"/>
              </a:spcBef>
            </a:pPr>
            <a:r>
              <a:rPr lang="vi-VN" sz="3600" dirty="0"/>
              <a:t>a. Mọi người trong đội đều cố gắng.</a:t>
            </a:r>
          </a:p>
          <a:p>
            <a:pPr>
              <a:spcBef>
                <a:spcPts val="600"/>
              </a:spcBef>
            </a:pPr>
            <a:r>
              <a:rPr lang="vi-VN" sz="3600" dirty="0"/>
              <a:t>b. Chỉ cần một người trong đội cố gắng.</a:t>
            </a:r>
          </a:p>
          <a:p>
            <a:pPr>
              <a:spcBef>
                <a:spcPts val="600"/>
              </a:spcBef>
            </a:pPr>
            <a:r>
              <a:rPr lang="vi-VN" sz="3600" dirty="0"/>
              <a:t>c. Mọi người trong đội biết cách phối hợp với nhau.</a:t>
            </a:r>
          </a:p>
        </p:txBody>
      </p:sp>
      <p:sp>
        <p:nvSpPr>
          <p:cNvPr id="4" name="Oval 3"/>
          <p:cNvSpPr/>
          <p:nvPr/>
        </p:nvSpPr>
        <p:spPr>
          <a:xfrm>
            <a:off x="395788" y="1241947"/>
            <a:ext cx="655093" cy="6687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7" tIns="45669" rIns="91337" bIns="45669" spcCol="0"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0376" y="2524647"/>
            <a:ext cx="545912" cy="6687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7" tIns="45669" rIns="91337" bIns="45669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6553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7114330"/>
            <a:ext cx="12801600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4974" y="150132"/>
            <a:ext cx="11505063" cy="1323439"/>
          </a:xfrm>
          <a:prstGeom prst="rect">
            <a:avLst/>
          </a:prstGeom>
          <a:noFill/>
        </p:spPr>
        <p:txBody>
          <a:bodyPr wrap="square" lIns="91337" tIns="45669" rIns="91337" bIns="45669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3.</a:t>
            </a:r>
            <a:r>
              <a:rPr lang="en-US" sz="4000" dirty="0"/>
              <a:t> </a:t>
            </a:r>
            <a:r>
              <a:rPr lang="vi-VN" sz="4000" dirty="0"/>
              <a:t>Ngoài trò chơi kéo co, em còn biết những hoạt động nào cần có tập thể?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52" y="1473564"/>
            <a:ext cx="5690712" cy="326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26" y="1473564"/>
            <a:ext cx="5690712" cy="326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37981" y="5002768"/>
            <a:ext cx="9744502" cy="1569660"/>
          </a:xfrm>
          <a:prstGeom prst="rect">
            <a:avLst/>
          </a:prstGeom>
          <a:noFill/>
        </p:spPr>
        <p:txBody>
          <a:bodyPr wrap="square" lIns="91337" tIns="45669" rIns="91337" bIns="45669" rtlCol="0">
            <a:spAutoFit/>
          </a:bodyPr>
          <a:lstStyle/>
          <a:p>
            <a:r>
              <a:rPr lang="vi-VN" sz="3200" dirty="0"/>
              <a:t>Ngoài trò chơi kéo co, em còn biết những hoạt động cần có tập thể là: ca hát, nhảy múa, làm vệ sinh lớp học, nhảy dây, đá cầu,….</a:t>
            </a:r>
            <a:endParaRPr lang="en-US" sz="3200" dirty="0"/>
          </a:p>
        </p:txBody>
      </p:sp>
      <p:pic>
        <p:nvPicPr>
          <p:cNvPr id="15" name="图片 11">
            <a:extLst>
              <a:ext uri="{FF2B5EF4-FFF2-40B4-BE49-F238E27FC236}">
                <a16:creationId xmlns:a16="http://schemas.microsoft.com/office/drawing/2014/main" xmlns="" id="{01F571C6-4F0D-4727-BC9A-C82C25DE94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6" y="4795835"/>
            <a:ext cx="1313701" cy="17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7005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752089" y="2727550"/>
            <a:ext cx="4286614" cy="438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049205" y="2340062"/>
            <a:ext cx="5775281" cy="2231213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838" tIns="63418" rIns="126838" bIns="63418" rtlCol="0" anchor="ctr"/>
          <a:lstStyle/>
          <a:p>
            <a:pPr algn="ctr"/>
            <a:r>
              <a:rPr lang="en-US" sz="83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1</a:t>
            </a:r>
          </a:p>
        </p:txBody>
      </p:sp>
      <p:sp>
        <p:nvSpPr>
          <p:cNvPr id="3" name="Oval 2"/>
          <p:cNvSpPr/>
          <p:nvPr/>
        </p:nvSpPr>
        <p:spPr>
          <a:xfrm>
            <a:off x="2889745" y="2673373"/>
            <a:ext cx="1697604" cy="156457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838" tIns="63418" rIns="126838" bIns="63418" rtlCol="0" anchor="ctr"/>
          <a:lstStyle/>
          <a:p>
            <a:pPr algn="ctr"/>
            <a:endParaRPr lang="en-US" sz="6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3" y="6"/>
            <a:ext cx="2889744" cy="28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51" y="-48461"/>
            <a:ext cx="2445251" cy="272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36848" y="225017"/>
            <a:ext cx="5462012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398854" y="225019"/>
            <a:ext cx="0" cy="2601756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7818" y="6722376"/>
            <a:ext cx="8857841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5326" y="2340055"/>
            <a:ext cx="0" cy="430275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02231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7114330"/>
            <a:ext cx="12801600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109489" y="173337"/>
            <a:ext cx="4198891" cy="804054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6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Quan</a:t>
            </a:r>
            <a:r>
              <a:rPr lang="en-US" sz="46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6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sát</a:t>
            </a:r>
            <a:r>
              <a:rPr lang="en-US" sz="46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6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tranh</a:t>
            </a:r>
            <a:endParaRPr lang="en-US" sz="4600" kern="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grpSp>
        <p:nvGrpSpPr>
          <p:cNvPr id="11" name="139">
            <a:extLst>
              <a:ext uri="{FF2B5EF4-FFF2-40B4-BE49-F238E27FC236}">
                <a16:creationId xmlns=""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48100" y="134585"/>
            <a:ext cx="1995822" cy="1706934"/>
            <a:chOff x="1353570" y="1860082"/>
            <a:chExt cx="1425587" cy="1247005"/>
          </a:xfrm>
        </p:grpSpPr>
        <p:sp>
          <p:nvSpPr>
            <p:cNvPr id="12" name="16">
              <a:extLst>
                <a:ext uri="{FF2B5EF4-FFF2-40B4-BE49-F238E27FC236}">
                  <a16:creationId xmlns=""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zh-CN" altLang="en-US" sz="28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" name="24">
              <a:extLst>
                <a:ext uri="{FF2B5EF4-FFF2-40B4-BE49-F238E27FC236}">
                  <a16:creationId xmlns=""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zh-CN" sz="3300" b="1" kern="0" dirty="0" err="1">
                  <a:solidFill>
                    <a:prstClr val="black"/>
                  </a:solidFill>
                  <a:cs typeface="+mn-ea"/>
                  <a:sym typeface="+mn-lt"/>
                </a:rPr>
                <a:t>Khởi</a:t>
              </a:r>
              <a:r>
                <a:rPr lang="en-US" altLang="zh-CN" sz="3300" b="1" kern="0" dirty="0">
                  <a:solidFill>
                    <a:prstClr val="black"/>
                  </a:solidFill>
                  <a:cs typeface="+mn-ea"/>
                  <a:sym typeface="+mn-lt"/>
                </a:rPr>
                <a:t> </a:t>
              </a:r>
              <a:r>
                <a:rPr lang="en-US" altLang="zh-CN" sz="3300" b="1" kern="0" dirty="0" err="1">
                  <a:solidFill>
                    <a:prstClr val="black"/>
                  </a:solidFill>
                  <a:cs typeface="+mn-ea"/>
                  <a:sym typeface="+mn-lt"/>
                </a:rPr>
                <a:t>động</a:t>
              </a:r>
              <a:endParaRPr lang="zh-CN" altLang="en-US" sz="3300" b="1" kern="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" name="AutoShape 3">
              <a:extLst>
                <a:ext uri="{FF2B5EF4-FFF2-40B4-BE49-F238E27FC236}">
                  <a16:creationId xmlns=""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zh-CN" altLang="en-US" sz="2800" kern="0">
                <a:solidFill>
                  <a:srgbClr val="000000"/>
                </a:solidFill>
                <a:latin typeface="Arial"/>
                <a:cs typeface="+mn-ea"/>
                <a:sym typeface="+mn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E18B10A-EFF7-4A89-BBDF-3C8360CF3FE7}"/>
              </a:ext>
            </a:extLst>
          </p:cNvPr>
          <p:cNvSpPr txBox="1"/>
          <p:nvPr/>
        </p:nvSpPr>
        <p:spPr>
          <a:xfrm>
            <a:off x="2994309" y="128948"/>
            <a:ext cx="4968838" cy="882208"/>
          </a:xfrm>
          <a:prstGeom prst="rect">
            <a:avLst/>
          </a:prstGeom>
          <a:solidFill>
            <a:schemeClr val="bg1"/>
          </a:solidFill>
        </p:spPr>
        <p:txBody>
          <a:bodyPr wrap="square" lIns="126771" tIns="63387" rIns="126771" bIns="63387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49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Tranh</a:t>
            </a:r>
            <a:r>
              <a:rPr lang="en-US" sz="49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9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vẽ</a:t>
            </a:r>
            <a:r>
              <a:rPr lang="en-US" sz="49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9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cảnh</a:t>
            </a:r>
            <a:r>
              <a:rPr lang="en-US" sz="49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9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lang="en-US" sz="49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0" y="2334281"/>
            <a:ext cx="8570792" cy="431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534" y="633052"/>
            <a:ext cx="3773805" cy="601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68845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899253" y="2178946"/>
            <a:ext cx="1550190" cy="324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57997" y="202534"/>
            <a:ext cx="12343603" cy="6560007"/>
            <a:chOff x="0" y="329377"/>
            <a:chExt cx="9369188" cy="480349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25188" y="32937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842042" y="2183759"/>
            <a:ext cx="6057211" cy="2187922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2043"/>
              <a:endParaRPr lang="en-US" sz="25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86150" y="2032858"/>
              <a:ext cx="2266486" cy="6924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52043"/>
              <a:r>
                <a:rPr lang="en-GB" sz="5600" b="1" dirty="0">
                  <a:solidFill>
                    <a:srgbClr val="0418AC"/>
                  </a:solidFill>
                </a:rPr>
                <a:t>BÀI ĐỌC 1</a:t>
              </a:r>
              <a:endParaRPr lang="en-US" sz="56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38150" y="2439236"/>
            <a:ext cx="1646102" cy="1676967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2043"/>
              <a:endParaRPr lang="en-US" sz="25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13" y="2286934"/>
            <a:ext cx="2217282" cy="288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275" y="3009979"/>
            <a:ext cx="3439257" cy="314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81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57969" y="66277"/>
            <a:ext cx="3147060" cy="1188684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39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lvl="1" algn="ctr">
              <a:buClr>
                <a:srgbClr val="000000"/>
              </a:buClr>
            </a:pPr>
            <a:r>
              <a:rPr lang="en-US" sz="32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32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Trích</a:t>
            </a:r>
            <a:r>
              <a:rPr lang="en-US" sz="32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889" y="115755"/>
            <a:ext cx="3694718" cy="201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23" y="2052312"/>
            <a:ext cx="3080384" cy="490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8812" y="1177211"/>
            <a:ext cx="5279267" cy="5227738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khỏi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Ùa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ngoài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gái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nhảy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nhịp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ười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thoải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mái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Chao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nghiêng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3977" y="1177212"/>
            <a:ext cx="6197363" cy="5834571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Đằng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trai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vút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mai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Niềm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náo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vội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mau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sang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r"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NGUYỄN LÂM THẮNG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655" l="1413" r="13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-69908" y="57470"/>
            <a:ext cx="1056878" cy="9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86970" y="236229"/>
            <a:ext cx="2118838" cy="5603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75825341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22011" y="115762"/>
            <a:ext cx="3147060" cy="1296497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39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lvl="1" algn="ctr">
              <a:buClr>
                <a:srgbClr val="000000"/>
              </a:buClr>
            </a:pPr>
            <a:r>
              <a:rPr lang="en-US" sz="39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39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Trích</a:t>
            </a:r>
            <a:r>
              <a:rPr lang="en-US" sz="39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317" y="1678448"/>
            <a:ext cx="2409284" cy="476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2427" y="832613"/>
            <a:ext cx="5430278" cy="5268268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khỏi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Ùa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ngoài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gái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nhảy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nhịp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ười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thoải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Chao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nghiêng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r>
              <a:rPr lang="en-US" sz="2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5090" y="1263990"/>
            <a:ext cx="6197363" cy="5782245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Đằng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vút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ban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Niềm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iểm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vội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mau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sang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r"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NGUYỄN LÂM THẮNG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C3C04FD-ECAB-4561-806D-93F9273AA00D}"/>
              </a:ext>
            </a:extLst>
          </p:cNvPr>
          <p:cNvSpPr txBox="1"/>
          <p:nvPr/>
        </p:nvSpPr>
        <p:spPr>
          <a:xfrm>
            <a:off x="7702300" y="88324"/>
            <a:ext cx="5099311" cy="827513"/>
          </a:xfrm>
          <a:prstGeom prst="roundRect">
            <a:avLst>
              <a:gd name="adj" fmla="val 50000"/>
            </a:avLst>
          </a:prstGeom>
          <a:solidFill>
            <a:srgbClr val="ED2F6A"/>
          </a:solidFill>
        </p:spPr>
        <p:txBody>
          <a:bodyPr wrap="square" lIns="95092" tIns="47547" rIns="95092" bIns="47547" rtlCol="0">
            <a:spAutoFit/>
          </a:bodyPr>
          <a:lstStyle/>
          <a:p>
            <a:pPr algn="ctr">
              <a:defRPr/>
            </a:pPr>
            <a:r>
              <a:rPr lang="en-GB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GB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GB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GB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GB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GB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GB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495" y="-14000"/>
            <a:ext cx="4563366" cy="121421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54838" y="1279755"/>
            <a:ext cx="626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66656" y="1903758"/>
            <a:ext cx="779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69537" y="5417070"/>
            <a:ext cx="1476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54838" y="5981353"/>
            <a:ext cx="1999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45090" y="3531910"/>
            <a:ext cx="135721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412475" y="6439467"/>
            <a:ext cx="17697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655" l="1413" r="13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89463" y="9"/>
            <a:ext cx="1056878" cy="9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1102093" y="221883"/>
            <a:ext cx="1156943" cy="5603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36504729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4982471" y="-2014390"/>
            <a:ext cx="1621183" cy="4818658"/>
            <a:chOff x="2102024" y="-1714093"/>
            <a:chExt cx="1143795" cy="3479248"/>
          </a:xfrm>
        </p:grpSpPr>
        <p:grpSp>
          <p:nvGrpSpPr>
            <p:cNvPr id="157735" name="组合 6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66388">
                  <a:defRPr/>
                </a:pPr>
                <a:endParaRPr lang="zh-CN" altLang="en-US" sz="25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70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5000" b="1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4</a:t>
                </a:r>
                <a:endParaRPr lang="zh-CN" altLang="en-US" sz="5000" b="1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6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66388">
                  <a:defRPr/>
                </a:pPr>
                <a:endParaRPr lang="zh-CN" altLang="en-US" sz="25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66388">
                  <a:defRPr/>
                </a:pPr>
                <a:endParaRPr lang="zh-CN" altLang="en-US" sz="50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4772130" y="-3181874"/>
            <a:ext cx="1621183" cy="4818658"/>
            <a:chOff x="2102024" y="-1714093"/>
            <a:chExt cx="1143795" cy="3479248"/>
          </a:xfrm>
        </p:grpSpPr>
        <p:grpSp>
          <p:nvGrpSpPr>
            <p:cNvPr id="157729" name="组合 5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66388">
                  <a:defRPr/>
                </a:pPr>
                <a:endParaRPr lang="zh-CN" altLang="en-US" sz="25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5000" b="1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3</a:t>
                </a:r>
                <a:endParaRPr lang="zh-CN" altLang="en-US" sz="5000" b="1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66388">
                  <a:defRPr/>
                </a:pPr>
                <a:endParaRPr lang="zh-CN" altLang="en-US" sz="25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66388">
                  <a:defRPr/>
                </a:pPr>
                <a:endParaRPr lang="zh-CN" altLang="en-US" sz="50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3516597" y="-875374"/>
            <a:ext cx="1619520" cy="4818658"/>
            <a:chOff x="2102024" y="-1714093"/>
            <a:chExt cx="1143795" cy="3479248"/>
          </a:xfrm>
        </p:grpSpPr>
        <p:grpSp>
          <p:nvGrpSpPr>
            <p:cNvPr id="157723" name="组合 4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66388">
                  <a:defRPr/>
                </a:pPr>
                <a:endParaRPr lang="zh-CN" altLang="en-US" sz="25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5000" b="1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2</a:t>
                </a:r>
                <a:endParaRPr lang="zh-CN" altLang="en-US" sz="5000" b="1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66388">
                  <a:defRPr/>
                </a:pPr>
                <a:endParaRPr lang="zh-CN" altLang="en-US" sz="25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66388">
                  <a:defRPr/>
                </a:pPr>
                <a:endParaRPr lang="zh-CN" altLang="en-US" sz="50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15836" y="3152870"/>
            <a:ext cx="3927418" cy="372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5908224" y="500686"/>
            <a:ext cx="6823658" cy="1862053"/>
            <a:chOff x="2179780" y="1346814"/>
            <a:chExt cx="8016343" cy="1067591"/>
          </a:xfrm>
        </p:grpSpPr>
        <p:sp>
          <p:nvSpPr>
            <p:cNvPr id="16" name="圆角矩形 1"/>
            <p:cNvSpPr/>
            <p:nvPr/>
          </p:nvSpPr>
          <p:spPr>
            <a:xfrm>
              <a:off x="2179780" y="1346814"/>
              <a:ext cx="8016343" cy="1067591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1266388">
                <a:defRPr/>
              </a:pPr>
              <a:endParaRPr lang="zh-CN" altLang="en-US" sz="5000" kern="0" dirty="0">
                <a:solidFill>
                  <a:srgbClr val="002060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57234" y="1575927"/>
              <a:ext cx="7427220" cy="58055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sz="4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en-US" sz="46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rống</a:t>
              </a:r>
              <a:r>
                <a:rPr lang="en-US" sz="46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6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46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sang </a:t>
              </a:r>
              <a:r>
                <a:rPr lang="en-US" sz="46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endParaRPr lang="en-US" sz="4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3357588" y="-2024457"/>
            <a:ext cx="1619520" cy="4818659"/>
            <a:chOff x="2102023" y="-1714093"/>
            <a:chExt cx="1143796" cy="3479248"/>
          </a:xfrm>
        </p:grpSpPr>
        <p:grpSp>
          <p:nvGrpSpPr>
            <p:cNvPr id="157715" name="组合 38"/>
            <p:cNvGrpSpPr>
              <a:grpSpLocks/>
            </p:cNvGrpSpPr>
            <p:nvPr/>
          </p:nvGrpSpPr>
          <p:grpSpPr bwMode="auto"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66388">
                  <a:defRPr/>
                </a:pPr>
                <a:endParaRPr lang="zh-CN" altLang="en-US" sz="2500">
                  <a:solidFill>
                    <a:srgbClr val="000000"/>
                  </a:solidFill>
                  <a:sym typeface="+mn-lt"/>
                </a:endParaRPr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5000" b="1">
                    <a:solidFill>
                      <a:srgbClr val="FFFFFF"/>
                    </a:solidFill>
                    <a:latin typeface="华康方圆体W7"/>
                    <a:cs typeface="华康方圆体W7"/>
                    <a:sym typeface="+mn-lt"/>
                  </a:rPr>
                  <a:t>1</a:t>
                </a:r>
                <a:endParaRPr lang="zh-CN" altLang="en-US" sz="5000" b="1">
                  <a:solidFill>
                    <a:srgbClr val="FFFFFF"/>
                  </a:solidFill>
                  <a:latin typeface="华康方圆体W7"/>
                  <a:cs typeface="华康方圆体W7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66388">
                  <a:defRPr/>
                </a:pPr>
                <a:endParaRPr lang="zh-CN" altLang="en-US" sz="2500">
                  <a:solidFill>
                    <a:srgbClr val="000000"/>
                  </a:solidFill>
                  <a:sym typeface="+mn-lt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66388">
                  <a:defRPr/>
                </a:pPr>
                <a:endParaRPr lang="zh-CN" altLang="en-US" sz="5000" b="1" kern="0" dirty="0">
                  <a:solidFill>
                    <a:sysClr val="window" lastClr="FFFFFF"/>
                  </a:solidFill>
                  <a:sym typeface="+mn-lt"/>
                </a:endParaRPr>
              </a:p>
            </p:txBody>
          </p:sp>
        </p:grp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5229089" y="2616500"/>
            <a:ext cx="7363983" cy="1852510"/>
            <a:chOff x="2110311" y="1330103"/>
            <a:chExt cx="15189164" cy="1067378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30103"/>
              <a:ext cx="15189164" cy="1067378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1266388">
                <a:defRPr/>
              </a:pPr>
              <a:endParaRPr lang="zh-CN" altLang="en-US" sz="5000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545726" y="1549879"/>
              <a:ext cx="14619086" cy="52675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GB" sz="29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46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chao</a:t>
              </a:r>
              <a:r>
                <a:rPr lang="en-US" sz="46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6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endParaRPr lang="zh-CN" altLang="en-US" sz="4600" b="1" dirty="0">
                <a:solidFill>
                  <a:srgbClr val="002060"/>
                </a:solidFill>
                <a:latin typeface="UTM Avo" charset="0"/>
                <a:ea typeface="SimSun-ExtB" panose="02010609060101010101" pitchFamily="49" charset="-122"/>
                <a:cs typeface=".黑体-日本语"/>
                <a:sym typeface="+mn-lt"/>
              </a:endParaRPr>
            </a:p>
          </p:txBody>
        </p:sp>
      </p:grpSp>
      <p:grpSp>
        <p:nvGrpSpPr>
          <p:cNvPr id="61" name="组合 60"/>
          <p:cNvGrpSpPr>
            <a:grpSpLocks/>
          </p:cNvGrpSpPr>
          <p:nvPr/>
        </p:nvGrpSpPr>
        <p:grpSpPr bwMode="auto">
          <a:xfrm>
            <a:off x="5086455" y="4903619"/>
            <a:ext cx="7649252" cy="1788658"/>
            <a:chOff x="2210274" y="1316025"/>
            <a:chExt cx="9034547" cy="1066953"/>
          </a:xfrm>
        </p:grpSpPr>
        <p:sp>
          <p:nvSpPr>
            <p:cNvPr id="62" name="圆角矩形 1"/>
            <p:cNvSpPr/>
            <p:nvPr/>
          </p:nvSpPr>
          <p:spPr>
            <a:xfrm>
              <a:off x="2210274" y="1316025"/>
              <a:ext cx="9034547" cy="106695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1266388">
                <a:defRPr/>
              </a:pPr>
              <a:endParaRPr lang="zh-CN" altLang="en-US" sz="5000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3074208" y="1610832"/>
              <a:ext cx="7700522" cy="47733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4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-US" sz="46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iềm</a:t>
              </a:r>
              <a:r>
                <a:rPr lang="en-US" sz="46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6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6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6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thoải</a:t>
              </a:r>
              <a:r>
                <a:rPr lang="en-US" sz="46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6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endParaRPr lang="en-US" sz="4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Flowchart: Punched Tape 3"/>
          <p:cNvSpPr/>
          <p:nvPr/>
        </p:nvSpPr>
        <p:spPr>
          <a:xfrm>
            <a:off x="438177" y="-212389"/>
            <a:ext cx="4017207" cy="2300406"/>
          </a:xfrm>
          <a:prstGeom prst="flowChartPunchedTap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20" tIns="47609" rIns="95220" bIns="4760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52196"/>
            <a:endParaRPr lang="en-US">
              <a:solidFill>
                <a:srgbClr val="FFFFFF"/>
              </a:solidFill>
              <a:latin typeface="华康方圆体W7"/>
              <a:cs typeface="华康方圆体W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9628" y="615107"/>
            <a:ext cx="4033834" cy="59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0" tIns="47609" rIns="95220" bIns="4760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52196"/>
            <a:r>
              <a:rPr lang="en-AU" sz="3300" b="1" dirty="0" err="1">
                <a:solidFill>
                  <a:prstClr val="black"/>
                </a:solidFill>
                <a:latin typeface="UTM Avo" charset="0"/>
                <a:cs typeface="华康方圆体W7"/>
              </a:rPr>
              <a:t>Luyện</a:t>
            </a:r>
            <a:r>
              <a:rPr lang="en-AU" sz="3300" b="1" dirty="0">
                <a:solidFill>
                  <a:prstClr val="black"/>
                </a:solidFill>
                <a:latin typeface="UTM Avo" charset="0"/>
                <a:cs typeface="华康方圆体W7"/>
              </a:rPr>
              <a:t> </a:t>
            </a:r>
            <a:r>
              <a:rPr lang="en-AU" sz="3300" b="1" dirty="0" err="1">
                <a:solidFill>
                  <a:prstClr val="black"/>
                </a:solidFill>
                <a:latin typeface="UTM Avo" charset="0"/>
                <a:cs typeface="华康方圆体W7"/>
              </a:rPr>
              <a:t>đọc</a:t>
            </a:r>
            <a:r>
              <a:rPr lang="en-AU" sz="3300" b="1" dirty="0">
                <a:solidFill>
                  <a:prstClr val="black"/>
                </a:solidFill>
                <a:latin typeface="UTM Avo" charset="0"/>
                <a:cs typeface="华康方圆体W7"/>
              </a:rPr>
              <a:t> </a:t>
            </a:r>
            <a:r>
              <a:rPr lang="en-AU" sz="3300" b="1" dirty="0" err="1">
                <a:solidFill>
                  <a:prstClr val="black"/>
                </a:solidFill>
                <a:latin typeface="UTM Avo" charset="0"/>
                <a:cs typeface="华康方圆体W7"/>
              </a:rPr>
              <a:t>từ</a:t>
            </a:r>
            <a:r>
              <a:rPr lang="en-AU" sz="3300" b="1" dirty="0">
                <a:solidFill>
                  <a:prstClr val="black"/>
                </a:solidFill>
                <a:latin typeface="UTM Avo" charset="0"/>
                <a:cs typeface="华康方圆体W7"/>
              </a:rPr>
              <a:t> </a:t>
            </a:r>
            <a:r>
              <a:rPr lang="en-AU" sz="3300" b="1" dirty="0" err="1">
                <a:solidFill>
                  <a:prstClr val="black"/>
                </a:solidFill>
                <a:latin typeface="UTM Avo" charset="0"/>
                <a:cs typeface="华康方圆体W7"/>
              </a:rPr>
              <a:t>khó</a:t>
            </a:r>
            <a:endParaRPr lang="en-US" sz="3300" b="1" dirty="0">
              <a:solidFill>
                <a:prstClr val="black"/>
              </a:solidFill>
              <a:latin typeface="UTM Avo" charset="0"/>
              <a:cs typeface="华康方圆体W7"/>
            </a:endParaRPr>
          </a:p>
        </p:txBody>
      </p:sp>
    </p:spTree>
    <p:extLst>
      <p:ext uri="{BB962C8B-B14F-4D97-AF65-F5344CB8AC3E}">
        <p14:creationId xmlns:p14="http://schemas.microsoft.com/office/powerpoint/2010/main" val="5234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779" y="-76905"/>
            <a:ext cx="9601200" cy="73410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693" y="1549909"/>
            <a:ext cx="8339626" cy="40874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339" y="1021871"/>
            <a:ext cx="2006582" cy="21175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4865" y="930027"/>
            <a:ext cx="1556619" cy="18795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8383" y="4327998"/>
            <a:ext cx="6459307" cy="155088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295116" y="2985676"/>
            <a:ext cx="1301079" cy="90888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68406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68406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68406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68406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68406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68406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68406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68406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68406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68406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603775" y="2667550"/>
            <a:ext cx="4927745" cy="1481163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75653">
              <a:defRPr/>
            </a:pPr>
            <a:r>
              <a:rPr lang="en-US" altLang="zh-CN" sz="75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  <a:endParaRPr lang="en-US" altLang="zh-CN" sz="75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5FD89652-68B4-4A64-83CD-9D4D64836CC8}"/>
              </a:ext>
            </a:extLst>
          </p:cNvPr>
          <p:cNvGrpSpPr/>
          <p:nvPr/>
        </p:nvGrpSpPr>
        <p:grpSpPr>
          <a:xfrm>
            <a:off x="7333769" y="126704"/>
            <a:ext cx="5099311" cy="755908"/>
            <a:chOff x="708943" y="6027942"/>
            <a:chExt cx="5825836" cy="736308"/>
          </a:xfrm>
        </p:grpSpPr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AC3C04FD-ECAB-4561-806D-93F9273AA00D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53384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>
                <a:defRPr/>
              </a:pPr>
              <a:endParaRPr lang="en-US" sz="25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AB733806-73FE-4291-B678-0A4E39BE91B3}"/>
                </a:ext>
              </a:extLst>
            </p:cNvPr>
            <p:cNvSpPr txBox="1"/>
            <p:nvPr/>
          </p:nvSpPr>
          <p:spPr>
            <a:xfrm>
              <a:off x="818785" y="6027942"/>
              <a:ext cx="5660976" cy="7195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42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r>
                <a:rPr lang="en-US" sz="42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thơ</a:t>
              </a:r>
              <a:r>
                <a:rPr lang="en-US" sz="42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42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mấy</a:t>
              </a:r>
              <a:r>
                <a:rPr lang="en-US" sz="42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42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098" y="9"/>
            <a:ext cx="12801600" cy="6841408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200525" y="216297"/>
            <a:ext cx="3147060" cy="1296497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39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lvl="1" algn="ctr">
              <a:buClr>
                <a:srgbClr val="000000"/>
              </a:buClr>
            </a:pPr>
            <a:r>
              <a:rPr lang="en-US" sz="39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39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Trích</a:t>
            </a:r>
            <a:r>
              <a:rPr lang="en-US" sz="39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23" y="2052312"/>
            <a:ext cx="3080384" cy="490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36192" y="853435"/>
            <a:ext cx="5243239" cy="9529647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9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khỏi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Ùa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ngoài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gái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nhảy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nhịp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ười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thoải</a:t>
            </a:r>
            <a:r>
              <a:rPr lang="en-US" sz="29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mái</a:t>
            </a:r>
            <a:endParaRPr lang="en-US" sz="29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Chao </a:t>
            </a: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nghiêng</a:t>
            </a:r>
            <a:r>
              <a:rPr lang="en-US" sz="29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5090" y="1263996"/>
            <a:ext cx="6197363" cy="9434855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Đằng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vút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ban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Niềm</a:t>
            </a:r>
            <a:r>
              <a:rPr lang="en-US" sz="29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9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iểm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vội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mau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sang </a:t>
            </a: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r"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NGUYỄN LÂM THẮNG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FD89652-68B4-4A64-83CD-9D4D64836CC8}"/>
              </a:ext>
            </a:extLst>
          </p:cNvPr>
          <p:cNvGrpSpPr/>
          <p:nvPr/>
        </p:nvGrpSpPr>
        <p:grpSpPr>
          <a:xfrm>
            <a:off x="7333769" y="102984"/>
            <a:ext cx="5099311" cy="816861"/>
            <a:chOff x="708943" y="5968570"/>
            <a:chExt cx="5825836" cy="795680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3C04FD-ECAB-4561-806D-93F9273AA00D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53384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>
                <a:defRPr/>
              </a:pPr>
              <a:endParaRPr lang="en-US" sz="25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B733806-73FE-4291-B678-0A4E39BE91B3}"/>
                </a:ext>
              </a:extLst>
            </p:cNvPr>
            <p:cNvSpPr txBox="1"/>
            <p:nvPr/>
          </p:nvSpPr>
          <p:spPr>
            <a:xfrm>
              <a:off x="834338" y="5968570"/>
              <a:ext cx="5660976" cy="779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46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6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6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lang="en-US" sz="46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6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lang="en-US" sz="46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6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lang="en-US" sz="4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3EA5EBF-AD25-4906-A310-8817A208BA94}"/>
              </a:ext>
            </a:extLst>
          </p:cNvPr>
          <p:cNvCxnSpPr/>
          <p:nvPr/>
        </p:nvCxnSpPr>
        <p:spPr>
          <a:xfrm flipH="1">
            <a:off x="4113394" y="900826"/>
            <a:ext cx="80010" cy="45180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3EA5EBF-AD25-4906-A310-8817A208BA94}"/>
              </a:ext>
            </a:extLst>
          </p:cNvPr>
          <p:cNvCxnSpPr/>
          <p:nvPr/>
        </p:nvCxnSpPr>
        <p:spPr>
          <a:xfrm flipH="1">
            <a:off x="4637500" y="1490570"/>
            <a:ext cx="80010" cy="45180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3EA5EBF-AD25-4906-A310-8817A208BA94}"/>
              </a:ext>
            </a:extLst>
          </p:cNvPr>
          <p:cNvCxnSpPr/>
          <p:nvPr/>
        </p:nvCxnSpPr>
        <p:spPr>
          <a:xfrm flipH="1">
            <a:off x="4674528" y="2128208"/>
            <a:ext cx="80010" cy="45180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3EA5EBF-AD25-4906-A310-8817A208BA94}"/>
              </a:ext>
            </a:extLst>
          </p:cNvPr>
          <p:cNvCxnSpPr/>
          <p:nvPr/>
        </p:nvCxnSpPr>
        <p:spPr>
          <a:xfrm flipH="1">
            <a:off x="4392236" y="3735154"/>
            <a:ext cx="80010" cy="45180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3EA5EBF-AD25-4906-A310-8817A208BA94}"/>
              </a:ext>
            </a:extLst>
          </p:cNvPr>
          <p:cNvCxnSpPr/>
          <p:nvPr/>
        </p:nvCxnSpPr>
        <p:spPr>
          <a:xfrm flipH="1">
            <a:off x="4837500" y="4449077"/>
            <a:ext cx="80010" cy="45180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3EA5EBF-AD25-4906-A310-8817A208BA94}"/>
              </a:ext>
            </a:extLst>
          </p:cNvPr>
          <p:cNvCxnSpPr/>
          <p:nvPr/>
        </p:nvCxnSpPr>
        <p:spPr>
          <a:xfrm flipH="1">
            <a:off x="4634523" y="4981828"/>
            <a:ext cx="80010" cy="45180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3EA5EBF-AD25-4906-A310-8817A208BA94}"/>
              </a:ext>
            </a:extLst>
          </p:cNvPr>
          <p:cNvCxnSpPr/>
          <p:nvPr/>
        </p:nvCxnSpPr>
        <p:spPr>
          <a:xfrm flipH="1">
            <a:off x="10400983" y="1264669"/>
            <a:ext cx="80010" cy="45180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33EA5EBF-AD25-4906-A310-8817A208BA94}"/>
              </a:ext>
            </a:extLst>
          </p:cNvPr>
          <p:cNvCxnSpPr/>
          <p:nvPr/>
        </p:nvCxnSpPr>
        <p:spPr>
          <a:xfrm flipH="1">
            <a:off x="9785644" y="1892558"/>
            <a:ext cx="80010" cy="45180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3EA5EBF-AD25-4906-A310-8817A208BA94}"/>
              </a:ext>
            </a:extLst>
          </p:cNvPr>
          <p:cNvCxnSpPr/>
          <p:nvPr/>
        </p:nvCxnSpPr>
        <p:spPr>
          <a:xfrm flipH="1">
            <a:off x="10619859" y="2508531"/>
            <a:ext cx="80010" cy="45180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33EA5EBF-AD25-4906-A310-8817A208BA94}"/>
              </a:ext>
            </a:extLst>
          </p:cNvPr>
          <p:cNvCxnSpPr/>
          <p:nvPr/>
        </p:nvCxnSpPr>
        <p:spPr>
          <a:xfrm flipH="1">
            <a:off x="10267201" y="4240841"/>
            <a:ext cx="80010" cy="45180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33EA5EBF-AD25-4906-A310-8817A208BA94}"/>
              </a:ext>
            </a:extLst>
          </p:cNvPr>
          <p:cNvCxnSpPr/>
          <p:nvPr/>
        </p:nvCxnSpPr>
        <p:spPr>
          <a:xfrm flipH="1">
            <a:off x="10704658" y="4824671"/>
            <a:ext cx="80010" cy="45180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33EA5EBF-AD25-4906-A310-8817A208BA94}"/>
              </a:ext>
            </a:extLst>
          </p:cNvPr>
          <p:cNvCxnSpPr/>
          <p:nvPr/>
        </p:nvCxnSpPr>
        <p:spPr>
          <a:xfrm flipH="1">
            <a:off x="10246083" y="5279706"/>
            <a:ext cx="80010" cy="45180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061999" y="2733621"/>
            <a:ext cx="202986" cy="412077"/>
            <a:chOff x="7033846" y="1517301"/>
            <a:chExt cx="165798" cy="312406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934878" y="5704812"/>
            <a:ext cx="202986" cy="412077"/>
            <a:chOff x="7033846" y="1517301"/>
            <a:chExt cx="165798" cy="312406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0104220" y="3174723"/>
            <a:ext cx="202986" cy="412077"/>
            <a:chOff x="7033846" y="1517301"/>
            <a:chExt cx="165798" cy="312406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10123107" y="6063090"/>
            <a:ext cx="202986" cy="412077"/>
            <a:chOff x="7033846" y="1517301"/>
            <a:chExt cx="165798" cy="312406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655" l="1413" r="13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89463" y="9"/>
            <a:ext cx="1056878" cy="9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ounded Rectangle 53"/>
          <p:cNvSpPr/>
          <p:nvPr/>
        </p:nvSpPr>
        <p:spPr>
          <a:xfrm>
            <a:off x="1047206" y="126704"/>
            <a:ext cx="1156943" cy="5603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27924235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5FD89652-68B4-4A64-83CD-9D4D64836CC8}"/>
              </a:ext>
            </a:extLst>
          </p:cNvPr>
          <p:cNvGrpSpPr/>
          <p:nvPr/>
        </p:nvGrpSpPr>
        <p:grpSpPr>
          <a:xfrm>
            <a:off x="8440476" y="275767"/>
            <a:ext cx="4262772" cy="670777"/>
            <a:chOff x="708943" y="6110866"/>
            <a:chExt cx="5825836" cy="653384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AC3C04FD-ECAB-4561-806D-93F9273AA00D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53384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>
                <a:defRPr/>
              </a:pPr>
              <a:endParaRPr lang="en-US" sz="25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AB733806-73FE-4291-B678-0A4E39BE91B3}"/>
                </a:ext>
              </a:extLst>
            </p:cNvPr>
            <p:cNvSpPr txBox="1"/>
            <p:nvPr/>
          </p:nvSpPr>
          <p:spPr>
            <a:xfrm>
              <a:off x="834338" y="6127193"/>
              <a:ext cx="5660976" cy="584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3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r>
                <a:rPr lang="en-US" sz="33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3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thơ</a:t>
              </a:r>
              <a:r>
                <a:rPr lang="en-US" sz="33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3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33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3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mấy</a:t>
              </a:r>
              <a:r>
                <a:rPr lang="en-US" sz="33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3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khổ</a:t>
              </a:r>
              <a:r>
                <a:rPr lang="en-US" sz="33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098" y="9"/>
            <a:ext cx="12801600" cy="6841408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200525" y="216297"/>
            <a:ext cx="3147060" cy="1188684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39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lvl="1" algn="ctr">
              <a:buClr>
                <a:srgbClr val="000000"/>
              </a:buClr>
            </a:pPr>
            <a:r>
              <a:rPr lang="en-US" sz="32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32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Trích</a:t>
            </a:r>
            <a:r>
              <a:rPr lang="en-US" sz="32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23" y="2052312"/>
            <a:ext cx="3080384" cy="490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36192" y="853430"/>
            <a:ext cx="5243239" cy="5268268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9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khỏi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Ùa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ngoài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gái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nhảy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nhịp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ười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thoải</a:t>
            </a:r>
            <a:r>
              <a:rPr lang="en-US" sz="29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mái</a:t>
            </a:r>
            <a:endParaRPr lang="en-US" sz="29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Chao </a:t>
            </a: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nghiêng</a:t>
            </a:r>
            <a:r>
              <a:rPr lang="en-US" sz="29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r>
              <a:rPr lang="en-US" sz="2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5090" y="1263991"/>
            <a:ext cx="6197363" cy="5877037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Đằng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vút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ban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Niềm</a:t>
            </a:r>
            <a:r>
              <a:rPr lang="en-US" sz="29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9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iểm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vội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mau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sang </a:t>
            </a:r>
            <a:r>
              <a:rPr lang="en-US" sz="29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r"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NGUYỄN LÂM THẮNG</a:t>
            </a:r>
            <a:r>
              <a:rPr lang="en-US" sz="2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FD89652-68B4-4A64-83CD-9D4D64836CC8}"/>
              </a:ext>
            </a:extLst>
          </p:cNvPr>
          <p:cNvGrpSpPr/>
          <p:nvPr/>
        </p:nvGrpSpPr>
        <p:grpSpPr>
          <a:xfrm>
            <a:off x="8435943" y="257222"/>
            <a:ext cx="4262772" cy="670777"/>
            <a:chOff x="708943" y="6110866"/>
            <a:chExt cx="5825836" cy="653384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3C04FD-ECAB-4561-806D-93F9273AA00D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53384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>
                <a:defRPr/>
              </a:pPr>
              <a:endParaRPr lang="en-US" sz="25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B733806-73FE-4291-B678-0A4E39BE91B3}"/>
                </a:ext>
              </a:extLst>
            </p:cNvPr>
            <p:cNvSpPr txBox="1"/>
            <p:nvPr/>
          </p:nvSpPr>
          <p:spPr>
            <a:xfrm>
              <a:off x="834338" y="6127193"/>
              <a:ext cx="5660976" cy="584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3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33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3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lang="en-US" sz="33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3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lang="en-US" sz="33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3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khổ</a:t>
              </a:r>
              <a:r>
                <a:rPr lang="en-US" sz="33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3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thơ</a:t>
              </a:r>
              <a:endParaRPr lang="en-US" sz="3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" name="6-Point Star 1"/>
          <p:cNvSpPr/>
          <p:nvPr/>
        </p:nvSpPr>
        <p:spPr>
          <a:xfrm>
            <a:off x="201724" y="973678"/>
            <a:ext cx="274322" cy="36316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/>
            <a:r>
              <a:rPr lang="en-GB" dirty="0" smtClean="0"/>
              <a:t>1</a:t>
            </a:r>
            <a:endParaRPr lang="en-US" dirty="0"/>
          </a:p>
        </p:txBody>
      </p:sp>
      <p:sp>
        <p:nvSpPr>
          <p:cNvPr id="24" name="6-Point Star 23"/>
          <p:cNvSpPr/>
          <p:nvPr/>
        </p:nvSpPr>
        <p:spPr>
          <a:xfrm>
            <a:off x="49098" y="3773090"/>
            <a:ext cx="293486" cy="36316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/>
            <a:r>
              <a:rPr lang="en-GB" dirty="0" smtClean="0"/>
              <a:t>2</a:t>
            </a:r>
            <a:endParaRPr lang="en-US" dirty="0"/>
          </a:p>
        </p:txBody>
      </p:sp>
      <p:sp>
        <p:nvSpPr>
          <p:cNvPr id="25" name="6-Point Star 24"/>
          <p:cNvSpPr/>
          <p:nvPr/>
        </p:nvSpPr>
        <p:spPr>
          <a:xfrm>
            <a:off x="6125582" y="1407644"/>
            <a:ext cx="274322" cy="36316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/>
            <a:r>
              <a:rPr lang="en-GB" dirty="0" smtClean="0"/>
              <a:t>3</a:t>
            </a:r>
            <a:endParaRPr lang="en-US" dirty="0"/>
          </a:p>
        </p:txBody>
      </p:sp>
      <p:sp>
        <p:nvSpPr>
          <p:cNvPr id="26" name="6-Point Star 25"/>
          <p:cNvSpPr/>
          <p:nvPr/>
        </p:nvSpPr>
        <p:spPr>
          <a:xfrm>
            <a:off x="6066499" y="4238790"/>
            <a:ext cx="274322" cy="36316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/>
            <a:r>
              <a:rPr lang="en-GB" dirty="0" smtClean="0"/>
              <a:t>4</a:t>
            </a:r>
            <a:endParaRPr lang="en-US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655" l="1413" r="13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89463" y="9"/>
            <a:ext cx="1056878" cy="9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1047206" y="126704"/>
            <a:ext cx="1156943" cy="5603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97395010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9098" y="9"/>
            <a:ext cx="12801600" cy="6841408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200525" y="26440"/>
            <a:ext cx="3147060" cy="1296497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39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lvl="1" algn="ctr">
              <a:buClr>
                <a:srgbClr val="000000"/>
              </a:buClr>
            </a:pPr>
            <a:r>
              <a:rPr lang="en-US" sz="39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39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Trích</a:t>
            </a:r>
            <a:r>
              <a:rPr lang="en-US" sz="39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23" y="2052312"/>
            <a:ext cx="3080384" cy="490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36189" y="853430"/>
            <a:ext cx="5243239" cy="5268268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khỏi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Ùa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ngoài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gái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nhảy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nhịp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ười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thoải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Chao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nghiêng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r>
              <a:rPr lang="en-US" sz="2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9705" y="1067942"/>
            <a:ext cx="6197363" cy="5782245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Đằng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vút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ban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Niềm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iểm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vội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mau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sang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r"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NGUYỄN LÂM THẮNG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FD89652-68B4-4A64-83CD-9D4D64836CC8}"/>
              </a:ext>
            </a:extLst>
          </p:cNvPr>
          <p:cNvGrpSpPr/>
          <p:nvPr/>
        </p:nvGrpSpPr>
        <p:grpSpPr>
          <a:xfrm>
            <a:off x="9059357" y="234401"/>
            <a:ext cx="3397713" cy="670777"/>
            <a:chOff x="708943" y="6110866"/>
            <a:chExt cx="5825836" cy="653384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3C04FD-ECAB-4561-806D-93F9273AA00D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53384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>
                <a:defRPr/>
              </a:pPr>
              <a:endParaRPr lang="en-US" sz="25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B733806-73FE-4291-B678-0A4E39BE91B3}"/>
                </a:ext>
              </a:extLst>
            </p:cNvPr>
            <p:cNvSpPr txBox="1"/>
            <p:nvPr/>
          </p:nvSpPr>
          <p:spPr>
            <a:xfrm>
              <a:off x="834338" y="6127193"/>
              <a:ext cx="5660976" cy="629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36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lang="en-US" sz="36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655" l="1413" r="13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89463" y="9"/>
            <a:ext cx="1056878" cy="9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047206" y="126704"/>
            <a:ext cx="1156943" cy="5603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05902395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29" y="1292618"/>
            <a:ext cx="9962936" cy="484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6405" y="104534"/>
            <a:ext cx="12801600" cy="6841408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/>
          <p:cNvCxnSpPr/>
          <p:nvPr/>
        </p:nvCxnSpPr>
        <p:spPr>
          <a:xfrm>
            <a:off x="4288812" y="2155279"/>
            <a:ext cx="2020551" cy="34211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288818" y="3228131"/>
            <a:ext cx="1916148" cy="11266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88818" y="3228122"/>
            <a:ext cx="1916148" cy="9778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288818" y="2297817"/>
            <a:ext cx="1916148" cy="31101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94140" y="273070"/>
            <a:ext cx="522996" cy="567286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/>
            <a:r>
              <a:rPr lang="en-US" sz="37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7141" y="203159"/>
            <a:ext cx="10666831" cy="742499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r>
              <a:rPr lang="en-US" sz="4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Ghép</a:t>
            </a:r>
            <a:r>
              <a:rPr lang="en-US" sz="4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sz="4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 </a:t>
            </a:r>
            <a:r>
              <a:rPr lang="en-US" sz="4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nghĩa</a:t>
            </a:r>
            <a:r>
              <a:rPr lang="en-US" sz="4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4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4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sz="4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B: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899258" y="2178948"/>
            <a:ext cx="1550189" cy="324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" y="174658"/>
            <a:ext cx="12343603" cy="6560007"/>
            <a:chOff x="0" y="329377"/>
            <a:chExt cx="9369188" cy="480349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25188" y="32937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842046" y="2183757"/>
            <a:ext cx="6057211" cy="2187923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142207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56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38154" y="2439242"/>
            <a:ext cx="1646102" cy="1676967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16" y="2286935"/>
            <a:ext cx="2217282" cy="288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280" y="3009982"/>
            <a:ext cx="3439257" cy="314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87421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9098" y="9"/>
            <a:ext cx="12801600" cy="6841408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105900" y="-4420"/>
            <a:ext cx="3147060" cy="1296497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39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lvl="1" algn="ctr">
              <a:buClr>
                <a:srgbClr val="000000"/>
              </a:buClr>
            </a:pPr>
            <a:r>
              <a:rPr lang="en-US" sz="39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39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Trích</a:t>
            </a:r>
            <a:r>
              <a:rPr lang="en-US" sz="39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23" y="2052312"/>
            <a:ext cx="3080384" cy="490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36192" y="1303728"/>
            <a:ext cx="5243239" cy="5255438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khỏi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Ùa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ngoài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gái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nhảy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nhịp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ười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thoải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Chao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nghiêng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79431" y="1261646"/>
            <a:ext cx="6197363" cy="5765321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Đằng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vút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ban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Niềm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iểm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vội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mau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sang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r"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NGUYỄN LÂM THẮNG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FD89652-68B4-4A64-83CD-9D4D64836CC8}"/>
              </a:ext>
            </a:extLst>
          </p:cNvPr>
          <p:cNvGrpSpPr/>
          <p:nvPr/>
        </p:nvGrpSpPr>
        <p:grpSpPr>
          <a:xfrm>
            <a:off x="9059357" y="193656"/>
            <a:ext cx="3397713" cy="711518"/>
            <a:chOff x="708943" y="6071181"/>
            <a:chExt cx="5825836" cy="693069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3C04FD-ECAB-4561-806D-93F9273AA00D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53384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>
                <a:defRPr/>
              </a:pPr>
              <a:endParaRPr lang="en-US" sz="25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B733806-73FE-4291-B678-0A4E39BE91B3}"/>
                </a:ext>
              </a:extLst>
            </p:cNvPr>
            <p:cNvSpPr txBox="1"/>
            <p:nvPr/>
          </p:nvSpPr>
          <p:spPr>
            <a:xfrm>
              <a:off x="791372" y="6071181"/>
              <a:ext cx="5660976" cy="689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40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lang="en-US" sz="40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655" l="1413" r="13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89463" y="9"/>
            <a:ext cx="1056878" cy="9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047206" y="126704"/>
            <a:ext cx="1156943" cy="5603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68528278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36321" y="375585"/>
            <a:ext cx="10951335" cy="2572567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03AF34B-B040-46A2-8810-4AD295A79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0" y="138315"/>
            <a:ext cx="1460491" cy="146049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076008" y="512746"/>
            <a:ext cx="9017879" cy="711630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 algn="just" defTabSz="950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1.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hiểu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"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từng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đàn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trắng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"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ai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lang="zh-CN" alt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5" name="图片 5">
            <a:extLst>
              <a:ext uri="{FF2B5EF4-FFF2-40B4-BE49-F238E27FC236}">
                <a16:creationId xmlns=""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36" y="1411239"/>
            <a:ext cx="1653240" cy="1440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520" y="1821133"/>
            <a:ext cx="9869214" cy="584775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Em hiểu “từng đàn chim áo trắng” là các bạn học sinh.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7122" y="3539199"/>
            <a:ext cx="10951335" cy="2572567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503AF34B-B040-46A2-8810-4AD295A79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0" y="3301929"/>
            <a:ext cx="1460491" cy="1460491"/>
          </a:xfrm>
          <a:prstGeom prst="rect">
            <a:avLst/>
          </a:prstGeom>
          <a:noFill/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540" y="4574853"/>
            <a:ext cx="1653240" cy="14409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096811" y="3676360"/>
            <a:ext cx="9017879" cy="711630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 algn="just" defTabSz="950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2.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r>
              <a:rPr lang="en-US" altLang="zh-C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?</a:t>
            </a:r>
            <a:endParaRPr lang="zh-CN" alt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446" y="4832470"/>
            <a:ext cx="9722289" cy="120032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Trong giờ ra chơi, các bạn ùa ra sân chơi các trò chơi như nhảy dây, đá cầu.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7622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  <p:bldP spid="7" grpId="0" animBg="1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36320" y="375585"/>
            <a:ext cx="11077460" cy="2572567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03AF34B-B040-46A2-8810-4AD295A79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6" y="201378"/>
            <a:ext cx="1460491" cy="146049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839525" y="419390"/>
            <a:ext cx="9768931" cy="1204073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 algn="just" defTabSz="950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</a:t>
            </a:r>
            <a:r>
              <a:rPr lang="en-US" altLang="zh-CN" sz="36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Những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từ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ngữ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nào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nhau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rất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5" name="图片 5">
            <a:extLst>
              <a:ext uri="{FF2B5EF4-FFF2-40B4-BE49-F238E27FC236}">
                <a16:creationId xmlns=""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27" y="1393047"/>
            <a:ext cx="1653240" cy="1440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444" y="1739831"/>
            <a:ext cx="9487283" cy="1077218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Những từ ngữ cho thấy các bạn chơi với nhau rất vui là: </a:t>
            </a:r>
            <a:r>
              <a:rPr lang="vi-VN" sz="3200" i="1" dirty="0">
                <a:solidFill>
                  <a:srgbClr val="FF0000"/>
                </a:solidFill>
              </a:rPr>
              <a:t>vui cười, thoải mái, niềm vui, náo nức</a:t>
            </a:r>
            <a:r>
              <a:rPr lang="vi-VN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7122" y="3539199"/>
            <a:ext cx="10951335" cy="2572567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503AF34B-B040-46A2-8810-4AD295A79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0" y="3301929"/>
            <a:ext cx="1460491" cy="1460491"/>
          </a:xfrm>
          <a:prstGeom prst="rect">
            <a:avLst/>
          </a:prstGeom>
          <a:noFill/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540" y="4574853"/>
            <a:ext cx="1653240" cy="14409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096811" y="3676360"/>
            <a:ext cx="9017879" cy="711630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 algn="just" defTabSz="950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4.</a:t>
            </a:r>
            <a:r>
              <a:rPr lang="en-US" altLang="zh-CN" sz="4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sau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036" y="4786406"/>
            <a:ext cx="9298097" cy="1200329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just"/>
            <a:r>
              <a:rPr lang="vi-VN" sz="3600" dirty="0">
                <a:solidFill>
                  <a:srgbClr val="FF0000"/>
                </a:solidFill>
              </a:rPr>
              <a:t>Sau giờ ra chơi, các bạn lại xếp hàng vào lớp tiếp tục bài học.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2312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  <p:bldP spid="7" grpId="0" animBg="1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752089" y="2727550"/>
            <a:ext cx="4286614" cy="438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049205" y="2340062"/>
            <a:ext cx="5775281" cy="2231213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838" tIns="63418" rIns="126838" bIns="63418" rtlCol="0" anchor="ctr"/>
          <a:lstStyle/>
          <a:p>
            <a:pPr algn="ctr"/>
            <a:r>
              <a:rPr lang="en-US" sz="8300" b="1" dirty="0">
                <a:solidFill>
                  <a:prstClr val="white"/>
                </a:solidFill>
                <a:ea typeface="Arial-Rounded" pitchFamily="34" charset="0"/>
                <a:cs typeface="Arial-Rounded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889745" y="2673373"/>
            <a:ext cx="1697604" cy="156457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838" tIns="63418" rIns="126838" bIns="63418" rtlCol="0" anchor="ctr"/>
          <a:lstStyle/>
          <a:p>
            <a:pPr algn="ctr"/>
            <a:endParaRPr lang="en-US" sz="67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3" y="6"/>
            <a:ext cx="2889744" cy="28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51" y="-48461"/>
            <a:ext cx="2445251" cy="272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36848" y="225017"/>
            <a:ext cx="5462012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398854" y="225019"/>
            <a:ext cx="0" cy="2601756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7818" y="6722376"/>
            <a:ext cx="8857841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5326" y="2340055"/>
            <a:ext cx="0" cy="430275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2935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899258" y="2178948"/>
            <a:ext cx="1550189" cy="324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" y="174658"/>
            <a:ext cx="12343603" cy="6560007"/>
            <a:chOff x="0" y="329377"/>
            <a:chExt cx="9369188" cy="480349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25188" y="32937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842046" y="2183757"/>
            <a:ext cx="6057209" cy="2187923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1908694"/>
              <a:ext cx="3418803" cy="966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418AC"/>
                  </a:solidFill>
                </a:rPr>
                <a:t>Luyện</a:t>
              </a:r>
              <a:r>
                <a:rPr lang="en-US" sz="4000" b="1" dirty="0">
                  <a:solidFill>
                    <a:srgbClr val="0418AC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0418AC"/>
                  </a:solidFill>
                </a:rPr>
                <a:t>tập</a:t>
              </a:r>
              <a:r>
                <a:rPr lang="en-US" sz="4000" b="1" dirty="0" smtClean="0">
                  <a:solidFill>
                    <a:srgbClr val="0418AC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0418AC"/>
                  </a:solidFill>
                </a:rPr>
                <a:t>theo</a:t>
              </a:r>
              <a:r>
                <a:rPr lang="en-US" sz="4000" b="1" dirty="0" smtClean="0">
                  <a:solidFill>
                    <a:srgbClr val="0418AC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0418AC"/>
                  </a:solidFill>
                </a:rPr>
                <a:t>văn</a:t>
              </a:r>
              <a:r>
                <a:rPr lang="en-US" sz="4000" b="1" dirty="0" smtClean="0">
                  <a:solidFill>
                    <a:srgbClr val="0418AC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0418AC"/>
                  </a:solidFill>
                </a:rPr>
                <a:t>bản</a:t>
              </a:r>
              <a:r>
                <a:rPr lang="en-US" sz="4000" b="1" dirty="0" smtClean="0">
                  <a:solidFill>
                    <a:srgbClr val="0418AC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0418AC"/>
                  </a:solidFill>
                </a:rPr>
                <a:t>bài</a:t>
              </a:r>
              <a:r>
                <a:rPr lang="en-US" sz="4000" b="1" dirty="0" smtClean="0">
                  <a:solidFill>
                    <a:srgbClr val="0418AC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0418AC"/>
                  </a:solidFill>
                </a:rPr>
                <a:t>đọc</a:t>
              </a:r>
              <a:endParaRPr lang="en-US" sz="40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38154" y="2439242"/>
            <a:ext cx="1646102" cy="1676967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16" y="2286935"/>
            <a:ext cx="2217282" cy="288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280" y="3009982"/>
            <a:ext cx="3439257" cy="314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56575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915" b="9083"/>
          <a:stretch/>
        </p:blipFill>
        <p:spPr>
          <a:xfrm>
            <a:off x="9677" y="1"/>
            <a:ext cx="12801600" cy="7040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5144" y="1789702"/>
            <a:ext cx="5323483" cy="3281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5474" y="3210526"/>
            <a:ext cx="7126308" cy="3665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" y="3520286"/>
            <a:ext cx="2831273" cy="3430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27" y="3"/>
            <a:ext cx="1571706" cy="1788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8428" y="154701"/>
            <a:ext cx="4763109" cy="30558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1767" y="2150207"/>
            <a:ext cx="11391085" cy="17992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9599" y="2646278"/>
            <a:ext cx="10329285" cy="1042700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 algn="ctr"/>
            <a:r>
              <a:rPr lang="en-US" sz="6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TRÍ PHÒNG NGỦ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66890" y="4063201"/>
            <a:ext cx="2914076" cy="9949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4766890" y="4134128"/>
            <a:ext cx="2914076" cy="865609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 algn="ctr"/>
            <a:r>
              <a:rPr lang="en-US" sz="5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</a:p>
        </p:txBody>
      </p:sp>
    </p:spTree>
    <p:extLst>
      <p:ext uri="{BB962C8B-B14F-4D97-AF65-F5344CB8AC3E}">
        <p14:creationId xmlns:p14="http://schemas.microsoft.com/office/powerpoint/2010/main" val="204249600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9098" y="9"/>
            <a:ext cx="12801600" cy="6841408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200525" y="216297"/>
            <a:ext cx="3147060" cy="1296497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39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39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39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lvl="1" algn="ctr">
              <a:buClr>
                <a:srgbClr val="000000"/>
              </a:buClr>
            </a:pPr>
            <a:r>
              <a:rPr lang="en-US" sz="39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39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Trích</a:t>
            </a:r>
            <a:r>
              <a:rPr lang="en-US" sz="39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23" y="2052312"/>
            <a:ext cx="3080384" cy="490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36192" y="1169203"/>
            <a:ext cx="5243239" cy="5255438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khỏi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Ùa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ngoài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gái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nhảy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dây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nhịp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ười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thoải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Chao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nghiêng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45090" y="1263996"/>
            <a:ext cx="6197363" cy="5862271"/>
          </a:xfrm>
          <a:prstGeom prst="rect">
            <a:avLst/>
          </a:prstGeom>
          <a:noFill/>
        </p:spPr>
        <p:txBody>
          <a:bodyPr wrap="square" lIns="95131" tIns="47566" rIns="95131" bIns="47566" rtlCol="0">
            <a:spAutoFit/>
          </a:bodyPr>
          <a:lstStyle/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Đằng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kia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vun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vút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ưới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ban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mai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Niềm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náo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endParaRPr lang="en-US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iểm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vội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mau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9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sang </a:t>
            </a:r>
            <a:r>
              <a:rPr lang="en-US" sz="29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trang</a:t>
            </a:r>
            <a:r>
              <a:rPr lang="en-US" sz="29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r"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NGUYỄN LÂM THẮNG</a:t>
            </a:r>
            <a:r>
              <a:rPr lang="en-US" sz="2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Cloud 1"/>
          <p:cNvSpPr/>
          <p:nvPr/>
        </p:nvSpPr>
        <p:spPr>
          <a:xfrm>
            <a:off x="583324" y="216297"/>
            <a:ext cx="3326524" cy="95290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Đọc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toàn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bài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9342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51" y="160079"/>
            <a:ext cx="1986341" cy="1623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6097" y="428093"/>
            <a:ext cx="10152993" cy="4257576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1.</a:t>
            </a:r>
            <a:r>
              <a:rPr lang="en-US" sz="4000" dirty="0"/>
              <a:t> </a:t>
            </a:r>
            <a:r>
              <a:rPr lang="vi-VN" sz="4000" dirty="0"/>
              <a:t>Tìm những tiếng (ở cuối dòng thơ) bắt vần với nhau trong khổ 2.</a:t>
            </a:r>
            <a:endParaRPr lang="en-US" sz="4000" dirty="0"/>
          </a:p>
          <a:p>
            <a:pPr lvl="3"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này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gái</a:t>
            </a:r>
            <a:endParaRPr lang="en-US" sz="4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3"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nhảy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dây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nhịp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nhàng</a:t>
            </a:r>
            <a:endParaRPr lang="en-US" sz="4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3"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</a:t>
            </a: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ười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thoải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mái</a:t>
            </a:r>
            <a:endParaRPr lang="en-US" sz="4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3">
              <a:lnSpc>
                <a:spcPct val="90000"/>
              </a:lnSpc>
              <a:spcBef>
                <a:spcPts val="833"/>
              </a:spcBef>
              <a:spcAft>
                <a:spcPts val="833"/>
              </a:spcAft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Chao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nghiêng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bàng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19287" y="4340942"/>
            <a:ext cx="3030065" cy="265604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260636" y="2349064"/>
            <a:ext cx="346841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568558" y="3841533"/>
            <a:ext cx="346841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607477" y="3100553"/>
            <a:ext cx="740979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977966" y="4612286"/>
            <a:ext cx="740979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16931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51" y="160079"/>
            <a:ext cx="1986341" cy="1623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6097" y="428093"/>
            <a:ext cx="10152993" cy="4093428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2.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vi-VN" sz="4000" dirty="0"/>
              <a:t>Tìm những tiếng (ở cuối dòng thơ) bắt vần với nhau trong một khổ thơ còn lại.</a:t>
            </a:r>
            <a:endParaRPr lang="en-US" sz="4000" dirty="0"/>
          </a:p>
          <a:p>
            <a:pPr marL="1426957" lvl="8">
              <a:spcBef>
                <a:spcPts val="600"/>
              </a:spcBef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iểm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4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1426957" lvl="8">
              <a:spcBef>
                <a:spcPts val="600"/>
              </a:spcBef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vội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endParaRPr lang="en-US" sz="4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1426957" lvl="8">
              <a:spcBef>
                <a:spcPts val="600"/>
              </a:spcBef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hàng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mau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4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1426957" lvl="8">
              <a:spcBef>
                <a:spcPts val="600"/>
              </a:spcBef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sang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trang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19287" y="4340942"/>
            <a:ext cx="3030065" cy="265604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101965" y="2360896"/>
            <a:ext cx="346841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101965" y="3746937"/>
            <a:ext cx="346841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284748" y="3100553"/>
            <a:ext cx="740979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04895" y="4340942"/>
            <a:ext cx="740979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90687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846" y="94880"/>
            <a:ext cx="12769931" cy="702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131258" y="1128108"/>
            <a:ext cx="7199598" cy="1280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5131" tIns="47566" rIns="95131" bIns="47566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5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tạm</a:t>
            </a:r>
            <a:r>
              <a:rPr lang="en-US" sz="5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biệt</a:t>
            </a:r>
            <a:r>
              <a:rPr lang="en-US" sz="5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54842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6915" b="9083"/>
          <a:stretch/>
        </p:blipFill>
        <p:spPr>
          <a:xfrm>
            <a:off x="9677" y="1"/>
            <a:ext cx="12801600" cy="7040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5144" y="1789702"/>
            <a:ext cx="5323483" cy="3281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5474" y="3210526"/>
            <a:ext cx="7126308" cy="3665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" y="3520286"/>
            <a:ext cx="2831273" cy="3430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27" y="3"/>
            <a:ext cx="1571706" cy="1788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8428" y="154701"/>
            <a:ext cx="4763109" cy="3055825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63" y="3929563"/>
            <a:ext cx="1397381" cy="1344836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44" y="3907487"/>
            <a:ext cx="1430814" cy="1382495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66" y="2747433"/>
            <a:ext cx="1408695" cy="1366484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27" y="673112"/>
            <a:ext cx="1380512" cy="1328602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32" y="154694"/>
            <a:ext cx="1374888" cy="1323189"/>
          </a:xfrm>
          <a:prstGeom prst="rect">
            <a:avLst/>
          </a:prstGeom>
        </p:spPr>
      </p:pic>
      <p:pic>
        <p:nvPicPr>
          <p:cNvPr id="1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36" y="1298891"/>
            <a:ext cx="5952905" cy="582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1" action="ppaction://hlinksldjump"/>
          </p:cNvPr>
          <p:cNvSpPr/>
          <p:nvPr/>
        </p:nvSpPr>
        <p:spPr>
          <a:xfrm>
            <a:off x="10991786" y="1"/>
            <a:ext cx="1819495" cy="894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/>
            <a:r>
              <a:rPr lang="en-US" sz="2500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38833611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915" b="9083"/>
          <a:stretch/>
        </p:blipFill>
        <p:spPr>
          <a:xfrm>
            <a:off x="9677" y="1"/>
            <a:ext cx="12801600" cy="70405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4786" y="615191"/>
            <a:ext cx="11025893" cy="203387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 defTabSz="950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9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Ai </a:t>
            </a:r>
            <a:r>
              <a:rPr lang="en-US" sz="69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69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69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69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69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07" y="3511059"/>
            <a:ext cx="10745454" cy="11827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/>
            <a:r>
              <a:rPr lang="en-US" sz="6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6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sĩ</a:t>
            </a:r>
            <a:r>
              <a:rPr lang="en-US" sz="6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6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Giấy</a:t>
            </a:r>
            <a:r>
              <a:rPr lang="en-US" sz="6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dạy</a:t>
            </a:r>
            <a:r>
              <a:rPr lang="en-US" sz="6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  <a:r>
              <a:rPr lang="en-US" sz="6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6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6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2782" y="4504706"/>
            <a:ext cx="1406579" cy="12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6025535"/>
            <a:ext cx="1075005" cy="10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16766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915" b="9083"/>
          <a:stretch/>
        </p:blipFill>
        <p:spPr>
          <a:xfrm>
            <a:off x="9677" y="1"/>
            <a:ext cx="12801600" cy="70405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4786" y="615191"/>
            <a:ext cx="11025893" cy="203387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 defTabSz="950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2. </a:t>
            </a:r>
            <a:r>
              <a:rPr lang="en-US" altLang="zh-CN" sz="6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Mít</a:t>
            </a:r>
            <a:r>
              <a:rPr lang="en-US" altLang="zh-CN" sz="6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6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6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6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Biết</a:t>
            </a:r>
            <a:r>
              <a:rPr lang="en-US" altLang="zh-CN" sz="6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6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Tuốt</a:t>
            </a:r>
            <a:r>
              <a:rPr lang="en-US" altLang="zh-CN" sz="6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6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lang="en-US" altLang="zh-CN" sz="6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6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6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6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</a:t>
            </a:r>
            <a:r>
              <a:rPr lang="en-US" altLang="zh-CN" sz="6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6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thế</a:t>
            </a:r>
            <a:r>
              <a:rPr lang="en-US" altLang="zh-CN" sz="6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6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nào</a:t>
            </a:r>
            <a:r>
              <a:rPr lang="en-US" altLang="zh-CN" sz="6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07" y="3511052"/>
            <a:ext cx="10745454" cy="20933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/>
            <a:r>
              <a:rPr lang="vi-VN" sz="5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hôm đi dạo qua dòng suối</a:t>
            </a:r>
            <a:endParaRPr lang="vi-VN" sz="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vi-VN" sz="5000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 Tuốt nhảy qua con cá chuối.</a:t>
            </a:r>
            <a:endParaRPr lang="vi-VN" sz="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17181" y="3953408"/>
            <a:ext cx="1406579" cy="12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6025535"/>
            <a:ext cx="1075005" cy="10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05457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915" b="9083"/>
          <a:stretch/>
        </p:blipFill>
        <p:spPr>
          <a:xfrm>
            <a:off x="9677" y="1"/>
            <a:ext cx="12801600" cy="70405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4786" y="615191"/>
            <a:ext cx="11025893" cy="203387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 defTabSz="950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các bạn tỏ thái độ giận dỗi với Mít?</a:t>
            </a:r>
            <a:endParaRPr lang="en-US" sz="69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07" y="3511059"/>
            <a:ext cx="10745454" cy="159798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/>
            <a:r>
              <a:rPr lang="vi-VN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bạn tỏ thái độ giận dỗi với Mít vì: họ cho là Mít định chế giễu họ.</a:t>
            </a:r>
            <a:endParaRPr lang="en-US" sz="50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57399" y="4310046"/>
            <a:ext cx="1406579" cy="12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6025535"/>
            <a:ext cx="1075005" cy="10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05457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915" b="9083"/>
          <a:stretch/>
        </p:blipFill>
        <p:spPr>
          <a:xfrm>
            <a:off x="9677" y="1"/>
            <a:ext cx="12801600" cy="70405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4786" y="615191"/>
            <a:ext cx="11025893" cy="203387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 defTabSz="9501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lời Hoa Giấy, hai tiếng b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vần với nhau là hai tiếng như thế nào?</a:t>
            </a:r>
            <a:endParaRPr lang="en-US" sz="5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07" y="3511061"/>
            <a:ext cx="10745454" cy="2023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/>
            <a:r>
              <a:rPr lang="vi-VN" sz="4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lời Hoa Giấy, hai tiếng b</a:t>
            </a:r>
            <a:r>
              <a:rPr lang="en-US" sz="4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4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vần với nhau là hai tiếng có phần cuối giống nhau.</a:t>
            </a:r>
            <a:endParaRPr lang="en-US" sz="4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476071" y="3692063"/>
            <a:ext cx="1406579" cy="12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6025535"/>
            <a:ext cx="1075005" cy="10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05457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915" b="9083"/>
          <a:stretch/>
        </p:blipFill>
        <p:spPr>
          <a:xfrm>
            <a:off x="9677" y="1"/>
            <a:ext cx="12801600" cy="70405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4786" y="615182"/>
            <a:ext cx="11025893" cy="246725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pPr algn="ctr"/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giận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07" y="3511059"/>
            <a:ext cx="10745454" cy="11827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5131" tIns="47566" rIns="95131" bIns="47566" rtlCol="0" anchor="ctr"/>
          <a:lstStyle/>
          <a:p>
            <a:r>
              <a:rPr lang="en-GB" sz="4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GB" sz="4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4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4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GB" sz="4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Mong </a:t>
            </a:r>
            <a:r>
              <a:rPr lang="en-GB" sz="4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GB" sz="4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GB" sz="4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GB" sz="4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qua.</a:t>
            </a:r>
            <a:endParaRPr lang="en-US" sz="4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57399" y="4252501"/>
            <a:ext cx="1406579" cy="12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6025535"/>
            <a:ext cx="1075005" cy="10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05457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1503</Words>
  <Application>Microsoft Office PowerPoint</Application>
  <PresentationFormat>Custom</PresentationFormat>
  <Paragraphs>269</Paragraphs>
  <Slides>33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7_Office Theme</vt:lpstr>
      <vt:lpstr>2_Office Theme</vt:lpstr>
      <vt:lpstr>1_Office Theme</vt:lpstr>
      <vt:lpstr>3_Office Theme</vt:lpstr>
      <vt:lpstr>5_Office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VŨ HỒNG</dc:creator>
  <cp:lastModifiedBy>Admin - HP</cp:lastModifiedBy>
  <cp:revision>109</cp:revision>
  <dcterms:created xsi:type="dcterms:W3CDTF">2021-05-24T05:01:30Z</dcterms:created>
  <dcterms:modified xsi:type="dcterms:W3CDTF">2021-09-27T09:56:18Z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