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8" r:id="rId3"/>
    <p:sldId id="277" r:id="rId4"/>
    <p:sldId id="279" r:id="rId5"/>
    <p:sldId id="280" r:id="rId6"/>
    <p:sldId id="281" r:id="rId7"/>
    <p:sldId id="256" r:id="rId8"/>
    <p:sldId id="260" r:id="rId9"/>
    <p:sldId id="272" r:id="rId10"/>
    <p:sldId id="262" r:id="rId11"/>
    <p:sldId id="263" r:id="rId12"/>
    <p:sldId id="264" r:id="rId13"/>
    <p:sldId id="274" r:id="rId14"/>
    <p:sldId id="265" r:id="rId15"/>
    <p:sldId id="276" r:id="rId16"/>
    <p:sldId id="275" r:id="rId17"/>
    <p:sldId id="267" r:id="rId18"/>
    <p:sldId id="271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Lazydog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3128791-9705-4E02-83AA-38C02A8A89F8}">
          <p14:sldIdLst>
            <p14:sldId id="268"/>
            <p14:sldId id="277"/>
            <p14:sldId id="279"/>
            <p14:sldId id="280"/>
            <p14:sldId id="281"/>
            <p14:sldId id="256"/>
            <p14:sldId id="260"/>
            <p14:sldId id="272"/>
            <p14:sldId id="262"/>
            <p14:sldId id="263"/>
            <p14:sldId id="264"/>
            <p14:sldId id="274"/>
            <p14:sldId id="265"/>
            <p14:sldId id="276"/>
            <p14:sldId id="275"/>
            <p14:sldId id="267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36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06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0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9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5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5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9.svg"/><Relationship Id="rId7" Type="http://schemas.openxmlformats.org/officeDocument/2006/relationships/image" Target="../media/image5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6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5" Type="http://schemas.openxmlformats.org/officeDocument/2006/relationships/image" Target="../media/image25.gif"/><Relationship Id="rId10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21.gif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4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11" Type="http://schemas.openxmlformats.org/officeDocument/2006/relationships/image" Target="../media/image24.png"/><Relationship Id="rId5" Type="http://schemas.openxmlformats.org/officeDocument/2006/relationships/image" Target="../media/image20.gif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22.gif"/><Relationship Id="rId1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gif"/><Relationship Id="rId11" Type="http://schemas.openxmlformats.org/officeDocument/2006/relationships/image" Target="../media/image24.png"/><Relationship Id="rId5" Type="http://schemas.openxmlformats.org/officeDocument/2006/relationships/image" Target="../media/image20.gif"/><Relationship Id="rId10" Type="http://schemas.openxmlformats.org/officeDocument/2006/relationships/image" Target="../media/image22.gif"/><Relationship Id="rId4" Type="http://schemas.openxmlformats.org/officeDocument/2006/relationships/audio" Target="../media/audio4.wav"/><Relationship Id="rId9" Type="http://schemas.openxmlformats.org/officeDocument/2006/relationships/image" Target="../media/image21.gif"/><Relationship Id="rId1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svg"/><Relationship Id="rId3" Type="http://schemas.openxmlformats.org/officeDocument/2006/relationships/image" Target="../media/image29.svg"/><Relationship Id="rId7" Type="http://schemas.openxmlformats.org/officeDocument/2006/relationships/image" Target="../media/image11.svg"/><Relationship Id="rId12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1.svg"/><Relationship Id="rId5" Type="http://schemas.openxmlformats.org/officeDocument/2006/relationships/image" Target="../media/image39.sv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38.png"/><Relationship Id="rId9" Type="http://schemas.openxmlformats.org/officeDocument/2006/relationships/image" Target="../media/image41.sv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5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2633" y="1130720"/>
            <a:ext cx="14762735" cy="802555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107801" y="3284771"/>
            <a:ext cx="14417566" cy="3534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0" dirty="0">
                <a:solidFill>
                  <a:srgbClr val="FFA800"/>
                </a:solidFill>
                <a:latin typeface="Lazydog"/>
              </a:rPr>
              <a:t>	</a:t>
            </a:r>
            <a:r>
              <a:rPr lang="en-US" sz="7200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341118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1290136" y="6873252"/>
            <a:ext cx="3126214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24574" y="1130720"/>
            <a:ext cx="2434726" cy="2337337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DD88043B-3A4C-4891-B6AF-4DE88947A5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96200" y="698894"/>
            <a:ext cx="3602832" cy="23373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8517" y="692818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52848">
            <a:off x="620911" y="8095902"/>
            <a:ext cx="3564719" cy="1134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56164" y="1316066"/>
            <a:ext cx="3703136" cy="2740321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FAAA54CF-8C05-4863-94DF-74E4E7B76591}"/>
              </a:ext>
            </a:extLst>
          </p:cNvPr>
          <p:cNvSpPr txBox="1"/>
          <p:nvPr/>
        </p:nvSpPr>
        <p:spPr>
          <a:xfrm>
            <a:off x="3886200" y="1481922"/>
            <a:ext cx="10030449" cy="240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6400" b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2</a:t>
            </a:r>
          </a:p>
          <a:p>
            <a:pPr>
              <a:lnSpc>
                <a:spcPts val="9900"/>
              </a:lnSpc>
            </a:pPr>
            <a:r>
              <a:rPr lang="en-US" sz="4800" b="1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BC94F-E25E-4F60-8E06-FF834D683728}"/>
              </a:ext>
            </a:extLst>
          </p:cNvPr>
          <p:cNvSpPr txBox="1"/>
          <p:nvPr/>
        </p:nvSpPr>
        <p:spPr>
          <a:xfrm>
            <a:off x="3886200" y="3743302"/>
            <a:ext cx="12344400" cy="4110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4 + 4 + 3 =					7 + 1 + 8 =</a:t>
            </a:r>
          </a:p>
          <a:p>
            <a:pPr>
              <a:lnSpc>
                <a:spcPct val="30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3 + 3 + 6 =					5 + 4 + 5 =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7EF052-F97E-432D-9FDA-43059822185C}"/>
              </a:ext>
            </a:extLst>
          </p:cNvPr>
          <p:cNvSpPr/>
          <p:nvPr/>
        </p:nvSpPr>
        <p:spPr>
          <a:xfrm>
            <a:off x="7086600" y="4724399"/>
            <a:ext cx="838200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4993A1-899C-4858-9989-DA5AF09744A8}"/>
              </a:ext>
            </a:extLst>
          </p:cNvPr>
          <p:cNvSpPr/>
          <p:nvPr/>
        </p:nvSpPr>
        <p:spPr>
          <a:xfrm>
            <a:off x="7135105" y="7015523"/>
            <a:ext cx="838200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0CE8FA-8F4A-41E7-ACCE-B3FEBF68F970}"/>
              </a:ext>
            </a:extLst>
          </p:cNvPr>
          <p:cNvSpPr/>
          <p:nvPr/>
        </p:nvSpPr>
        <p:spPr>
          <a:xfrm>
            <a:off x="14401800" y="4753208"/>
            <a:ext cx="838200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AC591F-2BF1-4E13-8A52-DC4BC1F7E4E9}"/>
              </a:ext>
            </a:extLst>
          </p:cNvPr>
          <p:cNvSpPr/>
          <p:nvPr/>
        </p:nvSpPr>
        <p:spPr>
          <a:xfrm>
            <a:off x="14401800" y="6955680"/>
            <a:ext cx="838200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ECB27F-5647-45EF-A616-54422E68AD24}"/>
              </a:ext>
            </a:extLst>
          </p:cNvPr>
          <p:cNvSpPr/>
          <p:nvPr/>
        </p:nvSpPr>
        <p:spPr>
          <a:xfrm>
            <a:off x="7086600" y="4724399"/>
            <a:ext cx="1094495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B96149-A40C-40AA-8BC2-A9EEB54720E4}"/>
              </a:ext>
            </a:extLst>
          </p:cNvPr>
          <p:cNvSpPr/>
          <p:nvPr/>
        </p:nvSpPr>
        <p:spPr>
          <a:xfrm>
            <a:off x="7135105" y="7015523"/>
            <a:ext cx="1094496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6906AB-26A4-4844-86E8-EF8B37C6948A}"/>
              </a:ext>
            </a:extLst>
          </p:cNvPr>
          <p:cNvSpPr/>
          <p:nvPr/>
        </p:nvSpPr>
        <p:spPr>
          <a:xfrm>
            <a:off x="14339741" y="4753208"/>
            <a:ext cx="1094495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FC8FF8-2C78-4A99-9BCE-65E43A1E7235}"/>
              </a:ext>
            </a:extLst>
          </p:cNvPr>
          <p:cNvSpPr/>
          <p:nvPr/>
        </p:nvSpPr>
        <p:spPr>
          <a:xfrm>
            <a:off x="14422891" y="6955680"/>
            <a:ext cx="1094495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87235">
            <a:off x="13936018" y="1306228"/>
            <a:ext cx="3674331" cy="1082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795837"/>
            <a:ext cx="2773012" cy="317080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3144C8E-3F00-43E7-800E-61121578AF4D}"/>
              </a:ext>
            </a:extLst>
          </p:cNvPr>
          <p:cNvSpPr txBox="1"/>
          <p:nvPr/>
        </p:nvSpPr>
        <p:spPr>
          <a:xfrm>
            <a:off x="3886200" y="1481922"/>
            <a:ext cx="10030449" cy="240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6400" b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3</a:t>
            </a:r>
          </a:p>
          <a:p>
            <a:pPr>
              <a:lnSpc>
                <a:spcPts val="9900"/>
              </a:lnSpc>
            </a:pPr>
            <a:r>
              <a:rPr lang="en-US" sz="4800" b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&gt;, &lt;,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9CF665-CE62-4991-9E9F-04A73FD0908F}"/>
              </a:ext>
            </a:extLst>
          </p:cNvPr>
          <p:cNvSpPr txBox="1"/>
          <p:nvPr/>
        </p:nvSpPr>
        <p:spPr>
          <a:xfrm>
            <a:off x="3766930" y="3684264"/>
            <a:ext cx="13225670" cy="346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9 + 7		9 + 9				7 + 6		7 + 8</a:t>
            </a:r>
          </a:p>
          <a:p>
            <a:pPr>
              <a:lnSpc>
                <a:spcPct val="2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8 + 8		8 + 5				5 + 6		7 + 4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F6FAE0-837C-4CFD-92FA-E625D50BB785}"/>
              </a:ext>
            </a:extLst>
          </p:cNvPr>
          <p:cNvSpPr/>
          <p:nvPr/>
        </p:nvSpPr>
        <p:spPr>
          <a:xfrm>
            <a:off x="5527313" y="4610100"/>
            <a:ext cx="685800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B37B30-0905-4541-8ED1-88226267BD07}"/>
              </a:ext>
            </a:extLst>
          </p:cNvPr>
          <p:cNvSpPr/>
          <p:nvPr/>
        </p:nvSpPr>
        <p:spPr>
          <a:xfrm>
            <a:off x="5527313" y="6452937"/>
            <a:ext cx="685800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02878B-9461-4FC9-B18E-DB230556AEE0}"/>
              </a:ext>
            </a:extLst>
          </p:cNvPr>
          <p:cNvSpPr/>
          <p:nvPr/>
        </p:nvSpPr>
        <p:spPr>
          <a:xfrm>
            <a:off x="12877800" y="4603875"/>
            <a:ext cx="685800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ABC519-A430-4479-B5AF-0B4DBA5CE9E8}"/>
              </a:ext>
            </a:extLst>
          </p:cNvPr>
          <p:cNvSpPr/>
          <p:nvPr/>
        </p:nvSpPr>
        <p:spPr>
          <a:xfrm>
            <a:off x="12877800" y="6381068"/>
            <a:ext cx="685800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D2ECF0-20C3-4225-80A8-5AF9C52A1AEA}"/>
              </a:ext>
            </a:extLst>
          </p:cNvPr>
          <p:cNvSpPr/>
          <p:nvPr/>
        </p:nvSpPr>
        <p:spPr>
          <a:xfrm>
            <a:off x="5527313" y="4600483"/>
            <a:ext cx="685800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85A7EB-5689-4769-AA7E-D1DE6C33B241}"/>
              </a:ext>
            </a:extLst>
          </p:cNvPr>
          <p:cNvSpPr/>
          <p:nvPr/>
        </p:nvSpPr>
        <p:spPr>
          <a:xfrm>
            <a:off x="5527313" y="6452937"/>
            <a:ext cx="685800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8740F-BCB6-4356-8C84-56C969F1DF40}"/>
              </a:ext>
            </a:extLst>
          </p:cNvPr>
          <p:cNvSpPr/>
          <p:nvPr/>
        </p:nvSpPr>
        <p:spPr>
          <a:xfrm>
            <a:off x="12877800" y="4582170"/>
            <a:ext cx="685800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3DD20A-0CBE-4C46-9A6A-2D4FE0804EE5}"/>
              </a:ext>
            </a:extLst>
          </p:cNvPr>
          <p:cNvSpPr/>
          <p:nvPr/>
        </p:nvSpPr>
        <p:spPr>
          <a:xfrm>
            <a:off x="12877800" y="6399120"/>
            <a:ext cx="685800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28688" y="3873922"/>
            <a:ext cx="897907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 b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VẬN DỤNG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4310871" cy="3190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13780112" y="7856346"/>
            <a:ext cx="3406834" cy="1003467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id="{A33EC14F-92C0-426E-93BE-A18F4D1D1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15200" y="5801886"/>
            <a:ext cx="3335600" cy="319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88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198088"/>
            <a:ext cx="16104439" cy="98908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36615">
            <a:off x="-187651" y="8815464"/>
            <a:ext cx="3258528" cy="1090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60718" y="198088"/>
            <a:ext cx="2674653" cy="2567667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79DF703F-073B-4E2F-9205-40E9F689C9EB}"/>
              </a:ext>
            </a:extLst>
          </p:cNvPr>
          <p:cNvSpPr txBox="1"/>
          <p:nvPr/>
        </p:nvSpPr>
        <p:spPr>
          <a:xfrm>
            <a:off x="1943100" y="926473"/>
            <a:ext cx="14706600" cy="2630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400" b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4</a:t>
            </a:r>
          </a:p>
          <a:p>
            <a:pPr algn="ctr">
              <a:lnSpc>
                <a:spcPct val="150000"/>
              </a:lnSpc>
            </a:pPr>
            <a:r>
              <a:rPr lang="en-US" sz="3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3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 descr="A picture containing text, bedroom&#10;&#10;Description automatically generated">
            <a:extLst>
              <a:ext uri="{FF2B5EF4-FFF2-40B4-BE49-F238E27FC236}">
                <a16:creationId xmlns:a16="http://schemas.microsoft.com/office/drawing/2014/main" id="{062F5231-5C2F-4FC8-81BE-5E1B188F3D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3794597"/>
            <a:ext cx="14401800" cy="38720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E7B19D-3243-4D41-8B86-9E501B94DA08}"/>
              </a:ext>
            </a:extLst>
          </p:cNvPr>
          <p:cNvSpPr txBox="1"/>
          <p:nvPr/>
        </p:nvSpPr>
        <p:spPr>
          <a:xfrm>
            <a:off x="4470873" y="7666599"/>
            <a:ext cx="10385330" cy="173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:                            =</a:t>
            </a:r>
          </a:p>
          <a:p>
            <a:pPr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vi-VN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4DBEC2-AEB2-4F67-BCBF-0115B65E804E}"/>
              </a:ext>
            </a:extLst>
          </p:cNvPr>
          <p:cNvSpPr/>
          <p:nvPr/>
        </p:nvSpPr>
        <p:spPr>
          <a:xfrm>
            <a:off x="7412841" y="7791415"/>
            <a:ext cx="7620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1042F9-5A19-45DE-AC6A-3EEBEDE33675}"/>
              </a:ext>
            </a:extLst>
          </p:cNvPr>
          <p:cNvSpPr/>
          <p:nvPr/>
        </p:nvSpPr>
        <p:spPr>
          <a:xfrm>
            <a:off x="10591800" y="8772371"/>
            <a:ext cx="7620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E0EC45-B687-4EBB-9772-45348AAEA38A}"/>
              </a:ext>
            </a:extLst>
          </p:cNvPr>
          <p:cNvSpPr/>
          <p:nvPr/>
        </p:nvSpPr>
        <p:spPr>
          <a:xfrm>
            <a:off x="9421076" y="7773747"/>
            <a:ext cx="7620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AB5044-4F59-4D82-A5F3-9C4801F745AC}"/>
              </a:ext>
            </a:extLst>
          </p:cNvPr>
          <p:cNvSpPr/>
          <p:nvPr/>
        </p:nvSpPr>
        <p:spPr>
          <a:xfrm>
            <a:off x="11290773" y="7773747"/>
            <a:ext cx="7620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C99A07-9131-44DF-BFB8-5BEDE6B09D82}"/>
              </a:ext>
            </a:extLst>
          </p:cNvPr>
          <p:cNvSpPr/>
          <p:nvPr/>
        </p:nvSpPr>
        <p:spPr>
          <a:xfrm>
            <a:off x="8380058" y="7838485"/>
            <a:ext cx="697262" cy="6972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92FDC0-078C-4137-8285-55EF074904E6}"/>
              </a:ext>
            </a:extLst>
          </p:cNvPr>
          <p:cNvSpPr/>
          <p:nvPr/>
        </p:nvSpPr>
        <p:spPr>
          <a:xfrm>
            <a:off x="7401304" y="7791415"/>
            <a:ext cx="7620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1801C0-E508-47C8-B439-B39B98AFE330}"/>
              </a:ext>
            </a:extLst>
          </p:cNvPr>
          <p:cNvSpPr/>
          <p:nvPr/>
        </p:nvSpPr>
        <p:spPr>
          <a:xfrm>
            <a:off x="9434198" y="7773747"/>
            <a:ext cx="7620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10D92F-9E89-44EA-A7AB-0AFC675756BD}"/>
              </a:ext>
            </a:extLst>
          </p:cNvPr>
          <p:cNvSpPr/>
          <p:nvPr/>
        </p:nvSpPr>
        <p:spPr>
          <a:xfrm>
            <a:off x="11292209" y="7759683"/>
            <a:ext cx="7620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658B0F-FCAF-44F3-B6D6-E3EA076E5C3F}"/>
              </a:ext>
            </a:extLst>
          </p:cNvPr>
          <p:cNvSpPr/>
          <p:nvPr/>
        </p:nvSpPr>
        <p:spPr>
          <a:xfrm>
            <a:off x="10591800" y="8786435"/>
            <a:ext cx="7620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02152B-153D-400B-BCF1-A6A2662EDF1D}"/>
              </a:ext>
            </a:extLst>
          </p:cNvPr>
          <p:cNvSpPr/>
          <p:nvPr/>
        </p:nvSpPr>
        <p:spPr>
          <a:xfrm>
            <a:off x="8396376" y="7831862"/>
            <a:ext cx="697262" cy="6972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6" y="900783"/>
            <a:ext cx="15120507" cy="8357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4310871" cy="3190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13780112" y="7856346"/>
            <a:ext cx="3406834" cy="1003467"/>
          </a:xfrm>
          <a:prstGeom prst="rect">
            <a:avLst/>
          </a:prstGeom>
        </p:spPr>
      </p:pic>
      <p:pic>
        <p:nvPicPr>
          <p:cNvPr id="7" name="Picture 38">
            <a:extLst>
              <a:ext uri="{FF2B5EF4-FFF2-40B4-BE49-F238E27FC236}">
                <a16:creationId xmlns:a16="http://schemas.microsoft.com/office/drawing/2014/main" id="{4328C70C-EDBF-4A30-BD99-63C2D34AF7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3746" y="5079541"/>
            <a:ext cx="5526744" cy="40552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AF924C-4FCA-48DA-BA10-2372367FB5B6}"/>
              </a:ext>
            </a:extLst>
          </p:cNvPr>
          <p:cNvSpPr txBox="1"/>
          <p:nvPr/>
        </p:nvSpPr>
        <p:spPr>
          <a:xfrm>
            <a:off x="6784585" y="2068657"/>
            <a:ext cx="8988815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CÂU NÀO ĐÚNG, CÂU NÀO SAI?</a:t>
            </a:r>
          </a:p>
          <a:p>
            <a:pPr algn="just">
              <a:lnSpc>
                <a:spcPct val="150000"/>
              </a:lnSpc>
            </a:pP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C68358-C8A8-4455-B4BE-FF496D67CAF0}"/>
              </a:ext>
            </a:extLst>
          </p:cNvPr>
          <p:cNvSpPr txBox="1"/>
          <p:nvPr/>
        </p:nvSpPr>
        <p:spPr>
          <a:xfrm>
            <a:off x="6915105" y="3367776"/>
            <a:ext cx="8213614" cy="4296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860"/>
              </a:lnSpc>
              <a:spcBef>
                <a:spcPct val="0"/>
              </a:spcBef>
            </a:pPr>
            <a:r>
              <a:rPr lang="en-US" sz="3200" spc="245" dirty="0">
                <a:latin typeface="Arial" panose="020B0604020202020204" pitchFamily="34" charset="0"/>
                <a:cs typeface="Arial" panose="020B0604020202020204" pitchFamily="34" charset="0"/>
              </a:rPr>
              <a:t>4 + 9 + 4 = 18</a:t>
            </a:r>
          </a:p>
          <a:p>
            <a:pPr algn="just">
              <a:lnSpc>
                <a:spcPts val="6860"/>
              </a:lnSpc>
              <a:spcBef>
                <a:spcPct val="0"/>
              </a:spcBef>
            </a:pPr>
            <a:r>
              <a:rPr lang="en-US" sz="3200" spc="245" dirty="0">
                <a:latin typeface="Arial" panose="020B0604020202020204" pitchFamily="34" charset="0"/>
                <a:cs typeface="Arial" panose="020B0604020202020204" pitchFamily="34" charset="0"/>
              </a:rPr>
              <a:t>5 + 6 + 6 = 17</a:t>
            </a:r>
          </a:p>
          <a:p>
            <a:pPr algn="just">
              <a:lnSpc>
                <a:spcPts val="6860"/>
              </a:lnSpc>
              <a:spcBef>
                <a:spcPct val="0"/>
              </a:spcBef>
            </a:pPr>
            <a:r>
              <a:rPr lang="en-US" sz="3200" spc="245" dirty="0">
                <a:latin typeface="Arial" panose="020B0604020202020204" pitchFamily="34" charset="0"/>
                <a:cs typeface="Arial" panose="020B0604020202020204" pitchFamily="34" charset="0"/>
              </a:rPr>
              <a:t>4 + 7 + 1 = 12</a:t>
            </a:r>
          </a:p>
          <a:p>
            <a:pPr algn="just">
              <a:lnSpc>
                <a:spcPts val="6860"/>
              </a:lnSpc>
              <a:spcBef>
                <a:spcPct val="0"/>
              </a:spcBef>
            </a:pPr>
            <a:r>
              <a:rPr lang="en-US" sz="3200" spc="245" dirty="0">
                <a:latin typeface="Arial" panose="020B0604020202020204" pitchFamily="34" charset="0"/>
                <a:cs typeface="Arial" panose="020B0604020202020204" pitchFamily="34" charset="0"/>
              </a:rPr>
              <a:t>6 + 8 + 3 = 16</a:t>
            </a:r>
          </a:p>
          <a:p>
            <a:pPr algn="just">
              <a:lnSpc>
                <a:spcPts val="6860"/>
              </a:lnSpc>
              <a:spcBef>
                <a:spcPct val="0"/>
              </a:spcBef>
            </a:pPr>
            <a:r>
              <a:rPr lang="en-US" sz="3200" spc="245" dirty="0">
                <a:latin typeface="Arial" panose="020B0604020202020204" pitchFamily="34" charset="0"/>
                <a:cs typeface="Arial" panose="020B0604020202020204" pitchFamily="34" charset="0"/>
              </a:rPr>
              <a:t>5 + 8 + 6 = 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9A57AD-0AA6-4C01-8E91-567014EF7FE7}"/>
              </a:ext>
            </a:extLst>
          </p:cNvPr>
          <p:cNvSpPr/>
          <p:nvPr/>
        </p:nvSpPr>
        <p:spPr>
          <a:xfrm>
            <a:off x="12132020" y="3538805"/>
            <a:ext cx="679940" cy="67994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F0FC4D-E490-47AA-8075-108D5B497528}"/>
              </a:ext>
            </a:extLst>
          </p:cNvPr>
          <p:cNvSpPr/>
          <p:nvPr/>
        </p:nvSpPr>
        <p:spPr>
          <a:xfrm>
            <a:off x="12132020" y="4463560"/>
            <a:ext cx="679940" cy="67994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0D4BCC-C645-4215-B95A-3D101A4BE64B}"/>
              </a:ext>
            </a:extLst>
          </p:cNvPr>
          <p:cNvSpPr/>
          <p:nvPr/>
        </p:nvSpPr>
        <p:spPr>
          <a:xfrm>
            <a:off x="12132020" y="5347083"/>
            <a:ext cx="679940" cy="67994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07B5FC-BEF5-4908-B944-880FE6FD64E1}"/>
              </a:ext>
            </a:extLst>
          </p:cNvPr>
          <p:cNvSpPr/>
          <p:nvPr/>
        </p:nvSpPr>
        <p:spPr>
          <a:xfrm>
            <a:off x="12132020" y="6242110"/>
            <a:ext cx="679940" cy="67994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5CA9CF-9441-45F2-B3E6-4DCB79E6D2D6}"/>
              </a:ext>
            </a:extLst>
          </p:cNvPr>
          <p:cNvSpPr/>
          <p:nvPr/>
        </p:nvSpPr>
        <p:spPr>
          <a:xfrm>
            <a:off x="12132020" y="7086125"/>
            <a:ext cx="679940" cy="67994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F7560B-1E25-497C-A334-890B8A2CC3AC}"/>
              </a:ext>
            </a:extLst>
          </p:cNvPr>
          <p:cNvSpPr/>
          <p:nvPr/>
        </p:nvSpPr>
        <p:spPr>
          <a:xfrm>
            <a:off x="12132020" y="3559239"/>
            <a:ext cx="679940" cy="67994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352E90-A8C4-4D96-99F0-BE660E640E72}"/>
              </a:ext>
            </a:extLst>
          </p:cNvPr>
          <p:cNvSpPr/>
          <p:nvPr/>
        </p:nvSpPr>
        <p:spPr>
          <a:xfrm>
            <a:off x="12132020" y="6230606"/>
            <a:ext cx="679940" cy="67994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90E5FB-DC78-474C-BB88-813BE9741989}"/>
              </a:ext>
            </a:extLst>
          </p:cNvPr>
          <p:cNvSpPr/>
          <p:nvPr/>
        </p:nvSpPr>
        <p:spPr>
          <a:xfrm>
            <a:off x="12132020" y="7074621"/>
            <a:ext cx="679940" cy="67994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69CD5F-0BE0-44D1-8A8C-5A1022D5C021}"/>
              </a:ext>
            </a:extLst>
          </p:cNvPr>
          <p:cNvSpPr/>
          <p:nvPr/>
        </p:nvSpPr>
        <p:spPr>
          <a:xfrm>
            <a:off x="12132020" y="4463560"/>
            <a:ext cx="679940" cy="67994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3033BA-2A41-4EB0-9CB3-A28E08B76DF1}"/>
              </a:ext>
            </a:extLst>
          </p:cNvPr>
          <p:cNvSpPr/>
          <p:nvPr/>
        </p:nvSpPr>
        <p:spPr>
          <a:xfrm>
            <a:off x="12132020" y="5351469"/>
            <a:ext cx="679940" cy="67994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39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800600" y="3114330"/>
            <a:ext cx="9520712" cy="3898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0" b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HƯỚNG DẪN VỀ NHÀ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4310871" cy="3190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13780112" y="7856346"/>
            <a:ext cx="3406834" cy="1003467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id="{A33EC14F-92C0-426E-93BE-A18F4D1D1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05200" y="6322843"/>
            <a:ext cx="3335600" cy="319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43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46">
            <a:off x="-927668" y="-6825163"/>
            <a:ext cx="19872358" cy="10803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80400" y="476970"/>
            <a:ext cx="2483089" cy="28392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74658" y="1028700"/>
            <a:ext cx="2698191" cy="255101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312933" y="1078706"/>
            <a:ext cx="13662133" cy="1139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17506" y="5011628"/>
            <a:ext cx="1191262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 </a:t>
            </a:r>
            <a:r>
              <a:rPr lang="en-US" sz="4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800" dirty="0">
              <a:solidFill>
                <a:srgbClr val="CD43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74737CD8-76DD-4BB8-836E-008F8AE42366}"/>
              </a:ext>
            </a:extLst>
          </p:cNvPr>
          <p:cNvSpPr txBox="1"/>
          <p:nvPr/>
        </p:nvSpPr>
        <p:spPr>
          <a:xfrm>
            <a:off x="2217506" y="6210300"/>
            <a:ext cx="12793894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 </a:t>
            </a:r>
            <a:r>
              <a:rPr lang="en-US" sz="4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i="1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b="1" i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800" b="1" i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800" b="1" i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800" b="1" i="1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b="1" i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800" b="1" i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800" b="1" i="1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i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4800" b="1" i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20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2633" y="1130720"/>
            <a:ext cx="14762735" cy="802555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478337" y="3296260"/>
            <a:ext cx="13563600" cy="3534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0" dirty="0">
                <a:solidFill>
                  <a:srgbClr val="FFA800"/>
                </a:solidFill>
                <a:latin typeface="Lazydog"/>
              </a:rPr>
              <a:t>	</a:t>
            </a:r>
            <a:r>
              <a:rPr lang="en-US" sz="7200" b="1" dirty="0">
                <a:solidFill>
                  <a:srgbClr val="FF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341118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1290136" y="6873252"/>
            <a:ext cx="3126214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24574" y="1130720"/>
            <a:ext cx="2434726" cy="233733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A5AF9A6-08CA-4DF4-B096-4DCC2F9F1F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96200" y="698894"/>
            <a:ext cx="3602832" cy="233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2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626" y="0"/>
            <a:ext cx="4063128" cy="79160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85327" y="2560512"/>
            <a:ext cx="8488015" cy="16619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174" y="3543300"/>
            <a:ext cx="3771168" cy="2426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281" y="7787125"/>
            <a:ext cx="3331372" cy="24306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88" y="4802316"/>
            <a:ext cx="2228810" cy="31137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3297460" y="8126762"/>
            <a:ext cx="1276352" cy="19098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965047" y="8126762"/>
            <a:ext cx="1276352" cy="1909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12247" y="8126762"/>
            <a:ext cx="1276352" cy="19098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79054" y="8126762"/>
            <a:ext cx="1276352" cy="190980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28718" y="9075716"/>
            <a:ext cx="11518251" cy="12353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990999" y="38055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035" y="6833223"/>
            <a:ext cx="1874999" cy="20043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622" y="6734325"/>
            <a:ext cx="1874999" cy="2004309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458" y="2999859"/>
            <a:ext cx="3865127" cy="299447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572124" y="5972813"/>
            <a:ext cx="3243740" cy="3124674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21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8901" y="495609"/>
            <a:ext cx="2491514" cy="4854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7722" y="3314048"/>
            <a:ext cx="2938019" cy="28074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607813"/>
            <a:ext cx="1591401" cy="190084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216201" y="2117245"/>
            <a:ext cx="787020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: 16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629" y="6734325"/>
            <a:ext cx="1874999" cy="2004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617" y="6833224"/>
            <a:ext cx="2163833" cy="19651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4623175" y="8219604"/>
            <a:ext cx="1234547" cy="918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3297460" y="8126762"/>
            <a:ext cx="1276352" cy="1909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203" y="6734326"/>
            <a:ext cx="2163833" cy="19651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290762" y="8120706"/>
            <a:ext cx="1234547" cy="9187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965047" y="8126762"/>
            <a:ext cx="1276352" cy="19098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03" y="6791476"/>
            <a:ext cx="2163833" cy="19651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822" y="6791475"/>
            <a:ext cx="1874999" cy="20043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937962" y="8177856"/>
            <a:ext cx="1234547" cy="9187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12247" y="8126762"/>
            <a:ext cx="1276352" cy="19098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105" y="6514962"/>
            <a:ext cx="1653779" cy="20403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79054" y="8126762"/>
            <a:ext cx="1276352" cy="1909802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4705741" y="13289"/>
            <a:ext cx="10582835" cy="209187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+ 7 =?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328718" y="9075716"/>
            <a:ext cx="11518251" cy="12353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216201" y="2858461"/>
            <a:ext cx="787020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: 17</a:t>
            </a:r>
          </a:p>
        </p:txBody>
      </p:sp>
      <p:sp>
        <p:nvSpPr>
          <p:cNvPr id="82" name="Rectangle 81"/>
          <p:cNvSpPr/>
          <p:nvPr/>
        </p:nvSpPr>
        <p:spPr>
          <a:xfrm>
            <a:off x="8216201" y="3599677"/>
            <a:ext cx="787020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: 18</a:t>
            </a:r>
          </a:p>
        </p:txBody>
      </p:sp>
      <p:sp>
        <p:nvSpPr>
          <p:cNvPr id="83" name="Rectangle 82"/>
          <p:cNvSpPr/>
          <p:nvPr/>
        </p:nvSpPr>
        <p:spPr>
          <a:xfrm>
            <a:off x="8216201" y="4340894"/>
            <a:ext cx="787020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: 19</a:t>
            </a: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035" y="6833223"/>
            <a:ext cx="1874999" cy="20043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622" y="6734325"/>
            <a:ext cx="1874999" cy="20043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822" y="6791475"/>
            <a:ext cx="1874999" cy="2004309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836" y="2842511"/>
            <a:ext cx="3869394" cy="299778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5819098" y="5940821"/>
            <a:ext cx="3243740" cy="3124674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21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8901" y="495609"/>
            <a:ext cx="2491514" cy="4854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7722" y="3314048"/>
            <a:ext cx="2938019" cy="28074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607813"/>
            <a:ext cx="1591401" cy="19008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629" y="6734325"/>
            <a:ext cx="1874999" cy="2004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617" y="6833224"/>
            <a:ext cx="2163833" cy="19651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4623175" y="8219604"/>
            <a:ext cx="1234547" cy="918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3297460" y="8126762"/>
            <a:ext cx="1276352" cy="1909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203" y="6734326"/>
            <a:ext cx="2163833" cy="19651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290762" y="8120706"/>
            <a:ext cx="1234547" cy="9187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965047" y="8126762"/>
            <a:ext cx="1276352" cy="19098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79" y="6520603"/>
            <a:ext cx="1592775" cy="19651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12247" y="8126762"/>
            <a:ext cx="1276352" cy="19098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08" y="6577646"/>
            <a:ext cx="2372243" cy="21543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79054" y="8126762"/>
            <a:ext cx="1276352" cy="1909802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4705741" y="13289"/>
            <a:ext cx="10582835" cy="209187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+ 3 + 4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328718" y="9075716"/>
            <a:ext cx="11518251" cy="12353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4827982" y="8219603"/>
            <a:ext cx="1234547" cy="91879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216201" y="2117245"/>
            <a:ext cx="787020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: 15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216201" y="2858461"/>
            <a:ext cx="787020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: 16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216201" y="3599677"/>
            <a:ext cx="787020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: 17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216201" y="4340894"/>
            <a:ext cx="787020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: 18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822" y="6791475"/>
            <a:ext cx="1874999" cy="20043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629" y="6734325"/>
            <a:ext cx="1874999" cy="20043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01" y="6588456"/>
            <a:ext cx="2371172" cy="21534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08" y="6577646"/>
            <a:ext cx="2372243" cy="2154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035" y="6833223"/>
            <a:ext cx="1874999" cy="20043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622" y="6734325"/>
            <a:ext cx="1874999" cy="2004309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471" y="3172483"/>
            <a:ext cx="3312936" cy="2566672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9119452" y="5928303"/>
            <a:ext cx="3243740" cy="3124674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21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8901" y="495609"/>
            <a:ext cx="2491514" cy="4854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7722" y="3314048"/>
            <a:ext cx="2938019" cy="28074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607813"/>
            <a:ext cx="1591401" cy="1900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617" y="6833224"/>
            <a:ext cx="2163833" cy="19651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4623175" y="8219604"/>
            <a:ext cx="1234547" cy="918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3297460" y="8126762"/>
            <a:ext cx="1276352" cy="1909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61" y="6508085"/>
            <a:ext cx="1609719" cy="19651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965047" y="8126762"/>
            <a:ext cx="1276352" cy="19098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12247" y="8126762"/>
            <a:ext cx="1276352" cy="19098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379054" y="8126762"/>
            <a:ext cx="1276352" cy="1909802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4705741" y="13289"/>
            <a:ext cx="10582835" cy="209187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+ 8 + 5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328718" y="9075716"/>
            <a:ext cx="11518251" cy="12353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4827982" y="8219603"/>
            <a:ext cx="1234547" cy="9187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044771" y="8100537"/>
            <a:ext cx="1234547" cy="91879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216201" y="2117245"/>
            <a:ext cx="787020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: 15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216201" y="2858461"/>
            <a:ext cx="787020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: 16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216201" y="3599677"/>
            <a:ext cx="787020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: 17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216201" y="4340894"/>
            <a:ext cx="787020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42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84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26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5688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110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8532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4954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1376" algn="l" defTabSz="1632844" rtl="0" eaLnBrk="1" latinLnBrk="0" hangingPunct="1">
              <a:defRPr sz="32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: 18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554675" y="6848855"/>
            <a:ext cx="3900415" cy="130486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327033" y="3479619"/>
            <a:ext cx="11633934" cy="2598154"/>
            <a:chOff x="-3182488" y="-68736"/>
            <a:chExt cx="15511912" cy="3464204"/>
          </a:xfrm>
        </p:grpSpPr>
        <p:sp>
          <p:nvSpPr>
            <p:cNvPr id="5" name="TextBox 5"/>
            <p:cNvSpPr txBox="1"/>
            <p:nvPr/>
          </p:nvSpPr>
          <p:spPr>
            <a:xfrm>
              <a:off x="-3182488" y="1418773"/>
              <a:ext cx="15511912" cy="19766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500"/>
                </a:lnSpc>
              </a:pPr>
              <a:r>
                <a:rPr lang="en-US" sz="9600" dirty="0">
                  <a:solidFill>
                    <a:srgbClr val="FFA8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 CHUNG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425805" y="-68736"/>
              <a:ext cx="12329424" cy="818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6400" spc="44" dirty="0" err="1">
                  <a:solidFill>
                    <a:srgbClr val="2929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6400" spc="44" dirty="0">
                  <a:solidFill>
                    <a:srgbClr val="2929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14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0991" y="825228"/>
            <a:ext cx="3458507" cy="3269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14090388" y="1686262"/>
            <a:ext cx="3201028" cy="10185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44369" y="6057961"/>
            <a:ext cx="2812641" cy="27001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47898" y="3005029"/>
            <a:ext cx="7737889" cy="283119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06322" y="919889"/>
            <a:ext cx="12875356" cy="1139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6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4549" y="3230345"/>
            <a:ext cx="7737889" cy="2611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79251" y="2987406"/>
            <a:ext cx="2098516" cy="19840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602" y="4056129"/>
            <a:ext cx="2066720" cy="19840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52848">
            <a:off x="6921241" y="4701228"/>
            <a:ext cx="2180683" cy="6938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6615">
            <a:off x="15283401" y="4664792"/>
            <a:ext cx="2291841" cy="76672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FCBB791-32F3-461E-B9C9-ED21B45B3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75055" y="7007649"/>
            <a:ext cx="7737889" cy="2611371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8F2E4ED-75C4-474B-ADC0-D511A75A7A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150904" y="6710618"/>
            <a:ext cx="2248302" cy="1663744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D8B2E30-0BBF-4907-9F52-C2FE45DE01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316855">
            <a:off x="11972914" y="9036192"/>
            <a:ext cx="2080059" cy="6618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BD7579-3FFD-4FCA-A64C-A3716A167888}"/>
              </a:ext>
            </a:extLst>
          </p:cNvPr>
          <p:cNvSpPr txBox="1"/>
          <p:nvPr/>
        </p:nvSpPr>
        <p:spPr>
          <a:xfrm>
            <a:off x="3124200" y="4260088"/>
            <a:ext cx="33231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I. LUYỆN TẬP</a:t>
            </a:r>
            <a:endParaRPr lang="vi-VN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B0FC79-3D40-4355-A7E9-243CDC5CEEE4}"/>
              </a:ext>
            </a:extLst>
          </p:cNvPr>
          <p:cNvSpPr txBox="1"/>
          <p:nvPr/>
        </p:nvSpPr>
        <p:spPr>
          <a:xfrm>
            <a:off x="11575162" y="4103465"/>
            <a:ext cx="33231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II. VẬN DỤNG</a:t>
            </a:r>
            <a:endParaRPr lang="vi-VN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D76150-1F5B-4DA7-9D59-558A0C7C6506}"/>
              </a:ext>
            </a:extLst>
          </p:cNvPr>
          <p:cNvSpPr txBox="1"/>
          <p:nvPr/>
        </p:nvSpPr>
        <p:spPr>
          <a:xfrm>
            <a:off x="6371774" y="8037391"/>
            <a:ext cx="59120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III. HƯỚNG DẪN VỀ NHÀ</a:t>
            </a:r>
            <a:endParaRPr lang="vi-VN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28688" y="3873922"/>
            <a:ext cx="897907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 b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LUYỆN TẬP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4310871" cy="3190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13780112" y="7856346"/>
            <a:ext cx="3406834" cy="1003467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id="{A33EC14F-92C0-426E-93BE-A18F4D1D1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15200" y="5801886"/>
            <a:ext cx="3335600" cy="319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96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89334" y="7048500"/>
            <a:ext cx="3215723" cy="30870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14871">
            <a:off x="311447" y="1295335"/>
            <a:ext cx="3695481" cy="1195992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5DB5716-A486-4B89-A443-83C6C354C3E8}"/>
              </a:ext>
            </a:extLst>
          </p:cNvPr>
          <p:cNvSpPr txBox="1"/>
          <p:nvPr/>
        </p:nvSpPr>
        <p:spPr>
          <a:xfrm>
            <a:off x="4128776" y="1507680"/>
            <a:ext cx="10030449" cy="240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6400" b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1</a:t>
            </a:r>
          </a:p>
          <a:p>
            <a:pPr>
              <a:lnSpc>
                <a:spcPts val="9900"/>
              </a:lnSpc>
            </a:pPr>
            <a:r>
              <a:rPr lang="en-US" sz="4800" b="1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4800" b="1" dirty="0">
                <a:solidFill>
                  <a:srgbClr val="CD43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DF2852-A0CD-4E1E-894A-A96DA8C35EC8}"/>
              </a:ext>
            </a:extLst>
          </p:cNvPr>
          <p:cNvSpPr txBox="1"/>
          <p:nvPr/>
        </p:nvSpPr>
        <p:spPr>
          <a:xfrm>
            <a:off x="2978788" y="4457700"/>
            <a:ext cx="12330424" cy="346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6 + 6 =			7 + 7 =			8 + 8 =  </a:t>
            </a:r>
          </a:p>
          <a:p>
            <a:pPr>
              <a:lnSpc>
                <a:spcPct val="2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6 + 7 =			7 + 8 =			8 + 9 =</a:t>
            </a:r>
            <a:endParaRPr lang="vi-V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AE3BB7-E87F-4FC0-B05E-3D42C7821A0E}"/>
              </a:ext>
            </a:extLst>
          </p:cNvPr>
          <p:cNvSpPr/>
          <p:nvPr/>
        </p:nvSpPr>
        <p:spPr>
          <a:xfrm>
            <a:off x="5257800" y="5295900"/>
            <a:ext cx="762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FCCBCF-1CB5-4CE9-9916-B2845F390A07}"/>
              </a:ext>
            </a:extLst>
          </p:cNvPr>
          <p:cNvSpPr/>
          <p:nvPr/>
        </p:nvSpPr>
        <p:spPr>
          <a:xfrm>
            <a:off x="5257800" y="7159790"/>
            <a:ext cx="762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64A8FC-DCB3-44D1-9B6F-93ADBA659F47}"/>
              </a:ext>
            </a:extLst>
          </p:cNvPr>
          <p:cNvSpPr/>
          <p:nvPr/>
        </p:nvSpPr>
        <p:spPr>
          <a:xfrm>
            <a:off x="9753600" y="5295900"/>
            <a:ext cx="762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12EA39-6BB8-41B3-BF44-F283CBA6F226}"/>
              </a:ext>
            </a:extLst>
          </p:cNvPr>
          <p:cNvSpPr/>
          <p:nvPr/>
        </p:nvSpPr>
        <p:spPr>
          <a:xfrm>
            <a:off x="9753600" y="7159790"/>
            <a:ext cx="762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28BD5D-7875-456C-ABC1-1C4A3A450443}"/>
              </a:ext>
            </a:extLst>
          </p:cNvPr>
          <p:cNvSpPr/>
          <p:nvPr/>
        </p:nvSpPr>
        <p:spPr>
          <a:xfrm>
            <a:off x="14275182" y="5295900"/>
            <a:ext cx="762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FAF1F1-1018-4606-B039-00E7B5B17622}"/>
              </a:ext>
            </a:extLst>
          </p:cNvPr>
          <p:cNvSpPr/>
          <p:nvPr/>
        </p:nvSpPr>
        <p:spPr>
          <a:xfrm>
            <a:off x="14249400" y="7111751"/>
            <a:ext cx="762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A55F60-7F6E-4637-B855-1469C92D9685}"/>
              </a:ext>
            </a:extLst>
          </p:cNvPr>
          <p:cNvSpPr/>
          <p:nvPr/>
        </p:nvSpPr>
        <p:spPr>
          <a:xfrm>
            <a:off x="5257800" y="5295900"/>
            <a:ext cx="762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506151-4FBA-40D8-9AEA-7235D0B4A9A8}"/>
              </a:ext>
            </a:extLst>
          </p:cNvPr>
          <p:cNvSpPr/>
          <p:nvPr/>
        </p:nvSpPr>
        <p:spPr>
          <a:xfrm>
            <a:off x="5257800" y="7159790"/>
            <a:ext cx="762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A26A58-602D-46D4-8A9D-AA857BCF0E56}"/>
              </a:ext>
            </a:extLst>
          </p:cNvPr>
          <p:cNvSpPr/>
          <p:nvPr/>
        </p:nvSpPr>
        <p:spPr>
          <a:xfrm>
            <a:off x="9753600" y="5295900"/>
            <a:ext cx="762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339164-CD52-4237-A4B4-D0F6B3F3A48B}"/>
              </a:ext>
            </a:extLst>
          </p:cNvPr>
          <p:cNvSpPr/>
          <p:nvPr/>
        </p:nvSpPr>
        <p:spPr>
          <a:xfrm>
            <a:off x="9753600" y="7159790"/>
            <a:ext cx="762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17725E-D9BA-470B-B40D-726A9381943B}"/>
              </a:ext>
            </a:extLst>
          </p:cNvPr>
          <p:cNvSpPr/>
          <p:nvPr/>
        </p:nvSpPr>
        <p:spPr>
          <a:xfrm>
            <a:off x="14275182" y="5295900"/>
            <a:ext cx="762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8C017E-7AF6-4826-9E97-FBBB8EC3F9CF}"/>
              </a:ext>
            </a:extLst>
          </p:cNvPr>
          <p:cNvSpPr/>
          <p:nvPr/>
        </p:nvSpPr>
        <p:spPr>
          <a:xfrm>
            <a:off x="14245545" y="7111751"/>
            <a:ext cx="762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425</Words>
  <Application>Microsoft Office PowerPoint</Application>
  <PresentationFormat>Custom</PresentationFormat>
  <Paragraphs>105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Times New Roman</vt:lpstr>
      <vt:lpstr>Lazydog</vt:lpstr>
      <vt:lpstr>Calibri</vt:lpstr>
      <vt:lpstr>Arial</vt:lpstr>
      <vt:lpstr>Calibri Light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Hà Nguyễn</cp:lastModifiedBy>
  <cp:revision>2</cp:revision>
  <dcterms:created xsi:type="dcterms:W3CDTF">2006-08-16T00:00:00Z</dcterms:created>
  <dcterms:modified xsi:type="dcterms:W3CDTF">2021-08-28T07:46:56Z</dcterms:modified>
  <dc:identifier>DAEoTian_ic</dc:identifier>
</cp:coreProperties>
</file>